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</p:sldMasterIdLst>
  <p:notesMasterIdLst>
    <p:notesMasterId r:id="rId26"/>
  </p:notesMasterIdLst>
  <p:sldIdLst>
    <p:sldId id="256" r:id="rId3"/>
    <p:sldId id="258" r:id="rId4"/>
    <p:sldId id="278" r:id="rId5"/>
    <p:sldId id="279" r:id="rId6"/>
    <p:sldId id="262" r:id="rId7"/>
    <p:sldId id="281" r:id="rId8"/>
    <p:sldId id="263" r:id="rId9"/>
    <p:sldId id="264" r:id="rId10"/>
    <p:sldId id="265" r:id="rId11"/>
    <p:sldId id="266" r:id="rId12"/>
    <p:sldId id="282" r:id="rId13"/>
    <p:sldId id="267" r:id="rId14"/>
    <p:sldId id="268" r:id="rId15"/>
    <p:sldId id="269" r:id="rId16"/>
    <p:sldId id="270" r:id="rId17"/>
    <p:sldId id="283" r:id="rId18"/>
    <p:sldId id="271" r:id="rId19"/>
    <p:sldId id="272" r:id="rId20"/>
    <p:sldId id="277" r:id="rId21"/>
    <p:sldId id="276" r:id="rId22"/>
    <p:sldId id="280" r:id="rId23"/>
    <p:sldId id="285" r:id="rId24"/>
    <p:sldId id="284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141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1657" autoAdjust="0"/>
  </p:normalViewPr>
  <p:slideViewPr>
    <p:cSldViewPr snapToGrid="0">
      <p:cViewPr>
        <p:scale>
          <a:sx n="75" d="100"/>
          <a:sy n="75" d="100"/>
        </p:scale>
        <p:origin x="1890" y="7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0C6F0B-F545-4513-8F0E-6A9B655B3182}" type="datetimeFigureOut">
              <a:rPr lang="zh-CN" altLang="en-US" smtClean="0"/>
              <a:t>2020/12/7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BB5FFC-C998-4BC3-BBCF-49F74AC6AB1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7314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>
                <a:solidFill>
                  <a:prstClr val="black"/>
                </a:solidFill>
              </a:rPr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03200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>
                <a:solidFill>
                  <a:prstClr val="black"/>
                </a:solidFill>
              </a:rPr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38974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>
                <a:solidFill>
                  <a:prstClr val="black"/>
                </a:solidFill>
              </a:rPr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9591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E79BF44-F5CE-455C-A9FE-73A15FC422D4}" type="slidenum">
              <a:rPr lang="zh-CN" altLang="en-US" smtClean="0">
                <a:solidFill>
                  <a:prstClr val="black"/>
                </a:solidFill>
              </a:rPr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40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2020/12/7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336" b="4696"/>
          <a:stretch>
            <a:fillRect/>
          </a:stretch>
        </p:blipFill>
        <p:spPr>
          <a:xfrm rot="5400000">
            <a:off x="2667000" y="-2667000"/>
            <a:ext cx="6858000" cy="12192000"/>
          </a:xfrm>
          <a:prstGeom prst="rect">
            <a:avLst/>
          </a:prstGeom>
        </p:spPr>
      </p:pic>
      <p:sp>
        <p:nvSpPr>
          <p:cNvPr id="13" name="标题 1"/>
          <p:cNvSpPr>
            <a:spLocks noGrp="1"/>
          </p:cNvSpPr>
          <p:nvPr>
            <p:ph type="ctrTitle" hasCustomPrompt="1"/>
          </p:nvPr>
        </p:nvSpPr>
        <p:spPr>
          <a:xfrm>
            <a:off x="669925" y="1992532"/>
            <a:ext cx="4489971" cy="655784"/>
          </a:xfrm>
        </p:spPr>
        <p:txBody>
          <a:bodyPr anchor="ctr">
            <a:normAutofit/>
          </a:bodyPr>
          <a:lstStyle>
            <a:lvl1pPr marL="0" indent="0" algn="l">
              <a:buFont typeface="Arial" panose="020B0604020202020204" pitchFamily="34" charset="0"/>
              <a:buNone/>
              <a:defRPr sz="3200">
                <a:solidFill>
                  <a:schemeClr val="tx1"/>
                </a:solidFill>
                <a:effectLst/>
              </a:defRPr>
            </a:lvl1pPr>
          </a:lstStyle>
          <a:p>
            <a:r>
              <a:rPr lang="en-US" altLang="zh-CN" dirty="0"/>
              <a:t>Conclusion</a:t>
            </a:r>
            <a:endParaRPr lang="zh-CN" altLang="en-US" dirty="0"/>
          </a:p>
        </p:txBody>
      </p:sp>
      <p:sp>
        <p:nvSpPr>
          <p:cNvPr id="14" name="文本占位符 62"/>
          <p:cNvSpPr>
            <a:spLocks noGrp="1"/>
          </p:cNvSpPr>
          <p:nvPr>
            <p:ph type="body" sz="quarter" idx="17" hasCustomPrompt="1"/>
          </p:nvPr>
        </p:nvSpPr>
        <p:spPr>
          <a:xfrm>
            <a:off x="669925" y="2834493"/>
            <a:ext cx="4489971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600" smtClean="0">
                <a:solidFill>
                  <a:schemeClr val="tx1"/>
                </a:solidFill>
                <a:effectLst/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5" name="文本占位符 62"/>
          <p:cNvSpPr>
            <a:spLocks noGrp="1"/>
          </p:cNvSpPr>
          <p:nvPr>
            <p:ph type="body" sz="quarter" idx="18" hasCustomPrompt="1"/>
          </p:nvPr>
        </p:nvSpPr>
        <p:spPr>
          <a:xfrm>
            <a:off x="669925" y="3150127"/>
            <a:ext cx="4489971" cy="310871"/>
          </a:xfrm>
        </p:spPr>
        <p:txBody>
          <a:bodyPr vert="horz" lIns="91440" tIns="45720" rIns="91440" bIns="45720" rtlCol="0">
            <a:normAutofit/>
          </a:bodyPr>
          <a:lstStyle>
            <a:lvl1pPr marL="0" indent="0" algn="l">
              <a:buNone/>
              <a:defRPr lang="zh-CN" altLang="en-US" sz="1600" smtClean="0">
                <a:solidFill>
                  <a:schemeClr val="tx1"/>
                </a:solidFill>
                <a:effectLst/>
              </a:defRPr>
            </a:lvl1pPr>
            <a:lvl2pPr>
              <a:defRPr lang="zh-CN" altLang="en-US" sz="2000" smtClean="0"/>
            </a:lvl2pPr>
            <a:lvl3pPr>
              <a:defRPr lang="zh-CN" altLang="en-US" sz="1800" smtClean="0"/>
            </a:lvl3pPr>
            <a:lvl4pPr>
              <a:defRPr lang="zh-CN" altLang="en-US" sz="1600" smtClean="0"/>
            </a:lvl4pPr>
            <a:lvl5pPr>
              <a:defRPr lang="zh-CN" altLang="en-US" sz="1600"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2020/12/7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2020/12/7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2020/12/7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2020/12/7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2020/12/7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D997B5FA-0921-464F-AAE1-844C04324D75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2020/12/7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anose="020B0503020204020204" pitchFamily="34" charset="-122"/>
              </a:defRPr>
            </a:lvl1pPr>
          </a:lstStyle>
          <a:p>
            <a:fld id="{565CE74E-AB26-4998-AD42-012C4C1AD076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StephenZhu/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99777" y="4312374"/>
            <a:ext cx="958611" cy="97472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59" name="组合 58"/>
          <p:cNvGrpSpPr/>
          <p:nvPr/>
        </p:nvGrpSpPr>
        <p:grpSpPr>
          <a:xfrm>
            <a:off x="987118" y="4693263"/>
            <a:ext cx="383929" cy="212944"/>
            <a:chOff x="2282826" y="1428750"/>
            <a:chExt cx="581025" cy="322262"/>
          </a:xfrm>
          <a:solidFill>
            <a:srgbClr val="C8141D"/>
          </a:solidFill>
        </p:grpSpPr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282826" y="1431925"/>
              <a:ext cx="173038" cy="311150"/>
            </a:xfrm>
            <a:custGeom>
              <a:avLst/>
              <a:gdLst>
                <a:gd name="T0" fmla="*/ 36 w 46"/>
                <a:gd name="T1" fmla="*/ 0 h 82"/>
                <a:gd name="T2" fmla="*/ 10 w 46"/>
                <a:gd name="T3" fmla="*/ 0 h 82"/>
                <a:gd name="T4" fmla="*/ 0 w 46"/>
                <a:gd name="T5" fmla="*/ 9 h 82"/>
                <a:gd name="T6" fmla="*/ 0 w 46"/>
                <a:gd name="T7" fmla="*/ 73 h 82"/>
                <a:gd name="T8" fmla="*/ 10 w 46"/>
                <a:gd name="T9" fmla="*/ 82 h 82"/>
                <a:gd name="T10" fmla="*/ 36 w 46"/>
                <a:gd name="T11" fmla="*/ 82 h 82"/>
                <a:gd name="T12" fmla="*/ 46 w 46"/>
                <a:gd name="T13" fmla="*/ 73 h 82"/>
                <a:gd name="T14" fmla="*/ 46 w 46"/>
                <a:gd name="T15" fmla="*/ 9 h 82"/>
                <a:gd name="T16" fmla="*/ 36 w 46"/>
                <a:gd name="T17" fmla="*/ 0 h 82"/>
                <a:gd name="T18" fmla="*/ 24 w 46"/>
                <a:gd name="T19" fmla="*/ 71 h 82"/>
                <a:gd name="T20" fmla="*/ 23 w 46"/>
                <a:gd name="T21" fmla="*/ 71 h 82"/>
                <a:gd name="T22" fmla="*/ 19 w 46"/>
                <a:gd name="T23" fmla="*/ 67 h 82"/>
                <a:gd name="T24" fmla="*/ 23 w 46"/>
                <a:gd name="T25" fmla="*/ 63 h 82"/>
                <a:gd name="T26" fmla="*/ 24 w 46"/>
                <a:gd name="T27" fmla="*/ 63 h 82"/>
                <a:gd name="T28" fmla="*/ 28 w 46"/>
                <a:gd name="T29" fmla="*/ 67 h 82"/>
                <a:gd name="T30" fmla="*/ 24 w 46"/>
                <a:gd name="T31" fmla="*/ 71 h 82"/>
                <a:gd name="T32" fmla="*/ 36 w 46"/>
                <a:gd name="T33" fmla="*/ 26 h 82"/>
                <a:gd name="T34" fmla="*/ 10 w 46"/>
                <a:gd name="T35" fmla="*/ 26 h 82"/>
                <a:gd name="T36" fmla="*/ 7 w 46"/>
                <a:gd name="T37" fmla="*/ 23 h 82"/>
                <a:gd name="T38" fmla="*/ 10 w 46"/>
                <a:gd name="T39" fmla="*/ 20 h 82"/>
                <a:gd name="T40" fmla="*/ 36 w 46"/>
                <a:gd name="T41" fmla="*/ 20 h 82"/>
                <a:gd name="T42" fmla="*/ 39 w 46"/>
                <a:gd name="T43" fmla="*/ 23 h 82"/>
                <a:gd name="T44" fmla="*/ 36 w 46"/>
                <a:gd name="T45" fmla="*/ 26 h 82"/>
                <a:gd name="T46" fmla="*/ 36 w 46"/>
                <a:gd name="T47" fmla="*/ 16 h 82"/>
                <a:gd name="T48" fmla="*/ 10 w 46"/>
                <a:gd name="T49" fmla="*/ 16 h 82"/>
                <a:gd name="T50" fmla="*/ 7 w 46"/>
                <a:gd name="T51" fmla="*/ 13 h 82"/>
                <a:gd name="T52" fmla="*/ 10 w 46"/>
                <a:gd name="T53" fmla="*/ 10 h 82"/>
                <a:gd name="T54" fmla="*/ 36 w 46"/>
                <a:gd name="T55" fmla="*/ 10 h 82"/>
                <a:gd name="T56" fmla="*/ 39 w 46"/>
                <a:gd name="T57" fmla="*/ 13 h 82"/>
                <a:gd name="T58" fmla="*/ 36 w 46"/>
                <a:gd name="T59" fmla="*/ 1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" h="82">
                  <a:moveTo>
                    <a:pt x="36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5" y="82"/>
                    <a:pt x="10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41" y="82"/>
                    <a:pt x="46" y="78"/>
                    <a:pt x="46" y="73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41" y="0"/>
                    <a:pt x="36" y="0"/>
                  </a:cubicBezTo>
                  <a:close/>
                  <a:moveTo>
                    <a:pt x="24" y="71"/>
                  </a:moveTo>
                  <a:cubicBezTo>
                    <a:pt x="23" y="71"/>
                    <a:pt x="23" y="71"/>
                    <a:pt x="23" y="71"/>
                  </a:cubicBezTo>
                  <a:cubicBezTo>
                    <a:pt x="21" y="71"/>
                    <a:pt x="19" y="69"/>
                    <a:pt x="19" y="67"/>
                  </a:cubicBezTo>
                  <a:cubicBezTo>
                    <a:pt x="19" y="65"/>
                    <a:pt x="21" y="63"/>
                    <a:pt x="23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6" y="63"/>
                    <a:pt x="28" y="65"/>
                    <a:pt x="28" y="67"/>
                  </a:cubicBezTo>
                  <a:cubicBezTo>
                    <a:pt x="28" y="69"/>
                    <a:pt x="26" y="71"/>
                    <a:pt x="24" y="71"/>
                  </a:cubicBezTo>
                  <a:close/>
                  <a:moveTo>
                    <a:pt x="36" y="26"/>
                  </a:moveTo>
                  <a:cubicBezTo>
                    <a:pt x="10" y="26"/>
                    <a:pt x="10" y="26"/>
                    <a:pt x="10" y="26"/>
                  </a:cubicBezTo>
                  <a:cubicBezTo>
                    <a:pt x="8" y="26"/>
                    <a:pt x="7" y="25"/>
                    <a:pt x="7" y="23"/>
                  </a:cubicBezTo>
                  <a:cubicBezTo>
                    <a:pt x="7" y="21"/>
                    <a:pt x="8" y="20"/>
                    <a:pt x="10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0"/>
                    <a:pt x="39" y="21"/>
                    <a:pt x="39" y="23"/>
                  </a:cubicBezTo>
                  <a:cubicBezTo>
                    <a:pt x="39" y="25"/>
                    <a:pt x="37" y="26"/>
                    <a:pt x="36" y="26"/>
                  </a:cubicBezTo>
                  <a:close/>
                  <a:moveTo>
                    <a:pt x="36" y="16"/>
                  </a:moveTo>
                  <a:cubicBezTo>
                    <a:pt x="10" y="16"/>
                    <a:pt x="10" y="16"/>
                    <a:pt x="10" y="16"/>
                  </a:cubicBezTo>
                  <a:cubicBezTo>
                    <a:pt x="8" y="16"/>
                    <a:pt x="7" y="15"/>
                    <a:pt x="7" y="13"/>
                  </a:cubicBezTo>
                  <a:cubicBezTo>
                    <a:pt x="7" y="11"/>
                    <a:pt x="8" y="10"/>
                    <a:pt x="10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10"/>
                    <a:pt x="39" y="11"/>
                    <a:pt x="39" y="13"/>
                  </a:cubicBezTo>
                  <a:cubicBezTo>
                    <a:pt x="39" y="15"/>
                    <a:pt x="37" y="16"/>
                    <a:pt x="3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478088" y="1428750"/>
              <a:ext cx="385763" cy="261937"/>
            </a:xfrm>
            <a:custGeom>
              <a:avLst/>
              <a:gdLst>
                <a:gd name="T0" fmla="*/ 90 w 102"/>
                <a:gd name="T1" fmla="*/ 0 h 69"/>
                <a:gd name="T2" fmla="*/ 12 w 102"/>
                <a:gd name="T3" fmla="*/ 0 h 69"/>
                <a:gd name="T4" fmla="*/ 0 w 102"/>
                <a:gd name="T5" fmla="*/ 12 h 69"/>
                <a:gd name="T6" fmla="*/ 0 w 102"/>
                <a:gd name="T7" fmla="*/ 56 h 69"/>
                <a:gd name="T8" fmla="*/ 12 w 102"/>
                <a:gd name="T9" fmla="*/ 69 h 69"/>
                <a:gd name="T10" fmla="*/ 90 w 102"/>
                <a:gd name="T11" fmla="*/ 69 h 69"/>
                <a:gd name="T12" fmla="*/ 102 w 102"/>
                <a:gd name="T13" fmla="*/ 56 h 69"/>
                <a:gd name="T14" fmla="*/ 102 w 102"/>
                <a:gd name="T15" fmla="*/ 12 h 69"/>
                <a:gd name="T16" fmla="*/ 90 w 102"/>
                <a:gd name="T17" fmla="*/ 0 h 69"/>
                <a:gd name="T18" fmla="*/ 98 w 102"/>
                <a:gd name="T19" fmla="*/ 56 h 69"/>
                <a:gd name="T20" fmla="*/ 90 w 102"/>
                <a:gd name="T21" fmla="*/ 64 h 69"/>
                <a:gd name="T22" fmla="*/ 12 w 102"/>
                <a:gd name="T23" fmla="*/ 64 h 69"/>
                <a:gd name="T24" fmla="*/ 5 w 102"/>
                <a:gd name="T25" fmla="*/ 56 h 69"/>
                <a:gd name="T26" fmla="*/ 5 w 102"/>
                <a:gd name="T27" fmla="*/ 12 h 69"/>
                <a:gd name="T28" fmla="*/ 12 w 102"/>
                <a:gd name="T29" fmla="*/ 5 h 69"/>
                <a:gd name="T30" fmla="*/ 90 w 102"/>
                <a:gd name="T31" fmla="*/ 5 h 69"/>
                <a:gd name="T32" fmla="*/ 98 w 102"/>
                <a:gd name="T33" fmla="*/ 12 h 69"/>
                <a:gd name="T34" fmla="*/ 98 w 102"/>
                <a:gd name="T35" fmla="*/ 5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2" h="69">
                  <a:moveTo>
                    <a:pt x="9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3"/>
                    <a:pt x="5" y="69"/>
                    <a:pt x="12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7" y="69"/>
                    <a:pt x="102" y="63"/>
                    <a:pt x="102" y="56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6"/>
                    <a:pt x="97" y="0"/>
                    <a:pt x="90" y="0"/>
                  </a:cubicBezTo>
                  <a:close/>
                  <a:moveTo>
                    <a:pt x="98" y="56"/>
                  </a:moveTo>
                  <a:cubicBezTo>
                    <a:pt x="98" y="60"/>
                    <a:pt x="94" y="64"/>
                    <a:pt x="90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8" y="64"/>
                    <a:pt x="5" y="60"/>
                    <a:pt x="5" y="56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8"/>
                    <a:pt x="8" y="5"/>
                    <a:pt x="12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4" y="5"/>
                    <a:pt x="98" y="8"/>
                    <a:pt x="98" y="12"/>
                  </a:cubicBezTo>
                  <a:lnTo>
                    <a:pt x="98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Freeform 60"/>
            <p:cNvSpPr/>
            <p:nvPr/>
          </p:nvSpPr>
          <p:spPr bwMode="auto">
            <a:xfrm>
              <a:off x="2633663" y="1701800"/>
              <a:ext cx="68263" cy="49212"/>
            </a:xfrm>
            <a:custGeom>
              <a:avLst/>
              <a:gdLst>
                <a:gd name="T0" fmla="*/ 12 w 18"/>
                <a:gd name="T1" fmla="*/ 0 h 13"/>
                <a:gd name="T2" fmla="*/ 7 w 18"/>
                <a:gd name="T3" fmla="*/ 0 h 13"/>
                <a:gd name="T4" fmla="*/ 0 w 18"/>
                <a:gd name="T5" fmla="*/ 7 h 13"/>
                <a:gd name="T6" fmla="*/ 7 w 18"/>
                <a:gd name="T7" fmla="*/ 13 h 13"/>
                <a:gd name="T8" fmla="*/ 12 w 18"/>
                <a:gd name="T9" fmla="*/ 13 h 13"/>
                <a:gd name="T10" fmla="*/ 18 w 18"/>
                <a:gd name="T11" fmla="*/ 7 h 13"/>
                <a:gd name="T12" fmla="*/ 12 w 18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">
                  <a:moveTo>
                    <a:pt x="1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5" y="13"/>
                    <a:pt x="18" y="10"/>
                    <a:pt x="18" y="7"/>
                  </a:cubicBezTo>
                  <a:cubicBezTo>
                    <a:pt x="18" y="3"/>
                    <a:pt x="15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54" name="图片 53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2254937" y="1245089"/>
            <a:ext cx="958611" cy="97472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55" name="组合 54"/>
          <p:cNvGrpSpPr/>
          <p:nvPr/>
        </p:nvGrpSpPr>
        <p:grpSpPr>
          <a:xfrm>
            <a:off x="2592105" y="1588214"/>
            <a:ext cx="284275" cy="288471"/>
            <a:chOff x="2946401" y="1379538"/>
            <a:chExt cx="430212" cy="436562"/>
          </a:xfrm>
          <a:solidFill>
            <a:srgbClr val="C8141D"/>
          </a:solidFill>
        </p:grpSpPr>
        <p:sp>
          <p:nvSpPr>
            <p:cNvPr id="56" name="Freeform 61"/>
            <p:cNvSpPr/>
            <p:nvPr/>
          </p:nvSpPr>
          <p:spPr bwMode="auto">
            <a:xfrm>
              <a:off x="3097213" y="1450975"/>
              <a:ext cx="279400" cy="327025"/>
            </a:xfrm>
            <a:custGeom>
              <a:avLst/>
              <a:gdLst>
                <a:gd name="T0" fmla="*/ 53 w 74"/>
                <a:gd name="T1" fmla="*/ 0 h 86"/>
                <a:gd name="T2" fmla="*/ 20 w 74"/>
                <a:gd name="T3" fmla="*/ 0 h 86"/>
                <a:gd name="T4" fmla="*/ 0 w 74"/>
                <a:gd name="T5" fmla="*/ 20 h 86"/>
                <a:gd name="T6" fmla="*/ 0 w 74"/>
                <a:gd name="T7" fmla="*/ 36 h 86"/>
                <a:gd name="T8" fmla="*/ 20 w 74"/>
                <a:gd name="T9" fmla="*/ 56 h 86"/>
                <a:gd name="T10" fmla="*/ 46 w 74"/>
                <a:gd name="T11" fmla="*/ 56 h 86"/>
                <a:gd name="T12" fmla="*/ 62 w 74"/>
                <a:gd name="T13" fmla="*/ 86 h 86"/>
                <a:gd name="T14" fmla="*/ 57 w 74"/>
                <a:gd name="T15" fmla="*/ 56 h 86"/>
                <a:gd name="T16" fmla="*/ 74 w 74"/>
                <a:gd name="T17" fmla="*/ 36 h 86"/>
                <a:gd name="T18" fmla="*/ 74 w 74"/>
                <a:gd name="T19" fmla="*/ 20 h 86"/>
                <a:gd name="T20" fmla="*/ 53 w 74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86">
                  <a:moveTo>
                    <a:pt x="5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7"/>
                    <a:pt x="9" y="56"/>
                    <a:pt x="20" y="56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7" y="63"/>
                    <a:pt x="50" y="83"/>
                    <a:pt x="62" y="86"/>
                  </a:cubicBezTo>
                  <a:cubicBezTo>
                    <a:pt x="62" y="86"/>
                    <a:pt x="55" y="66"/>
                    <a:pt x="57" y="56"/>
                  </a:cubicBezTo>
                  <a:cubicBezTo>
                    <a:pt x="66" y="54"/>
                    <a:pt x="74" y="46"/>
                    <a:pt x="74" y="36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9"/>
                    <a:pt x="64" y="0"/>
                    <a:pt x="5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62"/>
            <p:cNvSpPr/>
            <p:nvPr/>
          </p:nvSpPr>
          <p:spPr bwMode="auto">
            <a:xfrm>
              <a:off x="2946401" y="1379538"/>
              <a:ext cx="369888" cy="436562"/>
            </a:xfrm>
            <a:custGeom>
              <a:avLst/>
              <a:gdLst>
                <a:gd name="T0" fmla="*/ 36 w 98"/>
                <a:gd name="T1" fmla="*/ 55 h 115"/>
                <a:gd name="T2" fmla="*/ 36 w 98"/>
                <a:gd name="T3" fmla="*/ 38 h 115"/>
                <a:gd name="T4" fmla="*/ 59 w 98"/>
                <a:gd name="T5" fmla="*/ 15 h 115"/>
                <a:gd name="T6" fmla="*/ 95 w 98"/>
                <a:gd name="T7" fmla="*/ 15 h 115"/>
                <a:gd name="T8" fmla="*/ 98 w 98"/>
                <a:gd name="T9" fmla="*/ 16 h 115"/>
                <a:gd name="T10" fmla="*/ 78 w 98"/>
                <a:gd name="T11" fmla="*/ 0 h 115"/>
                <a:gd name="T12" fmla="*/ 21 w 98"/>
                <a:gd name="T13" fmla="*/ 0 h 115"/>
                <a:gd name="T14" fmla="*/ 0 w 98"/>
                <a:gd name="T15" fmla="*/ 20 h 115"/>
                <a:gd name="T16" fmla="*/ 0 w 98"/>
                <a:gd name="T17" fmla="*/ 55 h 115"/>
                <a:gd name="T18" fmla="*/ 21 w 98"/>
                <a:gd name="T19" fmla="*/ 76 h 115"/>
                <a:gd name="T20" fmla="*/ 30 w 98"/>
                <a:gd name="T21" fmla="*/ 76 h 115"/>
                <a:gd name="T22" fmla="*/ 11 w 98"/>
                <a:gd name="T23" fmla="*/ 110 h 115"/>
                <a:gd name="T24" fmla="*/ 50 w 98"/>
                <a:gd name="T25" fmla="*/ 76 h 115"/>
                <a:gd name="T26" fmla="*/ 36 w 98"/>
                <a:gd name="T27" fmla="*/ 5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5">
                  <a:moveTo>
                    <a:pt x="36" y="55"/>
                  </a:moveTo>
                  <a:cubicBezTo>
                    <a:pt x="36" y="38"/>
                    <a:pt x="36" y="38"/>
                    <a:pt x="36" y="38"/>
                  </a:cubicBezTo>
                  <a:cubicBezTo>
                    <a:pt x="36" y="25"/>
                    <a:pt x="46" y="15"/>
                    <a:pt x="59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6" y="15"/>
                    <a:pt x="97" y="16"/>
                    <a:pt x="98" y="16"/>
                  </a:cubicBezTo>
                  <a:cubicBezTo>
                    <a:pt x="96" y="7"/>
                    <a:pt x="88" y="0"/>
                    <a:pt x="7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7"/>
                    <a:pt x="9" y="76"/>
                    <a:pt x="21" y="76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29" y="85"/>
                    <a:pt x="26" y="106"/>
                    <a:pt x="11" y="110"/>
                  </a:cubicBezTo>
                  <a:cubicBezTo>
                    <a:pt x="11" y="110"/>
                    <a:pt x="40" y="115"/>
                    <a:pt x="50" y="76"/>
                  </a:cubicBezTo>
                  <a:cubicBezTo>
                    <a:pt x="42" y="73"/>
                    <a:pt x="36" y="65"/>
                    <a:pt x="36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3924219" y="1916107"/>
            <a:ext cx="958611" cy="97472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44" name="组合 43"/>
          <p:cNvGrpSpPr/>
          <p:nvPr/>
        </p:nvGrpSpPr>
        <p:grpSpPr>
          <a:xfrm>
            <a:off x="4239883" y="2280737"/>
            <a:ext cx="327284" cy="245463"/>
            <a:chOff x="1716088" y="1390650"/>
            <a:chExt cx="495300" cy="371475"/>
          </a:xfrm>
          <a:solidFill>
            <a:srgbClr val="C8141D"/>
          </a:solidFill>
        </p:grpSpPr>
        <p:sp>
          <p:nvSpPr>
            <p:cNvPr id="45" name="Freeform 63"/>
            <p:cNvSpPr>
              <a:spLocks noEditPoints="1"/>
            </p:cNvSpPr>
            <p:nvPr/>
          </p:nvSpPr>
          <p:spPr bwMode="auto">
            <a:xfrm>
              <a:off x="1716088" y="1390650"/>
              <a:ext cx="106363" cy="368300"/>
            </a:xfrm>
            <a:custGeom>
              <a:avLst/>
              <a:gdLst>
                <a:gd name="T0" fmla="*/ 27 w 28"/>
                <a:gd name="T1" fmla="*/ 0 h 97"/>
                <a:gd name="T2" fmla="*/ 1 w 28"/>
                <a:gd name="T3" fmla="*/ 0 h 97"/>
                <a:gd name="T4" fmla="*/ 0 w 28"/>
                <a:gd name="T5" fmla="*/ 1 h 97"/>
                <a:gd name="T6" fmla="*/ 0 w 28"/>
                <a:gd name="T7" fmla="*/ 96 h 97"/>
                <a:gd name="T8" fmla="*/ 1 w 28"/>
                <a:gd name="T9" fmla="*/ 97 h 97"/>
                <a:gd name="T10" fmla="*/ 27 w 28"/>
                <a:gd name="T11" fmla="*/ 97 h 97"/>
                <a:gd name="T12" fmla="*/ 28 w 28"/>
                <a:gd name="T13" fmla="*/ 96 h 97"/>
                <a:gd name="T14" fmla="*/ 28 w 28"/>
                <a:gd name="T15" fmla="*/ 1 h 97"/>
                <a:gd name="T16" fmla="*/ 27 w 28"/>
                <a:gd name="T17" fmla="*/ 0 h 97"/>
                <a:gd name="T18" fmla="*/ 14 w 28"/>
                <a:gd name="T19" fmla="*/ 94 h 97"/>
                <a:gd name="T20" fmla="*/ 7 w 28"/>
                <a:gd name="T21" fmla="*/ 87 h 97"/>
                <a:gd name="T22" fmla="*/ 14 w 28"/>
                <a:gd name="T23" fmla="*/ 80 h 97"/>
                <a:gd name="T24" fmla="*/ 21 w 28"/>
                <a:gd name="T25" fmla="*/ 87 h 97"/>
                <a:gd name="T26" fmla="*/ 14 w 28"/>
                <a:gd name="T27" fmla="*/ 94 h 97"/>
                <a:gd name="T28" fmla="*/ 24 w 28"/>
                <a:gd name="T29" fmla="*/ 54 h 97"/>
                <a:gd name="T30" fmla="*/ 23 w 28"/>
                <a:gd name="T31" fmla="*/ 55 h 97"/>
                <a:gd name="T32" fmla="*/ 5 w 28"/>
                <a:gd name="T33" fmla="*/ 55 h 97"/>
                <a:gd name="T34" fmla="*/ 4 w 28"/>
                <a:gd name="T35" fmla="*/ 54 h 97"/>
                <a:gd name="T36" fmla="*/ 4 w 28"/>
                <a:gd name="T37" fmla="*/ 6 h 97"/>
                <a:gd name="T38" fmla="*/ 5 w 28"/>
                <a:gd name="T39" fmla="*/ 5 h 97"/>
                <a:gd name="T40" fmla="*/ 23 w 28"/>
                <a:gd name="T41" fmla="*/ 5 h 97"/>
                <a:gd name="T42" fmla="*/ 24 w 28"/>
                <a:gd name="T43" fmla="*/ 6 h 97"/>
                <a:gd name="T44" fmla="*/ 24 w 28"/>
                <a:gd name="T45" fmla="*/ 5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" h="97">
                  <a:moveTo>
                    <a:pt x="2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7"/>
                    <a:pt x="1" y="97"/>
                    <a:pt x="1" y="97"/>
                  </a:cubicBezTo>
                  <a:cubicBezTo>
                    <a:pt x="27" y="97"/>
                    <a:pt x="27" y="97"/>
                    <a:pt x="27" y="97"/>
                  </a:cubicBezTo>
                  <a:cubicBezTo>
                    <a:pt x="27" y="97"/>
                    <a:pt x="28" y="97"/>
                    <a:pt x="28" y="96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7" y="0"/>
                    <a:pt x="27" y="0"/>
                  </a:cubicBezTo>
                  <a:close/>
                  <a:moveTo>
                    <a:pt x="14" y="94"/>
                  </a:moveTo>
                  <a:cubicBezTo>
                    <a:pt x="10" y="94"/>
                    <a:pt x="7" y="91"/>
                    <a:pt x="7" y="87"/>
                  </a:cubicBezTo>
                  <a:cubicBezTo>
                    <a:pt x="7" y="83"/>
                    <a:pt x="10" y="80"/>
                    <a:pt x="14" y="80"/>
                  </a:cubicBezTo>
                  <a:cubicBezTo>
                    <a:pt x="18" y="80"/>
                    <a:pt x="21" y="83"/>
                    <a:pt x="21" y="87"/>
                  </a:cubicBezTo>
                  <a:cubicBezTo>
                    <a:pt x="21" y="91"/>
                    <a:pt x="18" y="94"/>
                    <a:pt x="14" y="94"/>
                  </a:cubicBezTo>
                  <a:close/>
                  <a:moveTo>
                    <a:pt x="24" y="54"/>
                  </a:moveTo>
                  <a:cubicBezTo>
                    <a:pt x="24" y="55"/>
                    <a:pt x="24" y="55"/>
                    <a:pt x="23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5"/>
                    <a:pt x="4" y="55"/>
                    <a:pt x="4" y="54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5"/>
                    <a:pt x="24" y="6"/>
                    <a:pt x="24" y="6"/>
                  </a:cubicBezTo>
                  <a:lnTo>
                    <a:pt x="24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Freeform 64"/>
            <p:cNvSpPr/>
            <p:nvPr/>
          </p:nvSpPr>
          <p:spPr bwMode="auto">
            <a:xfrm>
              <a:off x="1743076" y="1436688"/>
              <a:ext cx="55563" cy="14287"/>
            </a:xfrm>
            <a:custGeom>
              <a:avLst/>
              <a:gdLst>
                <a:gd name="T0" fmla="*/ 15 w 15"/>
                <a:gd name="T1" fmla="*/ 3 h 4"/>
                <a:gd name="T2" fmla="*/ 14 w 15"/>
                <a:gd name="T3" fmla="*/ 4 h 4"/>
                <a:gd name="T4" fmla="*/ 0 w 15"/>
                <a:gd name="T5" fmla="*/ 4 h 4"/>
                <a:gd name="T6" fmla="*/ 0 w 15"/>
                <a:gd name="T7" fmla="*/ 3 h 4"/>
                <a:gd name="T8" fmla="*/ 0 w 15"/>
                <a:gd name="T9" fmla="*/ 1 h 4"/>
                <a:gd name="T10" fmla="*/ 0 w 15"/>
                <a:gd name="T11" fmla="*/ 0 h 4"/>
                <a:gd name="T12" fmla="*/ 14 w 15"/>
                <a:gd name="T13" fmla="*/ 0 h 4"/>
                <a:gd name="T14" fmla="*/ 15 w 15"/>
                <a:gd name="T15" fmla="*/ 1 h 4"/>
                <a:gd name="T16" fmla="*/ 15 w 15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">
                  <a:moveTo>
                    <a:pt x="15" y="3"/>
                  </a:moveTo>
                  <a:cubicBezTo>
                    <a:pt x="15" y="3"/>
                    <a:pt x="14" y="4"/>
                    <a:pt x="1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5" y="0"/>
                    <a:pt x="15" y="1"/>
                  </a:cubicBezTo>
                  <a:lnTo>
                    <a:pt x="1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Freeform 65"/>
            <p:cNvSpPr/>
            <p:nvPr/>
          </p:nvSpPr>
          <p:spPr bwMode="auto">
            <a:xfrm>
              <a:off x="1743076" y="1455738"/>
              <a:ext cx="55563" cy="14287"/>
            </a:xfrm>
            <a:custGeom>
              <a:avLst/>
              <a:gdLst>
                <a:gd name="T0" fmla="*/ 15 w 15"/>
                <a:gd name="T1" fmla="*/ 3 h 4"/>
                <a:gd name="T2" fmla="*/ 14 w 15"/>
                <a:gd name="T3" fmla="*/ 4 h 4"/>
                <a:gd name="T4" fmla="*/ 1 w 15"/>
                <a:gd name="T5" fmla="*/ 4 h 4"/>
                <a:gd name="T6" fmla="*/ 0 w 15"/>
                <a:gd name="T7" fmla="*/ 3 h 4"/>
                <a:gd name="T8" fmla="*/ 0 w 15"/>
                <a:gd name="T9" fmla="*/ 1 h 4"/>
                <a:gd name="T10" fmla="*/ 1 w 15"/>
                <a:gd name="T11" fmla="*/ 0 h 4"/>
                <a:gd name="T12" fmla="*/ 14 w 15"/>
                <a:gd name="T13" fmla="*/ 0 h 4"/>
                <a:gd name="T14" fmla="*/ 15 w 15"/>
                <a:gd name="T15" fmla="*/ 1 h 4"/>
                <a:gd name="T16" fmla="*/ 15 w 15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">
                  <a:moveTo>
                    <a:pt x="15" y="3"/>
                  </a:moveTo>
                  <a:cubicBezTo>
                    <a:pt x="15" y="3"/>
                    <a:pt x="14" y="4"/>
                    <a:pt x="14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5" y="0"/>
                    <a:pt x="15" y="1"/>
                  </a:cubicBezTo>
                  <a:lnTo>
                    <a:pt x="1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Freeform 66"/>
            <p:cNvSpPr>
              <a:spLocks noEditPoints="1"/>
            </p:cNvSpPr>
            <p:nvPr/>
          </p:nvSpPr>
          <p:spPr bwMode="auto">
            <a:xfrm>
              <a:off x="1841501" y="1390650"/>
              <a:ext cx="101600" cy="368300"/>
            </a:xfrm>
            <a:custGeom>
              <a:avLst/>
              <a:gdLst>
                <a:gd name="T0" fmla="*/ 27 w 27"/>
                <a:gd name="T1" fmla="*/ 0 h 97"/>
                <a:gd name="T2" fmla="*/ 1 w 27"/>
                <a:gd name="T3" fmla="*/ 0 h 97"/>
                <a:gd name="T4" fmla="*/ 0 w 27"/>
                <a:gd name="T5" fmla="*/ 1 h 97"/>
                <a:gd name="T6" fmla="*/ 0 w 27"/>
                <a:gd name="T7" fmla="*/ 96 h 97"/>
                <a:gd name="T8" fmla="*/ 1 w 27"/>
                <a:gd name="T9" fmla="*/ 97 h 97"/>
                <a:gd name="T10" fmla="*/ 27 w 27"/>
                <a:gd name="T11" fmla="*/ 97 h 97"/>
                <a:gd name="T12" fmla="*/ 27 w 27"/>
                <a:gd name="T13" fmla="*/ 96 h 97"/>
                <a:gd name="T14" fmla="*/ 27 w 27"/>
                <a:gd name="T15" fmla="*/ 1 h 97"/>
                <a:gd name="T16" fmla="*/ 27 w 27"/>
                <a:gd name="T17" fmla="*/ 0 h 97"/>
                <a:gd name="T18" fmla="*/ 14 w 27"/>
                <a:gd name="T19" fmla="*/ 94 h 97"/>
                <a:gd name="T20" fmla="*/ 7 w 27"/>
                <a:gd name="T21" fmla="*/ 87 h 97"/>
                <a:gd name="T22" fmla="*/ 14 w 27"/>
                <a:gd name="T23" fmla="*/ 80 h 97"/>
                <a:gd name="T24" fmla="*/ 21 w 27"/>
                <a:gd name="T25" fmla="*/ 87 h 97"/>
                <a:gd name="T26" fmla="*/ 14 w 27"/>
                <a:gd name="T27" fmla="*/ 94 h 97"/>
                <a:gd name="T28" fmla="*/ 24 w 27"/>
                <a:gd name="T29" fmla="*/ 54 h 97"/>
                <a:gd name="T30" fmla="*/ 23 w 27"/>
                <a:gd name="T31" fmla="*/ 55 h 97"/>
                <a:gd name="T32" fmla="*/ 5 w 27"/>
                <a:gd name="T33" fmla="*/ 55 h 97"/>
                <a:gd name="T34" fmla="*/ 4 w 27"/>
                <a:gd name="T35" fmla="*/ 54 h 97"/>
                <a:gd name="T36" fmla="*/ 4 w 27"/>
                <a:gd name="T37" fmla="*/ 6 h 97"/>
                <a:gd name="T38" fmla="*/ 5 w 27"/>
                <a:gd name="T39" fmla="*/ 5 h 97"/>
                <a:gd name="T40" fmla="*/ 23 w 27"/>
                <a:gd name="T41" fmla="*/ 5 h 97"/>
                <a:gd name="T42" fmla="*/ 24 w 27"/>
                <a:gd name="T43" fmla="*/ 6 h 97"/>
                <a:gd name="T44" fmla="*/ 24 w 27"/>
                <a:gd name="T45" fmla="*/ 5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" h="97">
                  <a:moveTo>
                    <a:pt x="2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7"/>
                    <a:pt x="1" y="97"/>
                    <a:pt x="1" y="97"/>
                  </a:cubicBezTo>
                  <a:cubicBezTo>
                    <a:pt x="27" y="97"/>
                    <a:pt x="27" y="97"/>
                    <a:pt x="27" y="97"/>
                  </a:cubicBezTo>
                  <a:cubicBezTo>
                    <a:pt x="27" y="97"/>
                    <a:pt x="27" y="97"/>
                    <a:pt x="27" y="96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0"/>
                    <a:pt x="27" y="0"/>
                  </a:cubicBezTo>
                  <a:close/>
                  <a:moveTo>
                    <a:pt x="14" y="94"/>
                  </a:moveTo>
                  <a:cubicBezTo>
                    <a:pt x="10" y="94"/>
                    <a:pt x="7" y="91"/>
                    <a:pt x="7" y="87"/>
                  </a:cubicBezTo>
                  <a:cubicBezTo>
                    <a:pt x="7" y="83"/>
                    <a:pt x="10" y="80"/>
                    <a:pt x="14" y="80"/>
                  </a:cubicBezTo>
                  <a:cubicBezTo>
                    <a:pt x="18" y="80"/>
                    <a:pt x="21" y="83"/>
                    <a:pt x="21" y="87"/>
                  </a:cubicBezTo>
                  <a:cubicBezTo>
                    <a:pt x="21" y="91"/>
                    <a:pt x="18" y="94"/>
                    <a:pt x="14" y="94"/>
                  </a:cubicBezTo>
                  <a:close/>
                  <a:moveTo>
                    <a:pt x="24" y="54"/>
                  </a:moveTo>
                  <a:cubicBezTo>
                    <a:pt x="24" y="55"/>
                    <a:pt x="24" y="55"/>
                    <a:pt x="23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5"/>
                    <a:pt x="4" y="55"/>
                    <a:pt x="4" y="54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5"/>
                    <a:pt x="24" y="6"/>
                    <a:pt x="24" y="6"/>
                  </a:cubicBezTo>
                  <a:lnTo>
                    <a:pt x="24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Freeform 67"/>
            <p:cNvSpPr/>
            <p:nvPr/>
          </p:nvSpPr>
          <p:spPr bwMode="auto">
            <a:xfrm>
              <a:off x="1866901" y="1436688"/>
              <a:ext cx="53975" cy="14287"/>
            </a:xfrm>
            <a:custGeom>
              <a:avLst/>
              <a:gdLst>
                <a:gd name="T0" fmla="*/ 14 w 14"/>
                <a:gd name="T1" fmla="*/ 3 h 4"/>
                <a:gd name="T2" fmla="*/ 14 w 14"/>
                <a:gd name="T3" fmla="*/ 4 h 4"/>
                <a:gd name="T4" fmla="*/ 0 w 14"/>
                <a:gd name="T5" fmla="*/ 4 h 4"/>
                <a:gd name="T6" fmla="*/ 0 w 14"/>
                <a:gd name="T7" fmla="*/ 3 h 4"/>
                <a:gd name="T8" fmla="*/ 0 w 14"/>
                <a:gd name="T9" fmla="*/ 1 h 4"/>
                <a:gd name="T10" fmla="*/ 0 w 14"/>
                <a:gd name="T11" fmla="*/ 0 h 4"/>
                <a:gd name="T12" fmla="*/ 14 w 14"/>
                <a:gd name="T13" fmla="*/ 0 h 4"/>
                <a:gd name="T14" fmla="*/ 14 w 14"/>
                <a:gd name="T15" fmla="*/ 1 h 4"/>
                <a:gd name="T16" fmla="*/ 14 w 14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4">
                  <a:moveTo>
                    <a:pt x="14" y="3"/>
                  </a:moveTo>
                  <a:cubicBezTo>
                    <a:pt x="14" y="3"/>
                    <a:pt x="14" y="4"/>
                    <a:pt x="1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1"/>
                  </a:cubicBezTo>
                  <a:lnTo>
                    <a:pt x="1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Freeform 68"/>
            <p:cNvSpPr/>
            <p:nvPr/>
          </p:nvSpPr>
          <p:spPr bwMode="auto">
            <a:xfrm>
              <a:off x="1866901" y="1455738"/>
              <a:ext cx="57150" cy="14287"/>
            </a:xfrm>
            <a:custGeom>
              <a:avLst/>
              <a:gdLst>
                <a:gd name="T0" fmla="*/ 15 w 15"/>
                <a:gd name="T1" fmla="*/ 3 h 4"/>
                <a:gd name="T2" fmla="*/ 14 w 15"/>
                <a:gd name="T3" fmla="*/ 4 h 4"/>
                <a:gd name="T4" fmla="*/ 0 w 15"/>
                <a:gd name="T5" fmla="*/ 4 h 4"/>
                <a:gd name="T6" fmla="*/ 0 w 15"/>
                <a:gd name="T7" fmla="*/ 3 h 4"/>
                <a:gd name="T8" fmla="*/ 0 w 15"/>
                <a:gd name="T9" fmla="*/ 1 h 4"/>
                <a:gd name="T10" fmla="*/ 0 w 15"/>
                <a:gd name="T11" fmla="*/ 0 h 4"/>
                <a:gd name="T12" fmla="*/ 14 w 15"/>
                <a:gd name="T13" fmla="*/ 0 h 4"/>
                <a:gd name="T14" fmla="*/ 15 w 15"/>
                <a:gd name="T15" fmla="*/ 1 h 4"/>
                <a:gd name="T16" fmla="*/ 15 w 15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">
                  <a:moveTo>
                    <a:pt x="15" y="3"/>
                  </a:moveTo>
                  <a:cubicBezTo>
                    <a:pt x="15" y="3"/>
                    <a:pt x="14" y="4"/>
                    <a:pt x="1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5" y="0"/>
                    <a:pt x="15" y="1"/>
                  </a:cubicBezTo>
                  <a:lnTo>
                    <a:pt x="1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69"/>
            <p:cNvSpPr>
              <a:spLocks noEditPoints="1"/>
            </p:cNvSpPr>
            <p:nvPr/>
          </p:nvSpPr>
          <p:spPr bwMode="auto">
            <a:xfrm>
              <a:off x="1954213" y="1390650"/>
              <a:ext cx="257175" cy="371475"/>
            </a:xfrm>
            <a:custGeom>
              <a:avLst/>
              <a:gdLst>
                <a:gd name="T0" fmla="*/ 23 w 68"/>
                <a:gd name="T1" fmla="*/ 0 h 98"/>
                <a:gd name="T2" fmla="*/ 0 w 68"/>
                <a:gd name="T3" fmla="*/ 12 h 98"/>
                <a:gd name="T4" fmla="*/ 0 w 68"/>
                <a:gd name="T5" fmla="*/ 13 h 98"/>
                <a:gd name="T6" fmla="*/ 44 w 68"/>
                <a:gd name="T7" fmla="*/ 97 h 98"/>
                <a:gd name="T8" fmla="*/ 45 w 68"/>
                <a:gd name="T9" fmla="*/ 98 h 98"/>
                <a:gd name="T10" fmla="*/ 67 w 68"/>
                <a:gd name="T11" fmla="*/ 86 h 98"/>
                <a:gd name="T12" fmla="*/ 68 w 68"/>
                <a:gd name="T13" fmla="*/ 85 h 98"/>
                <a:gd name="T14" fmla="*/ 24 w 68"/>
                <a:gd name="T15" fmla="*/ 0 h 98"/>
                <a:gd name="T16" fmla="*/ 23 w 68"/>
                <a:gd name="T17" fmla="*/ 0 h 98"/>
                <a:gd name="T18" fmla="*/ 54 w 68"/>
                <a:gd name="T19" fmla="*/ 89 h 98"/>
                <a:gd name="T20" fmla="*/ 45 w 68"/>
                <a:gd name="T21" fmla="*/ 86 h 98"/>
                <a:gd name="T22" fmla="*/ 48 w 68"/>
                <a:gd name="T23" fmla="*/ 77 h 98"/>
                <a:gd name="T24" fmla="*/ 57 w 68"/>
                <a:gd name="T25" fmla="*/ 80 h 98"/>
                <a:gd name="T26" fmla="*/ 54 w 68"/>
                <a:gd name="T27" fmla="*/ 89 h 98"/>
                <a:gd name="T28" fmla="*/ 45 w 68"/>
                <a:gd name="T29" fmla="*/ 49 h 98"/>
                <a:gd name="T30" fmla="*/ 45 w 68"/>
                <a:gd name="T31" fmla="*/ 50 h 98"/>
                <a:gd name="T32" fmla="*/ 29 w 68"/>
                <a:gd name="T33" fmla="*/ 59 h 98"/>
                <a:gd name="T34" fmla="*/ 28 w 68"/>
                <a:gd name="T35" fmla="*/ 58 h 98"/>
                <a:gd name="T36" fmla="*/ 6 w 68"/>
                <a:gd name="T37" fmla="*/ 15 h 98"/>
                <a:gd name="T38" fmla="*/ 6 w 68"/>
                <a:gd name="T39" fmla="*/ 14 h 98"/>
                <a:gd name="T40" fmla="*/ 22 w 68"/>
                <a:gd name="T41" fmla="*/ 6 h 98"/>
                <a:gd name="T42" fmla="*/ 23 w 68"/>
                <a:gd name="T43" fmla="*/ 6 h 98"/>
                <a:gd name="T44" fmla="*/ 45 w 68"/>
                <a:gd name="T45" fmla="*/ 4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" h="98">
                  <a:moveTo>
                    <a:pt x="23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44" y="98"/>
                    <a:pt x="44" y="98"/>
                    <a:pt x="45" y="98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8" y="86"/>
                    <a:pt x="68" y="85"/>
                    <a:pt x="68" y="85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3" y="0"/>
                  </a:cubicBezTo>
                  <a:close/>
                  <a:moveTo>
                    <a:pt x="54" y="89"/>
                  </a:moveTo>
                  <a:cubicBezTo>
                    <a:pt x="51" y="90"/>
                    <a:pt x="47" y="89"/>
                    <a:pt x="45" y="86"/>
                  </a:cubicBezTo>
                  <a:cubicBezTo>
                    <a:pt x="44" y="83"/>
                    <a:pt x="45" y="79"/>
                    <a:pt x="48" y="77"/>
                  </a:cubicBezTo>
                  <a:cubicBezTo>
                    <a:pt x="52" y="75"/>
                    <a:pt x="56" y="76"/>
                    <a:pt x="57" y="80"/>
                  </a:cubicBezTo>
                  <a:cubicBezTo>
                    <a:pt x="59" y="83"/>
                    <a:pt x="58" y="87"/>
                    <a:pt x="54" y="89"/>
                  </a:cubicBezTo>
                  <a:close/>
                  <a:moveTo>
                    <a:pt x="45" y="49"/>
                  </a:moveTo>
                  <a:cubicBezTo>
                    <a:pt x="46" y="50"/>
                    <a:pt x="45" y="50"/>
                    <a:pt x="45" y="50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29" y="59"/>
                    <a:pt x="28" y="59"/>
                    <a:pt x="28" y="58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4"/>
                    <a:pt x="6" y="14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3" y="6"/>
                    <a:pt x="23" y="6"/>
                  </a:cubicBezTo>
                  <a:lnTo>
                    <a:pt x="45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Freeform 70"/>
            <p:cNvSpPr/>
            <p:nvPr/>
          </p:nvSpPr>
          <p:spPr bwMode="auto">
            <a:xfrm>
              <a:off x="1995488" y="1439863"/>
              <a:ext cx="52388" cy="38100"/>
            </a:xfrm>
            <a:custGeom>
              <a:avLst/>
              <a:gdLst>
                <a:gd name="T0" fmla="*/ 14 w 14"/>
                <a:gd name="T1" fmla="*/ 2 h 10"/>
                <a:gd name="T2" fmla="*/ 14 w 14"/>
                <a:gd name="T3" fmla="*/ 3 h 10"/>
                <a:gd name="T4" fmla="*/ 2 w 14"/>
                <a:gd name="T5" fmla="*/ 9 h 10"/>
                <a:gd name="T6" fmla="*/ 1 w 14"/>
                <a:gd name="T7" fmla="*/ 9 h 10"/>
                <a:gd name="T8" fmla="*/ 0 w 14"/>
                <a:gd name="T9" fmla="*/ 7 h 10"/>
                <a:gd name="T10" fmla="*/ 0 w 14"/>
                <a:gd name="T11" fmla="*/ 6 h 10"/>
                <a:gd name="T12" fmla="*/ 12 w 14"/>
                <a:gd name="T13" fmla="*/ 0 h 10"/>
                <a:gd name="T14" fmla="*/ 13 w 14"/>
                <a:gd name="T15" fmla="*/ 0 h 10"/>
                <a:gd name="T16" fmla="*/ 14 w 14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0">
                  <a:moveTo>
                    <a:pt x="14" y="2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lnTo>
                    <a:pt x="14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Freeform 71"/>
            <p:cNvSpPr/>
            <p:nvPr/>
          </p:nvSpPr>
          <p:spPr bwMode="auto">
            <a:xfrm>
              <a:off x="2003426" y="1455738"/>
              <a:ext cx="57150" cy="38100"/>
            </a:xfrm>
            <a:custGeom>
              <a:avLst/>
              <a:gdLst>
                <a:gd name="T0" fmla="*/ 14 w 15"/>
                <a:gd name="T1" fmla="*/ 3 h 10"/>
                <a:gd name="T2" fmla="*/ 14 w 15"/>
                <a:gd name="T3" fmla="*/ 4 h 10"/>
                <a:gd name="T4" fmla="*/ 2 w 15"/>
                <a:gd name="T5" fmla="*/ 10 h 10"/>
                <a:gd name="T6" fmla="*/ 1 w 15"/>
                <a:gd name="T7" fmla="*/ 9 h 10"/>
                <a:gd name="T8" fmla="*/ 0 w 15"/>
                <a:gd name="T9" fmla="*/ 8 h 10"/>
                <a:gd name="T10" fmla="*/ 1 w 15"/>
                <a:gd name="T11" fmla="*/ 6 h 10"/>
                <a:gd name="T12" fmla="*/ 12 w 15"/>
                <a:gd name="T13" fmla="*/ 0 h 10"/>
                <a:gd name="T14" fmla="*/ 13 w 15"/>
                <a:gd name="T15" fmla="*/ 1 h 10"/>
                <a:gd name="T16" fmla="*/ 14 w 15"/>
                <a:gd name="T1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0">
                  <a:moveTo>
                    <a:pt x="14" y="3"/>
                  </a:moveTo>
                  <a:cubicBezTo>
                    <a:pt x="15" y="3"/>
                    <a:pt x="14" y="3"/>
                    <a:pt x="14" y="4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1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lnTo>
                    <a:pt x="1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699777" y="1920610"/>
            <a:ext cx="958611" cy="97472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38" name="组合 37"/>
          <p:cNvGrpSpPr/>
          <p:nvPr/>
        </p:nvGrpSpPr>
        <p:grpSpPr>
          <a:xfrm>
            <a:off x="1053204" y="2252721"/>
            <a:ext cx="251758" cy="310500"/>
            <a:chOff x="1674813" y="1797050"/>
            <a:chExt cx="381001" cy="469900"/>
          </a:xfrm>
          <a:solidFill>
            <a:srgbClr val="C8141D"/>
          </a:solidFill>
        </p:grpSpPr>
        <p:sp>
          <p:nvSpPr>
            <p:cNvPr id="39" name="Freeform 72"/>
            <p:cNvSpPr>
              <a:spLocks noEditPoints="1"/>
            </p:cNvSpPr>
            <p:nvPr/>
          </p:nvSpPr>
          <p:spPr bwMode="auto">
            <a:xfrm>
              <a:off x="1674813" y="1978025"/>
              <a:ext cx="90488" cy="288925"/>
            </a:xfrm>
            <a:custGeom>
              <a:avLst/>
              <a:gdLst>
                <a:gd name="T0" fmla="*/ 2 w 24"/>
                <a:gd name="T1" fmla="*/ 0 h 76"/>
                <a:gd name="T2" fmla="*/ 0 w 24"/>
                <a:gd name="T3" fmla="*/ 75 h 76"/>
                <a:gd name="T4" fmla="*/ 2 w 24"/>
                <a:gd name="T5" fmla="*/ 76 h 76"/>
                <a:gd name="T6" fmla="*/ 8 w 24"/>
                <a:gd name="T7" fmla="*/ 66 h 76"/>
                <a:gd name="T8" fmla="*/ 22 w 24"/>
                <a:gd name="T9" fmla="*/ 76 h 76"/>
                <a:gd name="T10" fmla="*/ 24 w 24"/>
                <a:gd name="T11" fmla="*/ 1 h 76"/>
                <a:gd name="T12" fmla="*/ 11 w 24"/>
                <a:gd name="T13" fmla="*/ 60 h 76"/>
                <a:gd name="T14" fmla="*/ 3 w 24"/>
                <a:gd name="T15" fmla="*/ 55 h 76"/>
                <a:gd name="T16" fmla="*/ 11 w 24"/>
                <a:gd name="T17" fmla="*/ 60 h 76"/>
                <a:gd name="T18" fmla="*/ 3 w 24"/>
                <a:gd name="T19" fmla="*/ 51 h 76"/>
                <a:gd name="T20" fmla="*/ 11 w 24"/>
                <a:gd name="T21" fmla="*/ 46 h 76"/>
                <a:gd name="T22" fmla="*/ 11 w 24"/>
                <a:gd name="T23" fmla="*/ 43 h 76"/>
                <a:gd name="T24" fmla="*/ 3 w 24"/>
                <a:gd name="T25" fmla="*/ 38 h 76"/>
                <a:gd name="T26" fmla="*/ 11 w 24"/>
                <a:gd name="T27" fmla="*/ 43 h 76"/>
                <a:gd name="T28" fmla="*/ 3 w 24"/>
                <a:gd name="T29" fmla="*/ 34 h 76"/>
                <a:gd name="T30" fmla="*/ 11 w 24"/>
                <a:gd name="T31" fmla="*/ 29 h 76"/>
                <a:gd name="T32" fmla="*/ 11 w 24"/>
                <a:gd name="T33" fmla="*/ 26 h 76"/>
                <a:gd name="T34" fmla="*/ 3 w 24"/>
                <a:gd name="T35" fmla="*/ 21 h 76"/>
                <a:gd name="T36" fmla="*/ 11 w 24"/>
                <a:gd name="T37" fmla="*/ 26 h 76"/>
                <a:gd name="T38" fmla="*/ 3 w 24"/>
                <a:gd name="T39" fmla="*/ 17 h 76"/>
                <a:gd name="T40" fmla="*/ 11 w 24"/>
                <a:gd name="T41" fmla="*/ 12 h 76"/>
                <a:gd name="T42" fmla="*/ 11 w 24"/>
                <a:gd name="T43" fmla="*/ 9 h 76"/>
                <a:gd name="T44" fmla="*/ 3 w 24"/>
                <a:gd name="T45" fmla="*/ 3 h 76"/>
                <a:gd name="T46" fmla="*/ 11 w 24"/>
                <a:gd name="T47" fmla="*/ 9 h 76"/>
                <a:gd name="T48" fmla="*/ 13 w 24"/>
                <a:gd name="T49" fmla="*/ 60 h 76"/>
                <a:gd name="T50" fmla="*/ 21 w 24"/>
                <a:gd name="T51" fmla="*/ 55 h 76"/>
                <a:gd name="T52" fmla="*/ 21 w 24"/>
                <a:gd name="T53" fmla="*/ 51 h 76"/>
                <a:gd name="T54" fmla="*/ 13 w 24"/>
                <a:gd name="T55" fmla="*/ 46 h 76"/>
                <a:gd name="T56" fmla="*/ 21 w 24"/>
                <a:gd name="T57" fmla="*/ 51 h 76"/>
                <a:gd name="T58" fmla="*/ 13 w 24"/>
                <a:gd name="T59" fmla="*/ 43 h 76"/>
                <a:gd name="T60" fmla="*/ 21 w 24"/>
                <a:gd name="T61" fmla="*/ 38 h 76"/>
                <a:gd name="T62" fmla="*/ 21 w 24"/>
                <a:gd name="T63" fmla="*/ 34 h 76"/>
                <a:gd name="T64" fmla="*/ 13 w 24"/>
                <a:gd name="T65" fmla="*/ 29 h 76"/>
                <a:gd name="T66" fmla="*/ 21 w 24"/>
                <a:gd name="T67" fmla="*/ 34 h 76"/>
                <a:gd name="T68" fmla="*/ 13 w 24"/>
                <a:gd name="T69" fmla="*/ 26 h 76"/>
                <a:gd name="T70" fmla="*/ 21 w 24"/>
                <a:gd name="T71" fmla="*/ 21 h 76"/>
                <a:gd name="T72" fmla="*/ 21 w 24"/>
                <a:gd name="T73" fmla="*/ 17 h 76"/>
                <a:gd name="T74" fmla="*/ 13 w 24"/>
                <a:gd name="T75" fmla="*/ 12 h 76"/>
                <a:gd name="T76" fmla="*/ 21 w 24"/>
                <a:gd name="T77" fmla="*/ 17 h 76"/>
                <a:gd name="T78" fmla="*/ 13 w 24"/>
                <a:gd name="T79" fmla="*/ 9 h 76"/>
                <a:gd name="T80" fmla="*/ 21 w 24"/>
                <a:gd name="T81" fmla="*/ 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" h="76">
                  <a:moveTo>
                    <a:pt x="2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1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3" y="76"/>
                    <a:pt x="24" y="75"/>
                    <a:pt x="24" y="7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0"/>
                    <a:pt x="22" y="0"/>
                  </a:cubicBezTo>
                  <a:close/>
                  <a:moveTo>
                    <a:pt x="11" y="60"/>
                  </a:moveTo>
                  <a:cubicBezTo>
                    <a:pt x="3" y="60"/>
                    <a:pt x="3" y="60"/>
                    <a:pt x="3" y="60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1" y="55"/>
                    <a:pt x="11" y="55"/>
                    <a:pt x="11" y="55"/>
                  </a:cubicBezTo>
                  <a:lnTo>
                    <a:pt x="11" y="60"/>
                  </a:lnTo>
                  <a:close/>
                  <a:moveTo>
                    <a:pt x="11" y="51"/>
                  </a:moveTo>
                  <a:cubicBezTo>
                    <a:pt x="3" y="51"/>
                    <a:pt x="3" y="51"/>
                    <a:pt x="3" y="51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11" y="46"/>
                    <a:pt x="11" y="46"/>
                    <a:pt x="11" y="46"/>
                  </a:cubicBezTo>
                  <a:lnTo>
                    <a:pt x="11" y="51"/>
                  </a:lnTo>
                  <a:close/>
                  <a:moveTo>
                    <a:pt x="11" y="43"/>
                  </a:moveTo>
                  <a:cubicBezTo>
                    <a:pt x="3" y="43"/>
                    <a:pt x="3" y="43"/>
                    <a:pt x="3" y="43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1" y="38"/>
                    <a:pt x="11" y="38"/>
                    <a:pt x="11" y="38"/>
                  </a:cubicBezTo>
                  <a:lnTo>
                    <a:pt x="11" y="43"/>
                  </a:lnTo>
                  <a:close/>
                  <a:moveTo>
                    <a:pt x="11" y="34"/>
                  </a:moveTo>
                  <a:cubicBezTo>
                    <a:pt x="3" y="34"/>
                    <a:pt x="3" y="34"/>
                    <a:pt x="3" y="34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1" y="29"/>
                    <a:pt x="11" y="29"/>
                    <a:pt x="11" y="29"/>
                  </a:cubicBezTo>
                  <a:lnTo>
                    <a:pt x="11" y="34"/>
                  </a:lnTo>
                  <a:close/>
                  <a:moveTo>
                    <a:pt x="11" y="26"/>
                  </a:moveTo>
                  <a:cubicBezTo>
                    <a:pt x="3" y="26"/>
                    <a:pt x="3" y="26"/>
                    <a:pt x="3" y="2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1" y="21"/>
                    <a:pt x="11" y="21"/>
                    <a:pt x="11" y="21"/>
                  </a:cubicBezTo>
                  <a:lnTo>
                    <a:pt x="11" y="26"/>
                  </a:lnTo>
                  <a:close/>
                  <a:moveTo>
                    <a:pt x="11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1" y="12"/>
                    <a:pt x="11" y="12"/>
                    <a:pt x="11" y="12"/>
                  </a:cubicBezTo>
                  <a:lnTo>
                    <a:pt x="11" y="17"/>
                  </a:lnTo>
                  <a:close/>
                  <a:moveTo>
                    <a:pt x="11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1" y="3"/>
                    <a:pt x="11" y="3"/>
                    <a:pt x="11" y="3"/>
                  </a:cubicBezTo>
                  <a:lnTo>
                    <a:pt x="11" y="9"/>
                  </a:lnTo>
                  <a:close/>
                  <a:moveTo>
                    <a:pt x="21" y="60"/>
                  </a:moveTo>
                  <a:cubicBezTo>
                    <a:pt x="13" y="60"/>
                    <a:pt x="13" y="60"/>
                    <a:pt x="13" y="60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21" y="55"/>
                    <a:pt x="21" y="55"/>
                    <a:pt x="21" y="55"/>
                  </a:cubicBezTo>
                  <a:lnTo>
                    <a:pt x="21" y="60"/>
                  </a:lnTo>
                  <a:close/>
                  <a:moveTo>
                    <a:pt x="21" y="51"/>
                  </a:moveTo>
                  <a:cubicBezTo>
                    <a:pt x="13" y="51"/>
                    <a:pt x="13" y="51"/>
                    <a:pt x="13" y="51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21" y="46"/>
                    <a:pt x="21" y="46"/>
                    <a:pt x="21" y="46"/>
                  </a:cubicBezTo>
                  <a:lnTo>
                    <a:pt x="21" y="51"/>
                  </a:lnTo>
                  <a:close/>
                  <a:moveTo>
                    <a:pt x="21" y="43"/>
                  </a:moveTo>
                  <a:cubicBezTo>
                    <a:pt x="13" y="43"/>
                    <a:pt x="13" y="43"/>
                    <a:pt x="13" y="43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21" y="38"/>
                    <a:pt x="21" y="38"/>
                    <a:pt x="21" y="38"/>
                  </a:cubicBezTo>
                  <a:lnTo>
                    <a:pt x="21" y="43"/>
                  </a:lnTo>
                  <a:close/>
                  <a:moveTo>
                    <a:pt x="21" y="34"/>
                  </a:moveTo>
                  <a:cubicBezTo>
                    <a:pt x="13" y="34"/>
                    <a:pt x="13" y="34"/>
                    <a:pt x="13" y="3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21" y="29"/>
                    <a:pt x="21" y="29"/>
                    <a:pt x="21" y="29"/>
                  </a:cubicBezTo>
                  <a:lnTo>
                    <a:pt x="21" y="34"/>
                  </a:lnTo>
                  <a:close/>
                  <a:moveTo>
                    <a:pt x="21" y="26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21" y="21"/>
                    <a:pt x="21" y="21"/>
                    <a:pt x="21" y="21"/>
                  </a:cubicBezTo>
                  <a:lnTo>
                    <a:pt x="21" y="26"/>
                  </a:lnTo>
                  <a:close/>
                  <a:moveTo>
                    <a:pt x="21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21" y="12"/>
                    <a:pt x="21" y="12"/>
                    <a:pt x="21" y="12"/>
                  </a:cubicBezTo>
                  <a:lnTo>
                    <a:pt x="21" y="17"/>
                  </a:lnTo>
                  <a:close/>
                  <a:moveTo>
                    <a:pt x="21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21" y="3"/>
                    <a:pt x="21" y="3"/>
                    <a:pt x="21" y="3"/>
                  </a:cubicBezTo>
                  <a:lnTo>
                    <a:pt x="21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73"/>
            <p:cNvSpPr>
              <a:spLocks noEditPoints="1"/>
            </p:cNvSpPr>
            <p:nvPr/>
          </p:nvSpPr>
          <p:spPr bwMode="auto">
            <a:xfrm>
              <a:off x="1927226" y="2100263"/>
              <a:ext cx="128588" cy="166687"/>
            </a:xfrm>
            <a:custGeom>
              <a:avLst/>
              <a:gdLst>
                <a:gd name="T0" fmla="*/ 33 w 34"/>
                <a:gd name="T1" fmla="*/ 0 h 44"/>
                <a:gd name="T2" fmla="*/ 1 w 34"/>
                <a:gd name="T3" fmla="*/ 0 h 44"/>
                <a:gd name="T4" fmla="*/ 0 w 34"/>
                <a:gd name="T5" fmla="*/ 1 h 44"/>
                <a:gd name="T6" fmla="*/ 0 w 34"/>
                <a:gd name="T7" fmla="*/ 43 h 44"/>
                <a:gd name="T8" fmla="*/ 1 w 34"/>
                <a:gd name="T9" fmla="*/ 44 h 44"/>
                <a:gd name="T10" fmla="*/ 33 w 34"/>
                <a:gd name="T11" fmla="*/ 44 h 44"/>
                <a:gd name="T12" fmla="*/ 34 w 34"/>
                <a:gd name="T13" fmla="*/ 43 h 44"/>
                <a:gd name="T14" fmla="*/ 34 w 34"/>
                <a:gd name="T15" fmla="*/ 1 h 44"/>
                <a:gd name="T16" fmla="*/ 33 w 34"/>
                <a:gd name="T17" fmla="*/ 0 h 44"/>
                <a:gd name="T18" fmla="*/ 15 w 34"/>
                <a:gd name="T19" fmla="*/ 37 h 44"/>
                <a:gd name="T20" fmla="*/ 2 w 34"/>
                <a:gd name="T21" fmla="*/ 37 h 44"/>
                <a:gd name="T22" fmla="*/ 2 w 34"/>
                <a:gd name="T23" fmla="*/ 32 h 44"/>
                <a:gd name="T24" fmla="*/ 15 w 34"/>
                <a:gd name="T25" fmla="*/ 32 h 44"/>
                <a:gd name="T26" fmla="*/ 15 w 34"/>
                <a:gd name="T27" fmla="*/ 37 h 44"/>
                <a:gd name="T28" fmla="*/ 15 w 34"/>
                <a:gd name="T29" fmla="*/ 28 h 44"/>
                <a:gd name="T30" fmla="*/ 2 w 34"/>
                <a:gd name="T31" fmla="*/ 28 h 44"/>
                <a:gd name="T32" fmla="*/ 2 w 34"/>
                <a:gd name="T33" fmla="*/ 22 h 44"/>
                <a:gd name="T34" fmla="*/ 15 w 34"/>
                <a:gd name="T35" fmla="*/ 22 h 44"/>
                <a:gd name="T36" fmla="*/ 15 w 34"/>
                <a:gd name="T37" fmla="*/ 28 h 44"/>
                <a:gd name="T38" fmla="*/ 15 w 34"/>
                <a:gd name="T39" fmla="*/ 18 h 44"/>
                <a:gd name="T40" fmla="*/ 2 w 34"/>
                <a:gd name="T41" fmla="*/ 18 h 44"/>
                <a:gd name="T42" fmla="*/ 2 w 34"/>
                <a:gd name="T43" fmla="*/ 13 h 44"/>
                <a:gd name="T44" fmla="*/ 15 w 34"/>
                <a:gd name="T45" fmla="*/ 13 h 44"/>
                <a:gd name="T46" fmla="*/ 15 w 34"/>
                <a:gd name="T47" fmla="*/ 18 h 44"/>
                <a:gd name="T48" fmla="*/ 15 w 34"/>
                <a:gd name="T49" fmla="*/ 9 h 44"/>
                <a:gd name="T50" fmla="*/ 2 w 34"/>
                <a:gd name="T51" fmla="*/ 9 h 44"/>
                <a:gd name="T52" fmla="*/ 2 w 34"/>
                <a:gd name="T53" fmla="*/ 3 h 44"/>
                <a:gd name="T54" fmla="*/ 15 w 34"/>
                <a:gd name="T55" fmla="*/ 3 h 44"/>
                <a:gd name="T56" fmla="*/ 15 w 34"/>
                <a:gd name="T57" fmla="*/ 9 h 44"/>
                <a:gd name="T58" fmla="*/ 32 w 34"/>
                <a:gd name="T59" fmla="*/ 37 h 44"/>
                <a:gd name="T60" fmla="*/ 19 w 34"/>
                <a:gd name="T61" fmla="*/ 37 h 44"/>
                <a:gd name="T62" fmla="*/ 19 w 34"/>
                <a:gd name="T63" fmla="*/ 32 h 44"/>
                <a:gd name="T64" fmla="*/ 32 w 34"/>
                <a:gd name="T65" fmla="*/ 32 h 44"/>
                <a:gd name="T66" fmla="*/ 32 w 34"/>
                <a:gd name="T67" fmla="*/ 37 h 44"/>
                <a:gd name="T68" fmla="*/ 32 w 34"/>
                <a:gd name="T69" fmla="*/ 28 h 44"/>
                <a:gd name="T70" fmla="*/ 19 w 34"/>
                <a:gd name="T71" fmla="*/ 28 h 44"/>
                <a:gd name="T72" fmla="*/ 19 w 34"/>
                <a:gd name="T73" fmla="*/ 22 h 44"/>
                <a:gd name="T74" fmla="*/ 32 w 34"/>
                <a:gd name="T75" fmla="*/ 22 h 44"/>
                <a:gd name="T76" fmla="*/ 32 w 34"/>
                <a:gd name="T77" fmla="*/ 28 h 44"/>
                <a:gd name="T78" fmla="*/ 32 w 34"/>
                <a:gd name="T79" fmla="*/ 18 h 44"/>
                <a:gd name="T80" fmla="*/ 19 w 34"/>
                <a:gd name="T81" fmla="*/ 18 h 44"/>
                <a:gd name="T82" fmla="*/ 19 w 34"/>
                <a:gd name="T83" fmla="*/ 13 h 44"/>
                <a:gd name="T84" fmla="*/ 32 w 34"/>
                <a:gd name="T85" fmla="*/ 13 h 44"/>
                <a:gd name="T86" fmla="*/ 32 w 34"/>
                <a:gd name="T87" fmla="*/ 18 h 44"/>
                <a:gd name="T88" fmla="*/ 32 w 34"/>
                <a:gd name="T89" fmla="*/ 9 h 44"/>
                <a:gd name="T90" fmla="*/ 19 w 34"/>
                <a:gd name="T91" fmla="*/ 9 h 44"/>
                <a:gd name="T92" fmla="*/ 19 w 34"/>
                <a:gd name="T93" fmla="*/ 3 h 44"/>
                <a:gd name="T94" fmla="*/ 32 w 34"/>
                <a:gd name="T95" fmla="*/ 3 h 44"/>
                <a:gd name="T96" fmla="*/ 32 w 34"/>
                <a:gd name="T9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" h="44">
                  <a:moveTo>
                    <a:pt x="3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4"/>
                    <a:pt x="1" y="44"/>
                    <a:pt x="1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4"/>
                    <a:pt x="34" y="44"/>
                    <a:pt x="34" y="43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1"/>
                    <a:pt x="33" y="0"/>
                    <a:pt x="33" y="0"/>
                  </a:cubicBezTo>
                  <a:close/>
                  <a:moveTo>
                    <a:pt x="15" y="37"/>
                  </a:moveTo>
                  <a:cubicBezTo>
                    <a:pt x="2" y="37"/>
                    <a:pt x="2" y="37"/>
                    <a:pt x="2" y="37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5" y="32"/>
                    <a:pt x="15" y="32"/>
                    <a:pt x="15" y="32"/>
                  </a:cubicBezTo>
                  <a:lnTo>
                    <a:pt x="15" y="37"/>
                  </a:lnTo>
                  <a:close/>
                  <a:moveTo>
                    <a:pt x="15" y="28"/>
                  </a:moveTo>
                  <a:cubicBezTo>
                    <a:pt x="2" y="28"/>
                    <a:pt x="2" y="28"/>
                    <a:pt x="2" y="28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5" y="22"/>
                    <a:pt x="15" y="22"/>
                    <a:pt x="15" y="22"/>
                  </a:cubicBezTo>
                  <a:lnTo>
                    <a:pt x="15" y="28"/>
                  </a:lnTo>
                  <a:close/>
                  <a:moveTo>
                    <a:pt x="15" y="18"/>
                  </a:moveTo>
                  <a:cubicBezTo>
                    <a:pt x="2" y="18"/>
                    <a:pt x="2" y="18"/>
                    <a:pt x="2" y="18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18"/>
                  </a:lnTo>
                  <a:close/>
                  <a:moveTo>
                    <a:pt x="15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5" y="3"/>
                    <a:pt x="15" y="3"/>
                    <a:pt x="15" y="3"/>
                  </a:cubicBezTo>
                  <a:lnTo>
                    <a:pt x="15" y="9"/>
                  </a:lnTo>
                  <a:close/>
                  <a:moveTo>
                    <a:pt x="32" y="37"/>
                  </a:moveTo>
                  <a:cubicBezTo>
                    <a:pt x="19" y="37"/>
                    <a:pt x="19" y="37"/>
                    <a:pt x="19" y="37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32" y="32"/>
                    <a:pt x="32" y="32"/>
                    <a:pt x="32" y="32"/>
                  </a:cubicBezTo>
                  <a:lnTo>
                    <a:pt x="32" y="37"/>
                  </a:lnTo>
                  <a:close/>
                  <a:moveTo>
                    <a:pt x="32" y="28"/>
                  </a:moveTo>
                  <a:cubicBezTo>
                    <a:pt x="19" y="28"/>
                    <a:pt x="19" y="28"/>
                    <a:pt x="19" y="28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32" y="22"/>
                    <a:pt x="32" y="22"/>
                    <a:pt x="32" y="22"/>
                  </a:cubicBezTo>
                  <a:lnTo>
                    <a:pt x="32" y="28"/>
                  </a:lnTo>
                  <a:close/>
                  <a:moveTo>
                    <a:pt x="32" y="18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32" y="13"/>
                    <a:pt x="32" y="13"/>
                    <a:pt x="32" y="13"/>
                  </a:cubicBezTo>
                  <a:lnTo>
                    <a:pt x="32" y="18"/>
                  </a:lnTo>
                  <a:close/>
                  <a:moveTo>
                    <a:pt x="32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32" y="3"/>
                    <a:pt x="32" y="3"/>
                    <a:pt x="32" y="3"/>
                  </a:cubicBezTo>
                  <a:lnTo>
                    <a:pt x="3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74"/>
            <p:cNvSpPr>
              <a:spLocks noEditPoints="1"/>
            </p:cNvSpPr>
            <p:nvPr/>
          </p:nvSpPr>
          <p:spPr bwMode="auto">
            <a:xfrm>
              <a:off x="1781176" y="1797050"/>
              <a:ext cx="131763" cy="469900"/>
            </a:xfrm>
            <a:custGeom>
              <a:avLst/>
              <a:gdLst>
                <a:gd name="T0" fmla="*/ 23 w 35"/>
                <a:gd name="T1" fmla="*/ 11 h 124"/>
                <a:gd name="T2" fmla="*/ 22 w 35"/>
                <a:gd name="T3" fmla="*/ 0 h 124"/>
                <a:gd name="T4" fmla="*/ 21 w 35"/>
                <a:gd name="T5" fmla="*/ 11 h 124"/>
                <a:gd name="T6" fmla="*/ 8 w 35"/>
                <a:gd name="T7" fmla="*/ 9 h 124"/>
                <a:gd name="T8" fmla="*/ 4 w 35"/>
                <a:gd name="T9" fmla="*/ 7 h 124"/>
                <a:gd name="T10" fmla="*/ 3 w 35"/>
                <a:gd name="T11" fmla="*/ 11 h 124"/>
                <a:gd name="T12" fmla="*/ 0 w 35"/>
                <a:gd name="T13" fmla="*/ 13 h 124"/>
                <a:gd name="T14" fmla="*/ 2 w 35"/>
                <a:gd name="T15" fmla="*/ 124 h 124"/>
                <a:gd name="T16" fmla="*/ 3 w 35"/>
                <a:gd name="T17" fmla="*/ 109 h 124"/>
                <a:gd name="T18" fmla="*/ 12 w 35"/>
                <a:gd name="T19" fmla="*/ 124 h 124"/>
                <a:gd name="T20" fmla="*/ 35 w 35"/>
                <a:gd name="T21" fmla="*/ 122 h 124"/>
                <a:gd name="T22" fmla="*/ 32 w 35"/>
                <a:gd name="T23" fmla="*/ 11 h 124"/>
                <a:gd name="T24" fmla="*/ 4 w 35"/>
                <a:gd name="T25" fmla="*/ 100 h 124"/>
                <a:gd name="T26" fmla="*/ 16 w 35"/>
                <a:gd name="T27" fmla="*/ 93 h 124"/>
                <a:gd name="T28" fmla="*/ 16 w 35"/>
                <a:gd name="T29" fmla="*/ 87 h 124"/>
                <a:gd name="T30" fmla="*/ 4 w 35"/>
                <a:gd name="T31" fmla="*/ 80 h 124"/>
                <a:gd name="T32" fmla="*/ 16 w 35"/>
                <a:gd name="T33" fmla="*/ 87 h 124"/>
                <a:gd name="T34" fmla="*/ 4 w 35"/>
                <a:gd name="T35" fmla="*/ 75 h 124"/>
                <a:gd name="T36" fmla="*/ 16 w 35"/>
                <a:gd name="T37" fmla="*/ 67 h 124"/>
                <a:gd name="T38" fmla="*/ 16 w 35"/>
                <a:gd name="T39" fmla="*/ 62 h 124"/>
                <a:gd name="T40" fmla="*/ 4 w 35"/>
                <a:gd name="T41" fmla="*/ 54 h 124"/>
                <a:gd name="T42" fmla="*/ 16 w 35"/>
                <a:gd name="T43" fmla="*/ 62 h 124"/>
                <a:gd name="T44" fmla="*/ 4 w 35"/>
                <a:gd name="T45" fmla="*/ 49 h 124"/>
                <a:gd name="T46" fmla="*/ 16 w 35"/>
                <a:gd name="T47" fmla="*/ 41 h 124"/>
                <a:gd name="T48" fmla="*/ 16 w 35"/>
                <a:gd name="T49" fmla="*/ 36 h 124"/>
                <a:gd name="T50" fmla="*/ 4 w 35"/>
                <a:gd name="T51" fmla="*/ 29 h 124"/>
                <a:gd name="T52" fmla="*/ 16 w 35"/>
                <a:gd name="T53" fmla="*/ 36 h 124"/>
                <a:gd name="T54" fmla="*/ 4 w 35"/>
                <a:gd name="T55" fmla="*/ 24 h 124"/>
                <a:gd name="T56" fmla="*/ 16 w 35"/>
                <a:gd name="T57" fmla="*/ 16 h 124"/>
                <a:gd name="T58" fmla="*/ 30 w 35"/>
                <a:gd name="T59" fmla="*/ 100 h 124"/>
                <a:gd name="T60" fmla="*/ 18 w 35"/>
                <a:gd name="T61" fmla="*/ 93 h 124"/>
                <a:gd name="T62" fmla="*/ 30 w 35"/>
                <a:gd name="T63" fmla="*/ 100 h 124"/>
                <a:gd name="T64" fmla="*/ 18 w 35"/>
                <a:gd name="T65" fmla="*/ 87 h 124"/>
                <a:gd name="T66" fmla="*/ 30 w 35"/>
                <a:gd name="T67" fmla="*/ 80 h 124"/>
                <a:gd name="T68" fmla="*/ 30 w 35"/>
                <a:gd name="T69" fmla="*/ 75 h 124"/>
                <a:gd name="T70" fmla="*/ 18 w 35"/>
                <a:gd name="T71" fmla="*/ 67 h 124"/>
                <a:gd name="T72" fmla="*/ 30 w 35"/>
                <a:gd name="T73" fmla="*/ 75 h 124"/>
                <a:gd name="T74" fmla="*/ 18 w 35"/>
                <a:gd name="T75" fmla="*/ 62 h 124"/>
                <a:gd name="T76" fmla="*/ 30 w 35"/>
                <a:gd name="T77" fmla="*/ 54 h 124"/>
                <a:gd name="T78" fmla="*/ 30 w 35"/>
                <a:gd name="T79" fmla="*/ 49 h 124"/>
                <a:gd name="T80" fmla="*/ 18 w 35"/>
                <a:gd name="T81" fmla="*/ 41 h 124"/>
                <a:gd name="T82" fmla="*/ 30 w 35"/>
                <a:gd name="T83" fmla="*/ 49 h 124"/>
                <a:gd name="T84" fmla="*/ 18 w 35"/>
                <a:gd name="T85" fmla="*/ 36 h 124"/>
                <a:gd name="T86" fmla="*/ 30 w 35"/>
                <a:gd name="T87" fmla="*/ 29 h 124"/>
                <a:gd name="T88" fmla="*/ 30 w 35"/>
                <a:gd name="T89" fmla="*/ 24 h 124"/>
                <a:gd name="T90" fmla="*/ 18 w 35"/>
                <a:gd name="T91" fmla="*/ 16 h 124"/>
                <a:gd name="T92" fmla="*/ 30 w 35"/>
                <a:gd name="T93" fmla="*/ 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" h="124">
                  <a:moveTo>
                    <a:pt x="32" y="11"/>
                  </a:moveTo>
                  <a:cubicBezTo>
                    <a:pt x="23" y="11"/>
                    <a:pt x="23" y="11"/>
                    <a:pt x="23" y="1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  <a:cubicBezTo>
                    <a:pt x="21" y="0"/>
                    <a:pt x="21" y="1"/>
                    <a:pt x="21" y="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7" y="7"/>
                    <a:pt x="6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8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2"/>
                    <a:pt x="0" y="13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3"/>
                    <a:pt x="1" y="124"/>
                    <a:pt x="2" y="124"/>
                  </a:cubicBezTo>
                  <a:cubicBezTo>
                    <a:pt x="3" y="124"/>
                    <a:pt x="3" y="124"/>
                    <a:pt x="3" y="124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12" y="109"/>
                    <a:pt x="12" y="109"/>
                    <a:pt x="12" y="109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4" y="124"/>
                    <a:pt x="35" y="123"/>
                    <a:pt x="35" y="12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4" y="11"/>
                    <a:pt x="32" y="11"/>
                  </a:cubicBezTo>
                  <a:close/>
                  <a:moveTo>
                    <a:pt x="16" y="100"/>
                  </a:moveTo>
                  <a:cubicBezTo>
                    <a:pt x="4" y="100"/>
                    <a:pt x="4" y="100"/>
                    <a:pt x="4" y="100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16" y="93"/>
                    <a:pt x="16" y="93"/>
                    <a:pt x="16" y="93"/>
                  </a:cubicBezTo>
                  <a:lnTo>
                    <a:pt x="16" y="100"/>
                  </a:lnTo>
                  <a:close/>
                  <a:moveTo>
                    <a:pt x="16" y="87"/>
                  </a:moveTo>
                  <a:cubicBezTo>
                    <a:pt x="4" y="87"/>
                    <a:pt x="4" y="87"/>
                    <a:pt x="4" y="87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16" y="80"/>
                    <a:pt x="16" y="80"/>
                    <a:pt x="16" y="80"/>
                  </a:cubicBezTo>
                  <a:lnTo>
                    <a:pt x="16" y="87"/>
                  </a:lnTo>
                  <a:close/>
                  <a:moveTo>
                    <a:pt x="16" y="75"/>
                  </a:moveTo>
                  <a:cubicBezTo>
                    <a:pt x="4" y="75"/>
                    <a:pt x="4" y="75"/>
                    <a:pt x="4" y="75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16" y="67"/>
                    <a:pt x="16" y="67"/>
                    <a:pt x="16" y="67"/>
                  </a:cubicBezTo>
                  <a:lnTo>
                    <a:pt x="16" y="75"/>
                  </a:lnTo>
                  <a:close/>
                  <a:moveTo>
                    <a:pt x="16" y="62"/>
                  </a:moveTo>
                  <a:cubicBezTo>
                    <a:pt x="4" y="62"/>
                    <a:pt x="4" y="62"/>
                    <a:pt x="4" y="62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16" y="54"/>
                    <a:pt x="16" y="54"/>
                    <a:pt x="16" y="54"/>
                  </a:cubicBezTo>
                  <a:lnTo>
                    <a:pt x="16" y="62"/>
                  </a:lnTo>
                  <a:close/>
                  <a:moveTo>
                    <a:pt x="16" y="49"/>
                  </a:moveTo>
                  <a:cubicBezTo>
                    <a:pt x="4" y="49"/>
                    <a:pt x="4" y="49"/>
                    <a:pt x="4" y="49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16" y="41"/>
                    <a:pt x="16" y="41"/>
                    <a:pt x="16" y="41"/>
                  </a:cubicBezTo>
                  <a:lnTo>
                    <a:pt x="16" y="49"/>
                  </a:lnTo>
                  <a:close/>
                  <a:moveTo>
                    <a:pt x="16" y="36"/>
                  </a:moveTo>
                  <a:cubicBezTo>
                    <a:pt x="4" y="36"/>
                    <a:pt x="4" y="36"/>
                    <a:pt x="4" y="36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16" y="29"/>
                    <a:pt x="16" y="29"/>
                    <a:pt x="16" y="29"/>
                  </a:cubicBezTo>
                  <a:lnTo>
                    <a:pt x="16" y="36"/>
                  </a:lnTo>
                  <a:close/>
                  <a:moveTo>
                    <a:pt x="16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16" y="16"/>
                    <a:pt x="16" y="16"/>
                    <a:pt x="16" y="16"/>
                  </a:cubicBezTo>
                  <a:lnTo>
                    <a:pt x="16" y="24"/>
                  </a:lnTo>
                  <a:close/>
                  <a:moveTo>
                    <a:pt x="30" y="100"/>
                  </a:moveTo>
                  <a:cubicBezTo>
                    <a:pt x="18" y="100"/>
                    <a:pt x="18" y="100"/>
                    <a:pt x="18" y="100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30" y="93"/>
                    <a:pt x="30" y="93"/>
                    <a:pt x="30" y="93"/>
                  </a:cubicBezTo>
                  <a:lnTo>
                    <a:pt x="30" y="100"/>
                  </a:lnTo>
                  <a:close/>
                  <a:moveTo>
                    <a:pt x="30" y="87"/>
                  </a:moveTo>
                  <a:cubicBezTo>
                    <a:pt x="18" y="87"/>
                    <a:pt x="18" y="87"/>
                    <a:pt x="18" y="87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30" y="80"/>
                    <a:pt x="30" y="80"/>
                    <a:pt x="30" y="80"/>
                  </a:cubicBezTo>
                  <a:lnTo>
                    <a:pt x="30" y="87"/>
                  </a:lnTo>
                  <a:close/>
                  <a:moveTo>
                    <a:pt x="30" y="75"/>
                  </a:moveTo>
                  <a:cubicBezTo>
                    <a:pt x="18" y="75"/>
                    <a:pt x="18" y="75"/>
                    <a:pt x="18" y="75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30" y="67"/>
                    <a:pt x="30" y="67"/>
                    <a:pt x="30" y="67"/>
                  </a:cubicBezTo>
                  <a:lnTo>
                    <a:pt x="30" y="75"/>
                  </a:lnTo>
                  <a:close/>
                  <a:moveTo>
                    <a:pt x="30" y="62"/>
                  </a:moveTo>
                  <a:cubicBezTo>
                    <a:pt x="18" y="62"/>
                    <a:pt x="18" y="62"/>
                    <a:pt x="18" y="62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30" y="54"/>
                    <a:pt x="30" y="54"/>
                    <a:pt x="30" y="54"/>
                  </a:cubicBezTo>
                  <a:lnTo>
                    <a:pt x="30" y="62"/>
                  </a:lnTo>
                  <a:close/>
                  <a:moveTo>
                    <a:pt x="30" y="49"/>
                  </a:moveTo>
                  <a:cubicBezTo>
                    <a:pt x="18" y="49"/>
                    <a:pt x="18" y="49"/>
                    <a:pt x="18" y="49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30" y="41"/>
                    <a:pt x="30" y="41"/>
                    <a:pt x="30" y="41"/>
                  </a:cubicBezTo>
                  <a:lnTo>
                    <a:pt x="30" y="49"/>
                  </a:lnTo>
                  <a:close/>
                  <a:moveTo>
                    <a:pt x="30" y="36"/>
                  </a:moveTo>
                  <a:cubicBezTo>
                    <a:pt x="18" y="36"/>
                    <a:pt x="18" y="36"/>
                    <a:pt x="18" y="36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30" y="29"/>
                    <a:pt x="30" y="29"/>
                    <a:pt x="30" y="29"/>
                  </a:cubicBezTo>
                  <a:lnTo>
                    <a:pt x="30" y="36"/>
                  </a:lnTo>
                  <a:close/>
                  <a:moveTo>
                    <a:pt x="30" y="24"/>
                  </a:moveTo>
                  <a:cubicBezTo>
                    <a:pt x="18" y="24"/>
                    <a:pt x="18" y="24"/>
                    <a:pt x="18" y="24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3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Freeform 75"/>
            <p:cNvSpPr/>
            <p:nvPr/>
          </p:nvSpPr>
          <p:spPr bwMode="auto">
            <a:xfrm>
              <a:off x="1927226" y="2035175"/>
              <a:ext cx="128588" cy="60325"/>
            </a:xfrm>
            <a:custGeom>
              <a:avLst/>
              <a:gdLst>
                <a:gd name="T0" fmla="*/ 33 w 34"/>
                <a:gd name="T1" fmla="*/ 15 h 16"/>
                <a:gd name="T2" fmla="*/ 28 w 34"/>
                <a:gd name="T3" fmla="*/ 10 h 16"/>
                <a:gd name="T4" fmla="*/ 28 w 34"/>
                <a:gd name="T5" fmla="*/ 3 h 16"/>
                <a:gd name="T6" fmla="*/ 26 w 34"/>
                <a:gd name="T7" fmla="*/ 2 h 16"/>
                <a:gd name="T8" fmla="*/ 24 w 34"/>
                <a:gd name="T9" fmla="*/ 2 h 16"/>
                <a:gd name="T10" fmla="*/ 22 w 34"/>
                <a:gd name="T11" fmla="*/ 3 h 16"/>
                <a:gd name="T12" fmla="*/ 22 w 34"/>
                <a:gd name="T13" fmla="*/ 5 h 16"/>
                <a:gd name="T14" fmla="*/ 18 w 34"/>
                <a:gd name="T15" fmla="*/ 0 h 16"/>
                <a:gd name="T16" fmla="*/ 16 w 34"/>
                <a:gd name="T17" fmla="*/ 0 h 16"/>
                <a:gd name="T18" fmla="*/ 1 w 34"/>
                <a:gd name="T19" fmla="*/ 15 h 16"/>
                <a:gd name="T20" fmla="*/ 1 w 34"/>
                <a:gd name="T21" fmla="*/ 16 h 16"/>
                <a:gd name="T22" fmla="*/ 33 w 34"/>
                <a:gd name="T23" fmla="*/ 16 h 16"/>
                <a:gd name="T24" fmla="*/ 33 w 34"/>
                <a:gd name="T2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16">
                  <a:moveTo>
                    <a:pt x="33" y="15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2"/>
                    <a:pt x="27" y="2"/>
                    <a:pt x="26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6"/>
                    <a:pt x="0" y="16"/>
                    <a:pt x="1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3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3" cstate="screen"/>
          <a:stretch>
            <a:fillRect/>
          </a:stretch>
        </p:blipFill>
        <p:spPr>
          <a:xfrm>
            <a:off x="4004237" y="4260952"/>
            <a:ext cx="958611" cy="97472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8" name="组合 27"/>
          <p:cNvGrpSpPr/>
          <p:nvPr/>
        </p:nvGrpSpPr>
        <p:grpSpPr>
          <a:xfrm>
            <a:off x="4344026" y="4615617"/>
            <a:ext cx="279031" cy="265393"/>
            <a:chOff x="2921001" y="1944688"/>
            <a:chExt cx="422275" cy="401637"/>
          </a:xfrm>
          <a:solidFill>
            <a:srgbClr val="C8141D"/>
          </a:solidFill>
        </p:grpSpPr>
        <p:sp>
          <p:nvSpPr>
            <p:cNvPr id="29" name="Oval 81"/>
            <p:cNvSpPr>
              <a:spLocks noChangeArrowheads="1"/>
            </p:cNvSpPr>
            <p:nvPr/>
          </p:nvSpPr>
          <p:spPr bwMode="auto">
            <a:xfrm>
              <a:off x="3082926" y="2281238"/>
              <a:ext cx="63500" cy="650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Oval 82"/>
            <p:cNvSpPr>
              <a:spLocks noChangeArrowheads="1"/>
            </p:cNvSpPr>
            <p:nvPr/>
          </p:nvSpPr>
          <p:spPr bwMode="auto">
            <a:xfrm>
              <a:off x="3244851" y="2281238"/>
              <a:ext cx="63500" cy="650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Oval 83"/>
            <p:cNvSpPr>
              <a:spLocks noChangeArrowheads="1"/>
            </p:cNvSpPr>
            <p:nvPr/>
          </p:nvSpPr>
          <p:spPr bwMode="auto">
            <a:xfrm>
              <a:off x="3101976" y="2092325"/>
              <a:ext cx="41275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Oval 84"/>
            <p:cNvSpPr>
              <a:spLocks noChangeArrowheads="1"/>
            </p:cNvSpPr>
            <p:nvPr/>
          </p:nvSpPr>
          <p:spPr bwMode="auto">
            <a:xfrm>
              <a:off x="3241676" y="2092325"/>
              <a:ext cx="41275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Oval 85"/>
            <p:cNvSpPr>
              <a:spLocks noChangeArrowheads="1"/>
            </p:cNvSpPr>
            <p:nvPr/>
          </p:nvSpPr>
          <p:spPr bwMode="auto">
            <a:xfrm>
              <a:off x="3138488" y="2160588"/>
              <a:ext cx="42863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Oval 86"/>
            <p:cNvSpPr>
              <a:spLocks noChangeArrowheads="1"/>
            </p:cNvSpPr>
            <p:nvPr/>
          </p:nvSpPr>
          <p:spPr bwMode="auto">
            <a:xfrm>
              <a:off x="3206751" y="2160588"/>
              <a:ext cx="41275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87"/>
            <p:cNvSpPr/>
            <p:nvPr/>
          </p:nvSpPr>
          <p:spPr bwMode="auto">
            <a:xfrm>
              <a:off x="2921001" y="2012950"/>
              <a:ext cx="422275" cy="246062"/>
            </a:xfrm>
            <a:custGeom>
              <a:avLst/>
              <a:gdLst>
                <a:gd name="T0" fmla="*/ 111 w 112"/>
                <a:gd name="T1" fmla="*/ 24 h 65"/>
                <a:gd name="T2" fmla="*/ 112 w 112"/>
                <a:gd name="T3" fmla="*/ 25 h 65"/>
                <a:gd name="T4" fmla="*/ 98 w 112"/>
                <a:gd name="T5" fmla="*/ 64 h 65"/>
                <a:gd name="T6" fmla="*/ 98 w 112"/>
                <a:gd name="T7" fmla="*/ 65 h 65"/>
                <a:gd name="T8" fmla="*/ 47 w 112"/>
                <a:gd name="T9" fmla="*/ 65 h 65"/>
                <a:gd name="T10" fmla="*/ 47 w 112"/>
                <a:gd name="T11" fmla="*/ 64 h 65"/>
                <a:gd name="T12" fmla="*/ 25 w 112"/>
                <a:gd name="T13" fmla="*/ 9 h 65"/>
                <a:gd name="T14" fmla="*/ 24 w 112"/>
                <a:gd name="T15" fmla="*/ 9 h 65"/>
                <a:gd name="T16" fmla="*/ 2 w 112"/>
                <a:gd name="T17" fmla="*/ 9 h 65"/>
                <a:gd name="T18" fmla="*/ 0 w 112"/>
                <a:gd name="T19" fmla="*/ 8 h 65"/>
                <a:gd name="T20" fmla="*/ 1 w 112"/>
                <a:gd name="T21" fmla="*/ 0 h 65"/>
                <a:gd name="T22" fmla="*/ 2 w 112"/>
                <a:gd name="T23" fmla="*/ 0 h 65"/>
                <a:gd name="T24" fmla="*/ 30 w 112"/>
                <a:gd name="T25" fmla="*/ 0 h 65"/>
                <a:gd name="T26" fmla="*/ 31 w 112"/>
                <a:gd name="T27" fmla="*/ 0 h 65"/>
                <a:gd name="T28" fmla="*/ 53 w 112"/>
                <a:gd name="T29" fmla="*/ 55 h 65"/>
                <a:gd name="T30" fmla="*/ 54 w 112"/>
                <a:gd name="T31" fmla="*/ 56 h 65"/>
                <a:gd name="T32" fmla="*/ 91 w 112"/>
                <a:gd name="T33" fmla="*/ 56 h 65"/>
                <a:gd name="T34" fmla="*/ 92 w 112"/>
                <a:gd name="T35" fmla="*/ 55 h 65"/>
                <a:gd name="T36" fmla="*/ 103 w 112"/>
                <a:gd name="T37" fmla="*/ 22 h 65"/>
                <a:gd name="T38" fmla="*/ 104 w 112"/>
                <a:gd name="T39" fmla="*/ 21 h 65"/>
                <a:gd name="T40" fmla="*/ 111 w 112"/>
                <a:gd name="T41" fmla="*/ 2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65">
                  <a:moveTo>
                    <a:pt x="111" y="24"/>
                  </a:moveTo>
                  <a:cubicBezTo>
                    <a:pt x="112" y="24"/>
                    <a:pt x="112" y="24"/>
                    <a:pt x="112" y="25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98" y="64"/>
                    <a:pt x="98" y="65"/>
                    <a:pt x="98" y="65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47" y="65"/>
                    <a:pt x="47" y="64"/>
                    <a:pt x="47" y="64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53" y="55"/>
                    <a:pt x="53" y="56"/>
                    <a:pt x="54" y="56"/>
                  </a:cubicBezTo>
                  <a:cubicBezTo>
                    <a:pt x="91" y="56"/>
                    <a:pt x="91" y="56"/>
                    <a:pt x="91" y="56"/>
                  </a:cubicBezTo>
                  <a:cubicBezTo>
                    <a:pt x="91" y="56"/>
                    <a:pt x="92" y="55"/>
                    <a:pt x="92" y="55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1"/>
                    <a:pt x="104" y="21"/>
                    <a:pt x="104" y="21"/>
                  </a:cubicBezTo>
                  <a:lnTo>
                    <a:pt x="11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88"/>
            <p:cNvSpPr/>
            <p:nvPr/>
          </p:nvSpPr>
          <p:spPr bwMode="auto">
            <a:xfrm>
              <a:off x="3151188" y="1944688"/>
              <a:ext cx="85725" cy="204787"/>
            </a:xfrm>
            <a:custGeom>
              <a:avLst/>
              <a:gdLst>
                <a:gd name="T0" fmla="*/ 8 w 23"/>
                <a:gd name="T1" fmla="*/ 54 h 54"/>
                <a:gd name="T2" fmla="*/ 7 w 23"/>
                <a:gd name="T3" fmla="*/ 53 h 54"/>
                <a:gd name="T4" fmla="*/ 7 w 23"/>
                <a:gd name="T5" fmla="*/ 19 h 54"/>
                <a:gd name="T6" fmla="*/ 7 w 23"/>
                <a:gd name="T7" fmla="*/ 19 h 54"/>
                <a:gd name="T8" fmla="*/ 1 w 23"/>
                <a:gd name="T9" fmla="*/ 19 h 54"/>
                <a:gd name="T10" fmla="*/ 1 w 23"/>
                <a:gd name="T11" fmla="*/ 18 h 54"/>
                <a:gd name="T12" fmla="*/ 11 w 23"/>
                <a:gd name="T13" fmla="*/ 1 h 54"/>
                <a:gd name="T14" fmla="*/ 12 w 23"/>
                <a:gd name="T15" fmla="*/ 1 h 54"/>
                <a:gd name="T16" fmla="*/ 23 w 23"/>
                <a:gd name="T17" fmla="*/ 18 h 54"/>
                <a:gd name="T18" fmla="*/ 22 w 23"/>
                <a:gd name="T19" fmla="*/ 19 h 54"/>
                <a:gd name="T20" fmla="*/ 17 w 23"/>
                <a:gd name="T21" fmla="*/ 19 h 54"/>
                <a:gd name="T22" fmla="*/ 16 w 23"/>
                <a:gd name="T23" fmla="*/ 19 h 54"/>
                <a:gd name="T24" fmla="*/ 16 w 23"/>
                <a:gd name="T25" fmla="*/ 53 h 54"/>
                <a:gd name="T26" fmla="*/ 16 w 23"/>
                <a:gd name="T27" fmla="*/ 54 h 54"/>
                <a:gd name="T28" fmla="*/ 8 w 23"/>
                <a:gd name="T2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54">
                  <a:moveTo>
                    <a:pt x="8" y="54"/>
                  </a:moveTo>
                  <a:cubicBezTo>
                    <a:pt x="7" y="54"/>
                    <a:pt x="7" y="54"/>
                    <a:pt x="7" y="53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0" y="19"/>
                    <a:pt x="1" y="1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9"/>
                    <a:pt x="23" y="19"/>
                    <a:pt x="22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6" y="54"/>
                    <a:pt x="16" y="54"/>
                    <a:pt x="16" y="54"/>
                  </a:cubicBezTo>
                  <a:lnTo>
                    <a:pt x="8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451065" y="2371919"/>
            <a:ext cx="2473154" cy="2974509"/>
            <a:chOff x="6397625" y="1787525"/>
            <a:chExt cx="3970338" cy="4775201"/>
          </a:xfrm>
        </p:grpSpPr>
        <p:sp>
          <p:nvSpPr>
            <p:cNvPr id="19" name="Freeform 48"/>
            <p:cNvSpPr>
              <a:spLocks noEditPoints="1"/>
            </p:cNvSpPr>
            <p:nvPr/>
          </p:nvSpPr>
          <p:spPr bwMode="auto">
            <a:xfrm>
              <a:off x="6397625" y="1787525"/>
              <a:ext cx="3970338" cy="3970338"/>
            </a:xfrm>
            <a:custGeom>
              <a:avLst/>
              <a:gdLst>
                <a:gd name="T0" fmla="*/ 556 w 1252"/>
                <a:gd name="T1" fmla="*/ 1248 h 1252"/>
                <a:gd name="T2" fmla="*/ 375 w 1252"/>
                <a:gd name="T3" fmla="*/ 1200 h 1252"/>
                <a:gd name="T4" fmla="*/ 255 w 1252"/>
                <a:gd name="T5" fmla="*/ 1130 h 1252"/>
                <a:gd name="T6" fmla="*/ 122 w 1252"/>
                <a:gd name="T7" fmla="*/ 998 h 1252"/>
                <a:gd name="T8" fmla="*/ 52 w 1252"/>
                <a:gd name="T9" fmla="*/ 877 h 1252"/>
                <a:gd name="T10" fmla="*/ 4 w 1252"/>
                <a:gd name="T11" fmla="*/ 696 h 1252"/>
                <a:gd name="T12" fmla="*/ 4 w 1252"/>
                <a:gd name="T13" fmla="*/ 560 h 1252"/>
                <a:gd name="T14" fmla="*/ 137 w 1252"/>
                <a:gd name="T15" fmla="*/ 458 h 1252"/>
                <a:gd name="T16" fmla="*/ 120 w 1252"/>
                <a:gd name="T17" fmla="*/ 257 h 1252"/>
                <a:gd name="T18" fmla="*/ 287 w 1252"/>
                <a:gd name="T19" fmla="*/ 236 h 1252"/>
                <a:gd name="T20" fmla="*/ 372 w 1252"/>
                <a:gd name="T21" fmla="*/ 54 h 1252"/>
                <a:gd name="T22" fmla="*/ 528 w 1252"/>
                <a:gd name="T23" fmla="*/ 119 h 1252"/>
                <a:gd name="T24" fmla="*/ 626 w 1252"/>
                <a:gd name="T25" fmla="*/ 0 h 1252"/>
                <a:gd name="T26" fmla="*/ 724 w 1252"/>
                <a:gd name="T27" fmla="*/ 119 h 1252"/>
                <a:gd name="T28" fmla="*/ 879 w 1252"/>
                <a:gd name="T29" fmla="*/ 54 h 1252"/>
                <a:gd name="T30" fmla="*/ 965 w 1252"/>
                <a:gd name="T31" fmla="*/ 236 h 1252"/>
                <a:gd name="T32" fmla="*/ 1132 w 1252"/>
                <a:gd name="T33" fmla="*/ 257 h 1252"/>
                <a:gd name="T34" fmla="*/ 1115 w 1252"/>
                <a:gd name="T35" fmla="*/ 458 h 1252"/>
                <a:gd name="T36" fmla="*/ 1248 w 1252"/>
                <a:gd name="T37" fmla="*/ 560 h 1252"/>
                <a:gd name="T38" fmla="*/ 1248 w 1252"/>
                <a:gd name="T39" fmla="*/ 696 h 1252"/>
                <a:gd name="T40" fmla="*/ 1200 w 1252"/>
                <a:gd name="T41" fmla="*/ 877 h 1252"/>
                <a:gd name="T42" fmla="*/ 1130 w 1252"/>
                <a:gd name="T43" fmla="*/ 998 h 1252"/>
                <a:gd name="T44" fmla="*/ 997 w 1252"/>
                <a:gd name="T45" fmla="*/ 1130 h 1252"/>
                <a:gd name="T46" fmla="*/ 877 w 1252"/>
                <a:gd name="T47" fmla="*/ 1200 h 1252"/>
                <a:gd name="T48" fmla="*/ 696 w 1252"/>
                <a:gd name="T49" fmla="*/ 1248 h 1252"/>
                <a:gd name="T50" fmla="*/ 563 w 1252"/>
                <a:gd name="T51" fmla="*/ 1241 h 1252"/>
                <a:gd name="T52" fmla="*/ 717 w 1252"/>
                <a:gd name="T53" fmla="*/ 1126 h 1252"/>
                <a:gd name="T54" fmla="*/ 797 w 1252"/>
                <a:gd name="T55" fmla="*/ 1105 h 1252"/>
                <a:gd name="T56" fmla="*/ 955 w 1252"/>
                <a:gd name="T57" fmla="*/ 1014 h 1252"/>
                <a:gd name="T58" fmla="*/ 1013 w 1252"/>
                <a:gd name="T59" fmla="*/ 955 h 1252"/>
                <a:gd name="T60" fmla="*/ 1105 w 1252"/>
                <a:gd name="T61" fmla="*/ 797 h 1252"/>
                <a:gd name="T62" fmla="*/ 1126 w 1252"/>
                <a:gd name="T63" fmla="*/ 718 h 1252"/>
                <a:gd name="T64" fmla="*/ 1240 w 1252"/>
                <a:gd name="T65" fmla="*/ 563 h 1252"/>
                <a:gd name="T66" fmla="*/ 1106 w 1252"/>
                <a:gd name="T67" fmla="*/ 458 h 1252"/>
                <a:gd name="T68" fmla="*/ 1127 w 1252"/>
                <a:gd name="T69" fmla="*/ 265 h 1252"/>
                <a:gd name="T70" fmla="*/ 957 w 1252"/>
                <a:gd name="T71" fmla="*/ 241 h 1252"/>
                <a:gd name="T72" fmla="*/ 879 w 1252"/>
                <a:gd name="T73" fmla="*/ 63 h 1252"/>
                <a:gd name="T74" fmla="*/ 720 w 1252"/>
                <a:gd name="T75" fmla="*/ 127 h 1252"/>
                <a:gd name="T76" fmla="*/ 626 w 1252"/>
                <a:gd name="T77" fmla="*/ 9 h 1252"/>
                <a:gd name="T78" fmla="*/ 532 w 1252"/>
                <a:gd name="T79" fmla="*/ 127 h 1252"/>
                <a:gd name="T80" fmla="*/ 373 w 1252"/>
                <a:gd name="T81" fmla="*/ 63 h 1252"/>
                <a:gd name="T82" fmla="*/ 295 w 1252"/>
                <a:gd name="T83" fmla="*/ 241 h 1252"/>
                <a:gd name="T84" fmla="*/ 125 w 1252"/>
                <a:gd name="T85" fmla="*/ 265 h 1252"/>
                <a:gd name="T86" fmla="*/ 146 w 1252"/>
                <a:gd name="T87" fmla="*/ 458 h 1252"/>
                <a:gd name="T88" fmla="*/ 12 w 1252"/>
                <a:gd name="T89" fmla="*/ 563 h 1252"/>
                <a:gd name="T90" fmla="*/ 126 w 1252"/>
                <a:gd name="T91" fmla="*/ 718 h 1252"/>
                <a:gd name="T92" fmla="*/ 147 w 1252"/>
                <a:gd name="T93" fmla="*/ 797 h 1252"/>
                <a:gd name="T94" fmla="*/ 239 w 1252"/>
                <a:gd name="T95" fmla="*/ 955 h 1252"/>
                <a:gd name="T96" fmla="*/ 297 w 1252"/>
                <a:gd name="T97" fmla="*/ 1014 h 1252"/>
                <a:gd name="T98" fmla="*/ 455 w 1252"/>
                <a:gd name="T99" fmla="*/ 1105 h 1252"/>
                <a:gd name="T100" fmla="*/ 535 w 1252"/>
                <a:gd name="T101" fmla="*/ 1126 h 1252"/>
                <a:gd name="T102" fmla="*/ 288 w 1252"/>
                <a:gd name="T103" fmla="*/ 964 h 1252"/>
                <a:gd name="T104" fmla="*/ 626 w 1252"/>
                <a:gd name="T105" fmla="*/ 148 h 1252"/>
                <a:gd name="T106" fmla="*/ 964 w 1252"/>
                <a:gd name="T107" fmla="*/ 964 h 1252"/>
                <a:gd name="T108" fmla="*/ 157 w 1252"/>
                <a:gd name="T109" fmla="*/ 626 h 1252"/>
                <a:gd name="T110" fmla="*/ 626 w 1252"/>
                <a:gd name="T111" fmla="*/ 157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52" h="1252">
                  <a:moveTo>
                    <a:pt x="626" y="1252"/>
                  </a:moveTo>
                  <a:cubicBezTo>
                    <a:pt x="604" y="1252"/>
                    <a:pt x="581" y="1251"/>
                    <a:pt x="559" y="1249"/>
                  </a:cubicBezTo>
                  <a:cubicBezTo>
                    <a:pt x="556" y="1248"/>
                    <a:pt x="556" y="1248"/>
                    <a:pt x="556" y="1248"/>
                  </a:cubicBezTo>
                  <a:cubicBezTo>
                    <a:pt x="528" y="1134"/>
                    <a:pt x="528" y="1134"/>
                    <a:pt x="528" y="1134"/>
                  </a:cubicBezTo>
                  <a:cubicBezTo>
                    <a:pt x="504" y="1129"/>
                    <a:pt x="480" y="1123"/>
                    <a:pt x="458" y="1115"/>
                  </a:cubicBezTo>
                  <a:cubicBezTo>
                    <a:pt x="375" y="1200"/>
                    <a:pt x="375" y="1200"/>
                    <a:pt x="375" y="1200"/>
                  </a:cubicBezTo>
                  <a:cubicBezTo>
                    <a:pt x="372" y="1199"/>
                    <a:pt x="372" y="1199"/>
                    <a:pt x="372" y="1199"/>
                  </a:cubicBezTo>
                  <a:cubicBezTo>
                    <a:pt x="332" y="1181"/>
                    <a:pt x="293" y="1158"/>
                    <a:pt x="257" y="1132"/>
                  </a:cubicBezTo>
                  <a:cubicBezTo>
                    <a:pt x="255" y="1130"/>
                    <a:pt x="255" y="1130"/>
                    <a:pt x="255" y="1130"/>
                  </a:cubicBezTo>
                  <a:cubicBezTo>
                    <a:pt x="287" y="1016"/>
                    <a:pt x="287" y="1016"/>
                    <a:pt x="287" y="1016"/>
                  </a:cubicBezTo>
                  <a:cubicBezTo>
                    <a:pt x="269" y="1001"/>
                    <a:pt x="252" y="983"/>
                    <a:pt x="236" y="965"/>
                  </a:cubicBezTo>
                  <a:cubicBezTo>
                    <a:pt x="122" y="998"/>
                    <a:pt x="122" y="998"/>
                    <a:pt x="122" y="998"/>
                  </a:cubicBezTo>
                  <a:cubicBezTo>
                    <a:pt x="120" y="995"/>
                    <a:pt x="120" y="995"/>
                    <a:pt x="120" y="995"/>
                  </a:cubicBezTo>
                  <a:cubicBezTo>
                    <a:pt x="94" y="959"/>
                    <a:pt x="72" y="921"/>
                    <a:pt x="54" y="880"/>
                  </a:cubicBezTo>
                  <a:cubicBezTo>
                    <a:pt x="52" y="877"/>
                    <a:pt x="52" y="877"/>
                    <a:pt x="52" y="877"/>
                  </a:cubicBezTo>
                  <a:cubicBezTo>
                    <a:pt x="137" y="795"/>
                    <a:pt x="137" y="795"/>
                    <a:pt x="137" y="795"/>
                  </a:cubicBezTo>
                  <a:cubicBezTo>
                    <a:pt x="130" y="772"/>
                    <a:pt x="123" y="748"/>
                    <a:pt x="119" y="725"/>
                  </a:cubicBezTo>
                  <a:cubicBezTo>
                    <a:pt x="4" y="696"/>
                    <a:pt x="4" y="696"/>
                    <a:pt x="4" y="696"/>
                  </a:cubicBezTo>
                  <a:cubicBezTo>
                    <a:pt x="4" y="693"/>
                    <a:pt x="4" y="693"/>
                    <a:pt x="4" y="693"/>
                  </a:cubicBezTo>
                  <a:cubicBezTo>
                    <a:pt x="1" y="671"/>
                    <a:pt x="0" y="648"/>
                    <a:pt x="0" y="626"/>
                  </a:cubicBezTo>
                  <a:cubicBezTo>
                    <a:pt x="0" y="604"/>
                    <a:pt x="1" y="582"/>
                    <a:pt x="4" y="560"/>
                  </a:cubicBezTo>
                  <a:cubicBezTo>
                    <a:pt x="4" y="557"/>
                    <a:pt x="4" y="557"/>
                    <a:pt x="4" y="557"/>
                  </a:cubicBezTo>
                  <a:cubicBezTo>
                    <a:pt x="119" y="528"/>
                    <a:pt x="119" y="528"/>
                    <a:pt x="119" y="528"/>
                  </a:cubicBezTo>
                  <a:cubicBezTo>
                    <a:pt x="123" y="504"/>
                    <a:pt x="130" y="481"/>
                    <a:pt x="137" y="458"/>
                  </a:cubicBezTo>
                  <a:cubicBezTo>
                    <a:pt x="52" y="376"/>
                    <a:pt x="52" y="376"/>
                    <a:pt x="52" y="376"/>
                  </a:cubicBezTo>
                  <a:cubicBezTo>
                    <a:pt x="54" y="373"/>
                    <a:pt x="54" y="373"/>
                    <a:pt x="54" y="373"/>
                  </a:cubicBezTo>
                  <a:cubicBezTo>
                    <a:pt x="72" y="332"/>
                    <a:pt x="94" y="293"/>
                    <a:pt x="120" y="257"/>
                  </a:cubicBezTo>
                  <a:cubicBezTo>
                    <a:pt x="122" y="255"/>
                    <a:pt x="122" y="255"/>
                    <a:pt x="122" y="255"/>
                  </a:cubicBezTo>
                  <a:cubicBezTo>
                    <a:pt x="236" y="287"/>
                    <a:pt x="236" y="287"/>
                    <a:pt x="236" y="287"/>
                  </a:cubicBezTo>
                  <a:cubicBezTo>
                    <a:pt x="252" y="269"/>
                    <a:pt x="269" y="252"/>
                    <a:pt x="287" y="236"/>
                  </a:cubicBezTo>
                  <a:cubicBezTo>
                    <a:pt x="255" y="122"/>
                    <a:pt x="255" y="122"/>
                    <a:pt x="255" y="122"/>
                  </a:cubicBezTo>
                  <a:cubicBezTo>
                    <a:pt x="257" y="121"/>
                    <a:pt x="257" y="121"/>
                    <a:pt x="257" y="121"/>
                  </a:cubicBezTo>
                  <a:cubicBezTo>
                    <a:pt x="293" y="94"/>
                    <a:pt x="332" y="72"/>
                    <a:pt x="372" y="54"/>
                  </a:cubicBezTo>
                  <a:cubicBezTo>
                    <a:pt x="375" y="53"/>
                    <a:pt x="375" y="53"/>
                    <a:pt x="375" y="53"/>
                  </a:cubicBezTo>
                  <a:cubicBezTo>
                    <a:pt x="458" y="138"/>
                    <a:pt x="458" y="138"/>
                    <a:pt x="458" y="138"/>
                  </a:cubicBezTo>
                  <a:cubicBezTo>
                    <a:pt x="480" y="130"/>
                    <a:pt x="504" y="123"/>
                    <a:pt x="528" y="119"/>
                  </a:cubicBezTo>
                  <a:cubicBezTo>
                    <a:pt x="556" y="4"/>
                    <a:pt x="556" y="4"/>
                    <a:pt x="556" y="4"/>
                  </a:cubicBezTo>
                  <a:cubicBezTo>
                    <a:pt x="559" y="4"/>
                    <a:pt x="559" y="4"/>
                    <a:pt x="559" y="4"/>
                  </a:cubicBezTo>
                  <a:cubicBezTo>
                    <a:pt x="581" y="2"/>
                    <a:pt x="604" y="0"/>
                    <a:pt x="626" y="0"/>
                  </a:cubicBezTo>
                  <a:cubicBezTo>
                    <a:pt x="648" y="0"/>
                    <a:pt x="671" y="2"/>
                    <a:pt x="693" y="4"/>
                  </a:cubicBezTo>
                  <a:cubicBezTo>
                    <a:pt x="696" y="4"/>
                    <a:pt x="696" y="4"/>
                    <a:pt x="696" y="4"/>
                  </a:cubicBezTo>
                  <a:cubicBezTo>
                    <a:pt x="724" y="119"/>
                    <a:pt x="724" y="119"/>
                    <a:pt x="724" y="119"/>
                  </a:cubicBezTo>
                  <a:cubicBezTo>
                    <a:pt x="748" y="123"/>
                    <a:pt x="772" y="130"/>
                    <a:pt x="794" y="138"/>
                  </a:cubicBezTo>
                  <a:cubicBezTo>
                    <a:pt x="877" y="53"/>
                    <a:pt x="877" y="53"/>
                    <a:pt x="877" y="53"/>
                  </a:cubicBezTo>
                  <a:cubicBezTo>
                    <a:pt x="879" y="54"/>
                    <a:pt x="879" y="54"/>
                    <a:pt x="879" y="54"/>
                  </a:cubicBezTo>
                  <a:cubicBezTo>
                    <a:pt x="920" y="72"/>
                    <a:pt x="959" y="94"/>
                    <a:pt x="995" y="121"/>
                  </a:cubicBezTo>
                  <a:cubicBezTo>
                    <a:pt x="997" y="122"/>
                    <a:pt x="997" y="122"/>
                    <a:pt x="997" y="122"/>
                  </a:cubicBezTo>
                  <a:cubicBezTo>
                    <a:pt x="965" y="236"/>
                    <a:pt x="965" y="236"/>
                    <a:pt x="965" y="236"/>
                  </a:cubicBezTo>
                  <a:cubicBezTo>
                    <a:pt x="983" y="252"/>
                    <a:pt x="1000" y="269"/>
                    <a:pt x="1016" y="287"/>
                  </a:cubicBezTo>
                  <a:cubicBezTo>
                    <a:pt x="1130" y="255"/>
                    <a:pt x="1130" y="255"/>
                    <a:pt x="1130" y="255"/>
                  </a:cubicBezTo>
                  <a:cubicBezTo>
                    <a:pt x="1132" y="257"/>
                    <a:pt x="1132" y="257"/>
                    <a:pt x="1132" y="257"/>
                  </a:cubicBezTo>
                  <a:cubicBezTo>
                    <a:pt x="1158" y="293"/>
                    <a:pt x="1180" y="332"/>
                    <a:pt x="1198" y="373"/>
                  </a:cubicBezTo>
                  <a:cubicBezTo>
                    <a:pt x="1200" y="376"/>
                    <a:pt x="1200" y="376"/>
                    <a:pt x="1200" y="376"/>
                  </a:cubicBezTo>
                  <a:cubicBezTo>
                    <a:pt x="1115" y="458"/>
                    <a:pt x="1115" y="458"/>
                    <a:pt x="1115" y="458"/>
                  </a:cubicBezTo>
                  <a:cubicBezTo>
                    <a:pt x="1123" y="481"/>
                    <a:pt x="1129" y="504"/>
                    <a:pt x="1133" y="528"/>
                  </a:cubicBezTo>
                  <a:cubicBezTo>
                    <a:pt x="1248" y="557"/>
                    <a:pt x="1248" y="557"/>
                    <a:pt x="1248" y="557"/>
                  </a:cubicBezTo>
                  <a:cubicBezTo>
                    <a:pt x="1248" y="560"/>
                    <a:pt x="1248" y="560"/>
                    <a:pt x="1248" y="560"/>
                  </a:cubicBezTo>
                  <a:cubicBezTo>
                    <a:pt x="1251" y="582"/>
                    <a:pt x="1252" y="604"/>
                    <a:pt x="1252" y="626"/>
                  </a:cubicBezTo>
                  <a:cubicBezTo>
                    <a:pt x="1252" y="649"/>
                    <a:pt x="1251" y="671"/>
                    <a:pt x="1248" y="693"/>
                  </a:cubicBezTo>
                  <a:cubicBezTo>
                    <a:pt x="1248" y="696"/>
                    <a:pt x="1248" y="696"/>
                    <a:pt x="1248" y="696"/>
                  </a:cubicBezTo>
                  <a:cubicBezTo>
                    <a:pt x="1133" y="725"/>
                    <a:pt x="1133" y="725"/>
                    <a:pt x="1133" y="725"/>
                  </a:cubicBezTo>
                  <a:cubicBezTo>
                    <a:pt x="1129" y="748"/>
                    <a:pt x="1122" y="772"/>
                    <a:pt x="1115" y="795"/>
                  </a:cubicBezTo>
                  <a:cubicBezTo>
                    <a:pt x="1200" y="877"/>
                    <a:pt x="1200" y="877"/>
                    <a:pt x="1200" y="877"/>
                  </a:cubicBezTo>
                  <a:cubicBezTo>
                    <a:pt x="1198" y="880"/>
                    <a:pt x="1198" y="880"/>
                    <a:pt x="1198" y="880"/>
                  </a:cubicBezTo>
                  <a:cubicBezTo>
                    <a:pt x="1180" y="920"/>
                    <a:pt x="1158" y="959"/>
                    <a:pt x="1132" y="995"/>
                  </a:cubicBezTo>
                  <a:cubicBezTo>
                    <a:pt x="1130" y="998"/>
                    <a:pt x="1130" y="998"/>
                    <a:pt x="1130" y="998"/>
                  </a:cubicBezTo>
                  <a:cubicBezTo>
                    <a:pt x="1016" y="965"/>
                    <a:pt x="1016" y="965"/>
                    <a:pt x="1016" y="965"/>
                  </a:cubicBezTo>
                  <a:cubicBezTo>
                    <a:pt x="1000" y="983"/>
                    <a:pt x="983" y="1001"/>
                    <a:pt x="965" y="1016"/>
                  </a:cubicBezTo>
                  <a:cubicBezTo>
                    <a:pt x="997" y="1130"/>
                    <a:pt x="997" y="1130"/>
                    <a:pt x="997" y="1130"/>
                  </a:cubicBezTo>
                  <a:cubicBezTo>
                    <a:pt x="995" y="1132"/>
                    <a:pt x="995" y="1132"/>
                    <a:pt x="995" y="1132"/>
                  </a:cubicBezTo>
                  <a:cubicBezTo>
                    <a:pt x="959" y="1158"/>
                    <a:pt x="920" y="1181"/>
                    <a:pt x="879" y="1199"/>
                  </a:cubicBezTo>
                  <a:cubicBezTo>
                    <a:pt x="877" y="1200"/>
                    <a:pt x="877" y="1200"/>
                    <a:pt x="877" y="1200"/>
                  </a:cubicBezTo>
                  <a:cubicBezTo>
                    <a:pt x="794" y="1115"/>
                    <a:pt x="794" y="1115"/>
                    <a:pt x="794" y="1115"/>
                  </a:cubicBezTo>
                  <a:cubicBezTo>
                    <a:pt x="772" y="1123"/>
                    <a:pt x="748" y="1129"/>
                    <a:pt x="724" y="1134"/>
                  </a:cubicBezTo>
                  <a:cubicBezTo>
                    <a:pt x="696" y="1248"/>
                    <a:pt x="696" y="1248"/>
                    <a:pt x="696" y="1248"/>
                  </a:cubicBezTo>
                  <a:cubicBezTo>
                    <a:pt x="693" y="1249"/>
                    <a:pt x="693" y="1249"/>
                    <a:pt x="693" y="1249"/>
                  </a:cubicBezTo>
                  <a:cubicBezTo>
                    <a:pt x="671" y="1251"/>
                    <a:pt x="648" y="1252"/>
                    <a:pt x="626" y="1252"/>
                  </a:cubicBezTo>
                  <a:close/>
                  <a:moveTo>
                    <a:pt x="563" y="1241"/>
                  </a:moveTo>
                  <a:cubicBezTo>
                    <a:pt x="584" y="1243"/>
                    <a:pt x="605" y="1244"/>
                    <a:pt x="626" y="1244"/>
                  </a:cubicBezTo>
                  <a:cubicBezTo>
                    <a:pt x="647" y="1244"/>
                    <a:pt x="668" y="1243"/>
                    <a:pt x="689" y="1241"/>
                  </a:cubicBezTo>
                  <a:cubicBezTo>
                    <a:pt x="717" y="1126"/>
                    <a:pt x="717" y="1126"/>
                    <a:pt x="717" y="1126"/>
                  </a:cubicBezTo>
                  <a:cubicBezTo>
                    <a:pt x="720" y="1126"/>
                    <a:pt x="720" y="1126"/>
                    <a:pt x="720" y="1126"/>
                  </a:cubicBezTo>
                  <a:cubicBezTo>
                    <a:pt x="745" y="1121"/>
                    <a:pt x="770" y="1114"/>
                    <a:pt x="794" y="1106"/>
                  </a:cubicBezTo>
                  <a:cubicBezTo>
                    <a:pt x="797" y="1105"/>
                    <a:pt x="797" y="1105"/>
                    <a:pt x="797" y="1105"/>
                  </a:cubicBezTo>
                  <a:cubicBezTo>
                    <a:pt x="879" y="1190"/>
                    <a:pt x="879" y="1190"/>
                    <a:pt x="879" y="1190"/>
                  </a:cubicBezTo>
                  <a:cubicBezTo>
                    <a:pt x="917" y="1173"/>
                    <a:pt x="953" y="1151"/>
                    <a:pt x="988" y="1127"/>
                  </a:cubicBezTo>
                  <a:cubicBezTo>
                    <a:pt x="955" y="1014"/>
                    <a:pt x="955" y="1014"/>
                    <a:pt x="955" y="1014"/>
                  </a:cubicBezTo>
                  <a:cubicBezTo>
                    <a:pt x="957" y="1012"/>
                    <a:pt x="957" y="1012"/>
                    <a:pt x="957" y="1012"/>
                  </a:cubicBezTo>
                  <a:cubicBezTo>
                    <a:pt x="977" y="995"/>
                    <a:pt x="995" y="977"/>
                    <a:pt x="1011" y="958"/>
                  </a:cubicBezTo>
                  <a:cubicBezTo>
                    <a:pt x="1013" y="955"/>
                    <a:pt x="1013" y="955"/>
                    <a:pt x="1013" y="955"/>
                  </a:cubicBezTo>
                  <a:cubicBezTo>
                    <a:pt x="1127" y="988"/>
                    <a:pt x="1127" y="988"/>
                    <a:pt x="1127" y="988"/>
                  </a:cubicBezTo>
                  <a:cubicBezTo>
                    <a:pt x="1151" y="954"/>
                    <a:pt x="1172" y="917"/>
                    <a:pt x="1189" y="879"/>
                  </a:cubicBezTo>
                  <a:cubicBezTo>
                    <a:pt x="1105" y="797"/>
                    <a:pt x="1105" y="797"/>
                    <a:pt x="1105" y="797"/>
                  </a:cubicBezTo>
                  <a:cubicBezTo>
                    <a:pt x="1106" y="795"/>
                    <a:pt x="1106" y="795"/>
                    <a:pt x="1106" y="795"/>
                  </a:cubicBezTo>
                  <a:cubicBezTo>
                    <a:pt x="1114" y="771"/>
                    <a:pt x="1121" y="746"/>
                    <a:pt x="1125" y="720"/>
                  </a:cubicBezTo>
                  <a:cubicBezTo>
                    <a:pt x="1126" y="718"/>
                    <a:pt x="1126" y="718"/>
                    <a:pt x="1126" y="718"/>
                  </a:cubicBezTo>
                  <a:cubicBezTo>
                    <a:pt x="1240" y="689"/>
                    <a:pt x="1240" y="689"/>
                    <a:pt x="1240" y="689"/>
                  </a:cubicBezTo>
                  <a:cubicBezTo>
                    <a:pt x="1242" y="668"/>
                    <a:pt x="1243" y="647"/>
                    <a:pt x="1243" y="626"/>
                  </a:cubicBezTo>
                  <a:cubicBezTo>
                    <a:pt x="1243" y="605"/>
                    <a:pt x="1242" y="584"/>
                    <a:pt x="1240" y="563"/>
                  </a:cubicBezTo>
                  <a:cubicBezTo>
                    <a:pt x="1126" y="535"/>
                    <a:pt x="1126" y="535"/>
                    <a:pt x="1126" y="535"/>
                  </a:cubicBezTo>
                  <a:cubicBezTo>
                    <a:pt x="1125" y="532"/>
                    <a:pt x="1125" y="532"/>
                    <a:pt x="1125" y="532"/>
                  </a:cubicBezTo>
                  <a:cubicBezTo>
                    <a:pt x="1121" y="507"/>
                    <a:pt x="1114" y="482"/>
                    <a:pt x="1106" y="458"/>
                  </a:cubicBezTo>
                  <a:cubicBezTo>
                    <a:pt x="1105" y="455"/>
                    <a:pt x="1105" y="455"/>
                    <a:pt x="1105" y="455"/>
                  </a:cubicBezTo>
                  <a:cubicBezTo>
                    <a:pt x="1189" y="374"/>
                    <a:pt x="1189" y="374"/>
                    <a:pt x="1189" y="374"/>
                  </a:cubicBezTo>
                  <a:cubicBezTo>
                    <a:pt x="1172" y="335"/>
                    <a:pt x="1151" y="299"/>
                    <a:pt x="1127" y="265"/>
                  </a:cubicBezTo>
                  <a:cubicBezTo>
                    <a:pt x="1013" y="297"/>
                    <a:pt x="1013" y="297"/>
                    <a:pt x="1013" y="297"/>
                  </a:cubicBezTo>
                  <a:cubicBezTo>
                    <a:pt x="1011" y="295"/>
                    <a:pt x="1011" y="295"/>
                    <a:pt x="1011" y="295"/>
                  </a:cubicBezTo>
                  <a:cubicBezTo>
                    <a:pt x="995" y="276"/>
                    <a:pt x="977" y="257"/>
                    <a:pt x="957" y="241"/>
                  </a:cubicBezTo>
                  <a:cubicBezTo>
                    <a:pt x="955" y="239"/>
                    <a:pt x="955" y="239"/>
                    <a:pt x="955" y="239"/>
                  </a:cubicBezTo>
                  <a:cubicBezTo>
                    <a:pt x="988" y="126"/>
                    <a:pt x="988" y="126"/>
                    <a:pt x="988" y="126"/>
                  </a:cubicBezTo>
                  <a:cubicBezTo>
                    <a:pt x="953" y="101"/>
                    <a:pt x="917" y="80"/>
                    <a:pt x="879" y="63"/>
                  </a:cubicBezTo>
                  <a:cubicBezTo>
                    <a:pt x="797" y="148"/>
                    <a:pt x="797" y="148"/>
                    <a:pt x="797" y="148"/>
                  </a:cubicBezTo>
                  <a:cubicBezTo>
                    <a:pt x="794" y="147"/>
                    <a:pt x="794" y="147"/>
                    <a:pt x="794" y="147"/>
                  </a:cubicBezTo>
                  <a:cubicBezTo>
                    <a:pt x="770" y="138"/>
                    <a:pt x="745" y="131"/>
                    <a:pt x="720" y="127"/>
                  </a:cubicBezTo>
                  <a:cubicBezTo>
                    <a:pt x="717" y="126"/>
                    <a:pt x="717" y="126"/>
                    <a:pt x="717" y="126"/>
                  </a:cubicBezTo>
                  <a:cubicBezTo>
                    <a:pt x="689" y="12"/>
                    <a:pt x="689" y="12"/>
                    <a:pt x="689" y="12"/>
                  </a:cubicBezTo>
                  <a:cubicBezTo>
                    <a:pt x="668" y="10"/>
                    <a:pt x="647" y="9"/>
                    <a:pt x="626" y="9"/>
                  </a:cubicBezTo>
                  <a:cubicBezTo>
                    <a:pt x="605" y="9"/>
                    <a:pt x="584" y="10"/>
                    <a:pt x="563" y="12"/>
                  </a:cubicBezTo>
                  <a:cubicBezTo>
                    <a:pt x="535" y="126"/>
                    <a:pt x="535" y="126"/>
                    <a:pt x="535" y="126"/>
                  </a:cubicBezTo>
                  <a:cubicBezTo>
                    <a:pt x="532" y="127"/>
                    <a:pt x="532" y="127"/>
                    <a:pt x="532" y="127"/>
                  </a:cubicBezTo>
                  <a:cubicBezTo>
                    <a:pt x="507" y="131"/>
                    <a:pt x="482" y="138"/>
                    <a:pt x="458" y="147"/>
                  </a:cubicBezTo>
                  <a:cubicBezTo>
                    <a:pt x="455" y="148"/>
                    <a:pt x="455" y="148"/>
                    <a:pt x="455" y="148"/>
                  </a:cubicBezTo>
                  <a:cubicBezTo>
                    <a:pt x="373" y="63"/>
                    <a:pt x="373" y="63"/>
                    <a:pt x="373" y="63"/>
                  </a:cubicBezTo>
                  <a:cubicBezTo>
                    <a:pt x="335" y="80"/>
                    <a:pt x="298" y="101"/>
                    <a:pt x="264" y="126"/>
                  </a:cubicBezTo>
                  <a:cubicBezTo>
                    <a:pt x="297" y="239"/>
                    <a:pt x="297" y="239"/>
                    <a:pt x="297" y="239"/>
                  </a:cubicBezTo>
                  <a:cubicBezTo>
                    <a:pt x="295" y="241"/>
                    <a:pt x="295" y="241"/>
                    <a:pt x="295" y="241"/>
                  </a:cubicBezTo>
                  <a:cubicBezTo>
                    <a:pt x="275" y="257"/>
                    <a:pt x="257" y="276"/>
                    <a:pt x="241" y="295"/>
                  </a:cubicBezTo>
                  <a:cubicBezTo>
                    <a:pt x="239" y="297"/>
                    <a:pt x="239" y="297"/>
                    <a:pt x="239" y="297"/>
                  </a:cubicBezTo>
                  <a:cubicBezTo>
                    <a:pt x="125" y="265"/>
                    <a:pt x="125" y="265"/>
                    <a:pt x="125" y="265"/>
                  </a:cubicBezTo>
                  <a:cubicBezTo>
                    <a:pt x="101" y="299"/>
                    <a:pt x="80" y="335"/>
                    <a:pt x="63" y="374"/>
                  </a:cubicBezTo>
                  <a:cubicBezTo>
                    <a:pt x="147" y="455"/>
                    <a:pt x="147" y="455"/>
                    <a:pt x="147" y="455"/>
                  </a:cubicBezTo>
                  <a:cubicBezTo>
                    <a:pt x="146" y="458"/>
                    <a:pt x="146" y="458"/>
                    <a:pt x="146" y="458"/>
                  </a:cubicBezTo>
                  <a:cubicBezTo>
                    <a:pt x="138" y="482"/>
                    <a:pt x="131" y="507"/>
                    <a:pt x="127" y="532"/>
                  </a:cubicBezTo>
                  <a:cubicBezTo>
                    <a:pt x="126" y="535"/>
                    <a:pt x="126" y="535"/>
                    <a:pt x="126" y="535"/>
                  </a:cubicBezTo>
                  <a:cubicBezTo>
                    <a:pt x="12" y="563"/>
                    <a:pt x="12" y="563"/>
                    <a:pt x="12" y="563"/>
                  </a:cubicBezTo>
                  <a:cubicBezTo>
                    <a:pt x="10" y="584"/>
                    <a:pt x="9" y="606"/>
                    <a:pt x="9" y="626"/>
                  </a:cubicBezTo>
                  <a:cubicBezTo>
                    <a:pt x="9" y="647"/>
                    <a:pt x="10" y="668"/>
                    <a:pt x="12" y="689"/>
                  </a:cubicBezTo>
                  <a:cubicBezTo>
                    <a:pt x="126" y="718"/>
                    <a:pt x="126" y="718"/>
                    <a:pt x="126" y="718"/>
                  </a:cubicBezTo>
                  <a:cubicBezTo>
                    <a:pt x="127" y="720"/>
                    <a:pt x="127" y="720"/>
                    <a:pt x="127" y="720"/>
                  </a:cubicBezTo>
                  <a:cubicBezTo>
                    <a:pt x="131" y="746"/>
                    <a:pt x="138" y="771"/>
                    <a:pt x="146" y="795"/>
                  </a:cubicBezTo>
                  <a:cubicBezTo>
                    <a:pt x="147" y="797"/>
                    <a:pt x="147" y="797"/>
                    <a:pt x="147" y="797"/>
                  </a:cubicBezTo>
                  <a:cubicBezTo>
                    <a:pt x="63" y="879"/>
                    <a:pt x="63" y="879"/>
                    <a:pt x="63" y="879"/>
                  </a:cubicBezTo>
                  <a:cubicBezTo>
                    <a:pt x="80" y="917"/>
                    <a:pt x="101" y="954"/>
                    <a:pt x="125" y="988"/>
                  </a:cubicBezTo>
                  <a:cubicBezTo>
                    <a:pt x="239" y="955"/>
                    <a:pt x="239" y="955"/>
                    <a:pt x="239" y="955"/>
                  </a:cubicBezTo>
                  <a:cubicBezTo>
                    <a:pt x="241" y="958"/>
                    <a:pt x="241" y="958"/>
                    <a:pt x="241" y="958"/>
                  </a:cubicBezTo>
                  <a:cubicBezTo>
                    <a:pt x="257" y="977"/>
                    <a:pt x="275" y="995"/>
                    <a:pt x="295" y="1012"/>
                  </a:cubicBezTo>
                  <a:cubicBezTo>
                    <a:pt x="297" y="1014"/>
                    <a:pt x="297" y="1014"/>
                    <a:pt x="297" y="1014"/>
                  </a:cubicBezTo>
                  <a:cubicBezTo>
                    <a:pt x="264" y="1127"/>
                    <a:pt x="264" y="1127"/>
                    <a:pt x="264" y="1127"/>
                  </a:cubicBezTo>
                  <a:cubicBezTo>
                    <a:pt x="298" y="1151"/>
                    <a:pt x="335" y="1173"/>
                    <a:pt x="373" y="1190"/>
                  </a:cubicBezTo>
                  <a:cubicBezTo>
                    <a:pt x="455" y="1105"/>
                    <a:pt x="455" y="1105"/>
                    <a:pt x="455" y="1105"/>
                  </a:cubicBezTo>
                  <a:cubicBezTo>
                    <a:pt x="458" y="1106"/>
                    <a:pt x="458" y="1106"/>
                    <a:pt x="458" y="1106"/>
                  </a:cubicBezTo>
                  <a:cubicBezTo>
                    <a:pt x="482" y="1114"/>
                    <a:pt x="507" y="1121"/>
                    <a:pt x="532" y="1126"/>
                  </a:cubicBezTo>
                  <a:cubicBezTo>
                    <a:pt x="535" y="1126"/>
                    <a:pt x="535" y="1126"/>
                    <a:pt x="535" y="1126"/>
                  </a:cubicBezTo>
                  <a:lnTo>
                    <a:pt x="563" y="1241"/>
                  </a:lnTo>
                  <a:close/>
                  <a:moveTo>
                    <a:pt x="626" y="1104"/>
                  </a:moveTo>
                  <a:cubicBezTo>
                    <a:pt x="498" y="1104"/>
                    <a:pt x="378" y="1055"/>
                    <a:pt x="288" y="964"/>
                  </a:cubicBezTo>
                  <a:cubicBezTo>
                    <a:pt x="198" y="874"/>
                    <a:pt x="148" y="754"/>
                    <a:pt x="148" y="626"/>
                  </a:cubicBezTo>
                  <a:cubicBezTo>
                    <a:pt x="148" y="499"/>
                    <a:pt x="198" y="379"/>
                    <a:pt x="288" y="288"/>
                  </a:cubicBezTo>
                  <a:cubicBezTo>
                    <a:pt x="378" y="198"/>
                    <a:pt x="498" y="148"/>
                    <a:pt x="626" y="148"/>
                  </a:cubicBezTo>
                  <a:cubicBezTo>
                    <a:pt x="754" y="148"/>
                    <a:pt x="874" y="198"/>
                    <a:pt x="964" y="288"/>
                  </a:cubicBezTo>
                  <a:cubicBezTo>
                    <a:pt x="1054" y="379"/>
                    <a:pt x="1104" y="499"/>
                    <a:pt x="1104" y="626"/>
                  </a:cubicBezTo>
                  <a:cubicBezTo>
                    <a:pt x="1104" y="754"/>
                    <a:pt x="1054" y="874"/>
                    <a:pt x="964" y="964"/>
                  </a:cubicBezTo>
                  <a:cubicBezTo>
                    <a:pt x="874" y="1055"/>
                    <a:pt x="754" y="1104"/>
                    <a:pt x="626" y="1104"/>
                  </a:cubicBezTo>
                  <a:close/>
                  <a:moveTo>
                    <a:pt x="626" y="157"/>
                  </a:moveTo>
                  <a:cubicBezTo>
                    <a:pt x="367" y="157"/>
                    <a:pt x="157" y="367"/>
                    <a:pt x="157" y="626"/>
                  </a:cubicBezTo>
                  <a:cubicBezTo>
                    <a:pt x="157" y="885"/>
                    <a:pt x="367" y="1096"/>
                    <a:pt x="626" y="1096"/>
                  </a:cubicBezTo>
                  <a:cubicBezTo>
                    <a:pt x="885" y="1096"/>
                    <a:pt x="1095" y="885"/>
                    <a:pt x="1095" y="626"/>
                  </a:cubicBezTo>
                  <a:cubicBezTo>
                    <a:pt x="1095" y="367"/>
                    <a:pt x="885" y="157"/>
                    <a:pt x="626" y="157"/>
                  </a:cubicBezTo>
                  <a:close/>
                </a:path>
              </a:pathLst>
            </a:custGeom>
            <a:solidFill>
              <a:srgbClr val="C814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7056438" y="2401888"/>
              <a:ext cx="2671763" cy="4160838"/>
              <a:chOff x="7056438" y="2401888"/>
              <a:chExt cx="2671763" cy="4160838"/>
            </a:xfrm>
            <a:effectLst>
              <a:outerShdw blurRad="254000" dist="101600" dir="8100000" sx="102000" sy="102000" algn="tr" rotWithShape="0">
                <a:prstClr val="black">
                  <a:alpha val="28000"/>
                </a:prstClr>
              </a:outerShdw>
            </a:effectLst>
          </p:grpSpPr>
          <p:sp>
            <p:nvSpPr>
              <p:cNvPr id="21" name="Freeform 49"/>
              <p:cNvSpPr/>
              <p:nvPr/>
            </p:nvSpPr>
            <p:spPr bwMode="auto">
              <a:xfrm>
                <a:off x="7056438" y="2401888"/>
                <a:ext cx="2671763" cy="4160838"/>
              </a:xfrm>
              <a:custGeom>
                <a:avLst/>
                <a:gdLst>
                  <a:gd name="T0" fmla="*/ 388 w 842"/>
                  <a:gd name="T1" fmla="*/ 1312 h 1312"/>
                  <a:gd name="T2" fmla="*/ 340 w 842"/>
                  <a:gd name="T3" fmla="*/ 1265 h 1312"/>
                  <a:gd name="T4" fmla="*/ 343 w 842"/>
                  <a:gd name="T5" fmla="*/ 1249 h 1312"/>
                  <a:gd name="T6" fmla="*/ 278 w 842"/>
                  <a:gd name="T7" fmla="*/ 1249 h 1312"/>
                  <a:gd name="T8" fmla="*/ 228 w 842"/>
                  <a:gd name="T9" fmla="*/ 1199 h 1312"/>
                  <a:gd name="T10" fmla="*/ 241 w 842"/>
                  <a:gd name="T11" fmla="*/ 1164 h 1312"/>
                  <a:gd name="T12" fmla="*/ 219 w 842"/>
                  <a:gd name="T13" fmla="*/ 1121 h 1312"/>
                  <a:gd name="T14" fmla="*/ 232 w 842"/>
                  <a:gd name="T15" fmla="*/ 1086 h 1312"/>
                  <a:gd name="T16" fmla="*/ 196 w 842"/>
                  <a:gd name="T17" fmla="*/ 1022 h 1312"/>
                  <a:gd name="T18" fmla="*/ 196 w 842"/>
                  <a:gd name="T19" fmla="*/ 982 h 1312"/>
                  <a:gd name="T20" fmla="*/ 196 w 842"/>
                  <a:gd name="T21" fmla="*/ 982 h 1312"/>
                  <a:gd name="T22" fmla="*/ 196 w 842"/>
                  <a:gd name="T23" fmla="*/ 976 h 1312"/>
                  <a:gd name="T24" fmla="*/ 196 w 842"/>
                  <a:gd name="T25" fmla="*/ 947 h 1312"/>
                  <a:gd name="T26" fmla="*/ 197 w 842"/>
                  <a:gd name="T27" fmla="*/ 940 h 1312"/>
                  <a:gd name="T28" fmla="*/ 197 w 842"/>
                  <a:gd name="T29" fmla="*/ 917 h 1312"/>
                  <a:gd name="T30" fmla="*/ 180 w 842"/>
                  <a:gd name="T31" fmla="*/ 849 h 1312"/>
                  <a:gd name="T32" fmla="*/ 129 w 842"/>
                  <a:gd name="T33" fmla="*/ 779 h 1312"/>
                  <a:gd name="T34" fmla="*/ 0 w 842"/>
                  <a:gd name="T35" fmla="*/ 419 h 1312"/>
                  <a:gd name="T36" fmla="*/ 419 w 842"/>
                  <a:gd name="T37" fmla="*/ 0 h 1312"/>
                  <a:gd name="T38" fmla="*/ 423 w 842"/>
                  <a:gd name="T39" fmla="*/ 0 h 1312"/>
                  <a:gd name="T40" fmla="*/ 842 w 842"/>
                  <a:gd name="T41" fmla="*/ 419 h 1312"/>
                  <a:gd name="T42" fmla="*/ 713 w 842"/>
                  <a:gd name="T43" fmla="*/ 779 h 1312"/>
                  <a:gd name="T44" fmla="*/ 662 w 842"/>
                  <a:gd name="T45" fmla="*/ 849 h 1312"/>
                  <a:gd name="T46" fmla="*/ 647 w 842"/>
                  <a:gd name="T47" fmla="*/ 899 h 1312"/>
                  <a:gd name="T48" fmla="*/ 646 w 842"/>
                  <a:gd name="T49" fmla="*/ 1023 h 1312"/>
                  <a:gd name="T50" fmla="*/ 610 w 842"/>
                  <a:gd name="T51" fmla="*/ 1086 h 1312"/>
                  <a:gd name="T52" fmla="*/ 623 w 842"/>
                  <a:gd name="T53" fmla="*/ 1121 h 1312"/>
                  <a:gd name="T54" fmla="*/ 601 w 842"/>
                  <a:gd name="T55" fmla="*/ 1164 h 1312"/>
                  <a:gd name="T56" fmla="*/ 614 w 842"/>
                  <a:gd name="T57" fmla="*/ 1199 h 1312"/>
                  <a:gd name="T58" fmla="*/ 564 w 842"/>
                  <a:gd name="T59" fmla="*/ 1249 h 1312"/>
                  <a:gd name="T60" fmla="*/ 499 w 842"/>
                  <a:gd name="T61" fmla="*/ 1249 h 1312"/>
                  <a:gd name="T62" fmla="*/ 502 w 842"/>
                  <a:gd name="T63" fmla="*/ 1265 h 1312"/>
                  <a:gd name="T64" fmla="*/ 455 w 842"/>
                  <a:gd name="T65" fmla="*/ 1312 h 1312"/>
                  <a:gd name="T66" fmla="*/ 388 w 842"/>
                  <a:gd name="T67" fmla="*/ 1312 h 1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42" h="1312">
                    <a:moveTo>
                      <a:pt x="388" y="1312"/>
                    </a:moveTo>
                    <a:cubicBezTo>
                      <a:pt x="362" y="1312"/>
                      <a:pt x="340" y="1291"/>
                      <a:pt x="340" y="1265"/>
                    </a:cubicBezTo>
                    <a:cubicBezTo>
                      <a:pt x="340" y="1259"/>
                      <a:pt x="341" y="1254"/>
                      <a:pt x="343" y="1249"/>
                    </a:cubicBezTo>
                    <a:cubicBezTo>
                      <a:pt x="278" y="1249"/>
                      <a:pt x="278" y="1249"/>
                      <a:pt x="278" y="1249"/>
                    </a:cubicBezTo>
                    <a:cubicBezTo>
                      <a:pt x="250" y="1249"/>
                      <a:pt x="228" y="1226"/>
                      <a:pt x="228" y="1199"/>
                    </a:cubicBezTo>
                    <a:cubicBezTo>
                      <a:pt x="228" y="1186"/>
                      <a:pt x="233" y="1173"/>
                      <a:pt x="241" y="1164"/>
                    </a:cubicBezTo>
                    <a:cubicBezTo>
                      <a:pt x="228" y="1156"/>
                      <a:pt x="219" y="1140"/>
                      <a:pt x="219" y="1121"/>
                    </a:cubicBezTo>
                    <a:cubicBezTo>
                      <a:pt x="219" y="1108"/>
                      <a:pt x="223" y="1095"/>
                      <a:pt x="232" y="1086"/>
                    </a:cubicBezTo>
                    <a:cubicBezTo>
                      <a:pt x="210" y="1073"/>
                      <a:pt x="196" y="1049"/>
                      <a:pt x="196" y="1022"/>
                    </a:cubicBezTo>
                    <a:cubicBezTo>
                      <a:pt x="196" y="982"/>
                      <a:pt x="196" y="982"/>
                      <a:pt x="196" y="982"/>
                    </a:cubicBezTo>
                    <a:cubicBezTo>
                      <a:pt x="196" y="982"/>
                      <a:pt x="196" y="982"/>
                      <a:pt x="196" y="982"/>
                    </a:cubicBezTo>
                    <a:cubicBezTo>
                      <a:pt x="196" y="976"/>
                      <a:pt x="196" y="976"/>
                      <a:pt x="196" y="976"/>
                    </a:cubicBezTo>
                    <a:cubicBezTo>
                      <a:pt x="196" y="966"/>
                      <a:pt x="196" y="957"/>
                      <a:pt x="196" y="947"/>
                    </a:cubicBezTo>
                    <a:cubicBezTo>
                      <a:pt x="197" y="940"/>
                      <a:pt x="197" y="940"/>
                      <a:pt x="197" y="940"/>
                    </a:cubicBezTo>
                    <a:cubicBezTo>
                      <a:pt x="197" y="917"/>
                      <a:pt x="197" y="917"/>
                      <a:pt x="197" y="917"/>
                    </a:cubicBezTo>
                    <a:cubicBezTo>
                      <a:pt x="196" y="897"/>
                      <a:pt x="194" y="871"/>
                      <a:pt x="180" y="849"/>
                    </a:cubicBezTo>
                    <a:cubicBezTo>
                      <a:pt x="166" y="824"/>
                      <a:pt x="148" y="802"/>
                      <a:pt x="129" y="779"/>
                    </a:cubicBezTo>
                    <a:cubicBezTo>
                      <a:pt x="69" y="706"/>
                      <a:pt x="0" y="623"/>
                      <a:pt x="0" y="419"/>
                    </a:cubicBezTo>
                    <a:cubicBezTo>
                      <a:pt x="0" y="188"/>
                      <a:pt x="188" y="0"/>
                      <a:pt x="419" y="0"/>
                    </a:cubicBezTo>
                    <a:cubicBezTo>
                      <a:pt x="423" y="0"/>
                      <a:pt x="423" y="0"/>
                      <a:pt x="423" y="0"/>
                    </a:cubicBezTo>
                    <a:cubicBezTo>
                      <a:pt x="654" y="0"/>
                      <a:pt x="842" y="188"/>
                      <a:pt x="842" y="419"/>
                    </a:cubicBezTo>
                    <a:cubicBezTo>
                      <a:pt x="842" y="623"/>
                      <a:pt x="773" y="706"/>
                      <a:pt x="713" y="779"/>
                    </a:cubicBezTo>
                    <a:cubicBezTo>
                      <a:pt x="694" y="802"/>
                      <a:pt x="676" y="824"/>
                      <a:pt x="662" y="849"/>
                    </a:cubicBezTo>
                    <a:cubicBezTo>
                      <a:pt x="653" y="863"/>
                      <a:pt x="649" y="879"/>
                      <a:pt x="647" y="899"/>
                    </a:cubicBezTo>
                    <a:cubicBezTo>
                      <a:pt x="646" y="1023"/>
                      <a:pt x="646" y="1023"/>
                      <a:pt x="646" y="1023"/>
                    </a:cubicBezTo>
                    <a:cubicBezTo>
                      <a:pt x="646" y="1049"/>
                      <a:pt x="632" y="1073"/>
                      <a:pt x="610" y="1086"/>
                    </a:cubicBezTo>
                    <a:cubicBezTo>
                      <a:pt x="619" y="1095"/>
                      <a:pt x="623" y="1108"/>
                      <a:pt x="623" y="1121"/>
                    </a:cubicBezTo>
                    <a:cubicBezTo>
                      <a:pt x="623" y="1140"/>
                      <a:pt x="614" y="1156"/>
                      <a:pt x="601" y="1164"/>
                    </a:cubicBezTo>
                    <a:cubicBezTo>
                      <a:pt x="609" y="1173"/>
                      <a:pt x="614" y="1186"/>
                      <a:pt x="614" y="1199"/>
                    </a:cubicBezTo>
                    <a:cubicBezTo>
                      <a:pt x="614" y="1226"/>
                      <a:pt x="592" y="1249"/>
                      <a:pt x="564" y="1249"/>
                    </a:cubicBezTo>
                    <a:cubicBezTo>
                      <a:pt x="499" y="1249"/>
                      <a:pt x="499" y="1249"/>
                      <a:pt x="499" y="1249"/>
                    </a:cubicBezTo>
                    <a:cubicBezTo>
                      <a:pt x="501" y="1254"/>
                      <a:pt x="502" y="1259"/>
                      <a:pt x="502" y="1265"/>
                    </a:cubicBezTo>
                    <a:cubicBezTo>
                      <a:pt x="502" y="1291"/>
                      <a:pt x="480" y="1312"/>
                      <a:pt x="455" y="1312"/>
                    </a:cubicBezTo>
                    <a:lnTo>
                      <a:pt x="388" y="1312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" name="Freeform 50"/>
              <p:cNvSpPr/>
              <p:nvPr/>
            </p:nvSpPr>
            <p:spPr bwMode="auto">
              <a:xfrm>
                <a:off x="8247063" y="6384925"/>
                <a:ext cx="293688" cy="82550"/>
              </a:xfrm>
              <a:custGeom>
                <a:avLst/>
                <a:gdLst>
                  <a:gd name="T0" fmla="*/ 13 w 93"/>
                  <a:gd name="T1" fmla="*/ 26 h 26"/>
                  <a:gd name="T2" fmla="*/ 0 w 93"/>
                  <a:gd name="T3" fmla="*/ 13 h 26"/>
                  <a:gd name="T4" fmla="*/ 13 w 93"/>
                  <a:gd name="T5" fmla="*/ 0 h 26"/>
                  <a:gd name="T6" fmla="*/ 80 w 93"/>
                  <a:gd name="T7" fmla="*/ 0 h 26"/>
                  <a:gd name="T8" fmla="*/ 93 w 93"/>
                  <a:gd name="T9" fmla="*/ 13 h 26"/>
                  <a:gd name="T10" fmla="*/ 80 w 93"/>
                  <a:gd name="T11" fmla="*/ 26 h 26"/>
                  <a:gd name="T12" fmla="*/ 13 w 93"/>
                  <a:gd name="T1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26">
                    <a:moveTo>
                      <a:pt x="13" y="26"/>
                    </a:moveTo>
                    <a:cubicBezTo>
                      <a:pt x="5" y="26"/>
                      <a:pt x="0" y="20"/>
                      <a:pt x="0" y="13"/>
                    </a:cubicBezTo>
                    <a:cubicBezTo>
                      <a:pt x="0" y="6"/>
                      <a:pt x="5" y="0"/>
                      <a:pt x="13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7" y="0"/>
                      <a:pt x="93" y="6"/>
                      <a:pt x="93" y="13"/>
                    </a:cubicBezTo>
                    <a:cubicBezTo>
                      <a:pt x="93" y="20"/>
                      <a:pt x="87" y="26"/>
                      <a:pt x="80" y="26"/>
                    </a:cubicBezTo>
                    <a:lnTo>
                      <a:pt x="13" y="26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" name="Freeform 51"/>
              <p:cNvSpPr/>
              <p:nvPr/>
            </p:nvSpPr>
            <p:spPr bwMode="auto">
              <a:xfrm>
                <a:off x="7888288" y="6162675"/>
                <a:ext cx="1008063" cy="104775"/>
              </a:xfrm>
              <a:custGeom>
                <a:avLst/>
                <a:gdLst>
                  <a:gd name="T0" fmla="*/ 16 w 318"/>
                  <a:gd name="T1" fmla="*/ 33 h 33"/>
                  <a:gd name="T2" fmla="*/ 0 w 318"/>
                  <a:gd name="T3" fmla="*/ 16 h 33"/>
                  <a:gd name="T4" fmla="*/ 16 w 318"/>
                  <a:gd name="T5" fmla="*/ 0 h 33"/>
                  <a:gd name="T6" fmla="*/ 302 w 318"/>
                  <a:gd name="T7" fmla="*/ 0 h 33"/>
                  <a:gd name="T8" fmla="*/ 318 w 318"/>
                  <a:gd name="T9" fmla="*/ 16 h 33"/>
                  <a:gd name="T10" fmla="*/ 302 w 318"/>
                  <a:gd name="T11" fmla="*/ 33 h 33"/>
                  <a:gd name="T12" fmla="*/ 16 w 318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8" h="33">
                    <a:moveTo>
                      <a:pt x="16" y="33"/>
                    </a:moveTo>
                    <a:cubicBezTo>
                      <a:pt x="7" y="33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302" y="0"/>
                      <a:pt x="302" y="0"/>
                      <a:pt x="302" y="0"/>
                    </a:cubicBezTo>
                    <a:cubicBezTo>
                      <a:pt x="311" y="0"/>
                      <a:pt x="318" y="7"/>
                      <a:pt x="318" y="16"/>
                    </a:cubicBezTo>
                    <a:cubicBezTo>
                      <a:pt x="318" y="25"/>
                      <a:pt x="311" y="33"/>
                      <a:pt x="302" y="33"/>
                    </a:cubicBezTo>
                    <a:lnTo>
                      <a:pt x="16" y="33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" name="Freeform 52"/>
              <p:cNvSpPr/>
              <p:nvPr/>
            </p:nvSpPr>
            <p:spPr bwMode="auto">
              <a:xfrm>
                <a:off x="7856538" y="5897563"/>
                <a:ext cx="1052513" cy="107950"/>
              </a:xfrm>
              <a:custGeom>
                <a:avLst/>
                <a:gdLst>
                  <a:gd name="T0" fmla="*/ 17 w 332"/>
                  <a:gd name="T1" fmla="*/ 34 h 34"/>
                  <a:gd name="T2" fmla="*/ 0 w 332"/>
                  <a:gd name="T3" fmla="*/ 17 h 34"/>
                  <a:gd name="T4" fmla="*/ 17 w 332"/>
                  <a:gd name="T5" fmla="*/ 0 h 34"/>
                  <a:gd name="T6" fmla="*/ 315 w 332"/>
                  <a:gd name="T7" fmla="*/ 0 h 34"/>
                  <a:gd name="T8" fmla="*/ 332 w 332"/>
                  <a:gd name="T9" fmla="*/ 17 h 34"/>
                  <a:gd name="T10" fmla="*/ 315 w 332"/>
                  <a:gd name="T11" fmla="*/ 34 h 34"/>
                  <a:gd name="T12" fmla="*/ 17 w 332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2" h="34">
                    <a:moveTo>
                      <a:pt x="17" y="34"/>
                    </a:moveTo>
                    <a:cubicBezTo>
                      <a:pt x="8" y="34"/>
                      <a:pt x="0" y="26"/>
                      <a:pt x="0" y="17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315" y="0"/>
                      <a:pt x="315" y="0"/>
                      <a:pt x="315" y="0"/>
                    </a:cubicBezTo>
                    <a:cubicBezTo>
                      <a:pt x="324" y="0"/>
                      <a:pt x="332" y="7"/>
                      <a:pt x="332" y="17"/>
                    </a:cubicBezTo>
                    <a:cubicBezTo>
                      <a:pt x="332" y="26"/>
                      <a:pt x="324" y="34"/>
                      <a:pt x="315" y="34"/>
                    </a:cubicBezTo>
                    <a:lnTo>
                      <a:pt x="17" y="3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" name="Freeform 53"/>
              <p:cNvSpPr/>
              <p:nvPr/>
            </p:nvSpPr>
            <p:spPr bwMode="auto">
              <a:xfrm>
                <a:off x="7780338" y="5211763"/>
                <a:ext cx="1223963" cy="552450"/>
              </a:xfrm>
              <a:custGeom>
                <a:avLst/>
                <a:gdLst>
                  <a:gd name="T0" fmla="*/ 3 w 386"/>
                  <a:gd name="T1" fmla="*/ 30 h 174"/>
                  <a:gd name="T2" fmla="*/ 3 w 386"/>
                  <a:gd name="T3" fmla="*/ 30 h 174"/>
                  <a:gd name="T4" fmla="*/ 3 w 386"/>
                  <a:gd name="T5" fmla="*/ 54 h 174"/>
                  <a:gd name="T6" fmla="*/ 2 w 386"/>
                  <a:gd name="T7" fmla="*/ 62 h 174"/>
                  <a:gd name="T8" fmla="*/ 3 w 386"/>
                  <a:gd name="T9" fmla="*/ 62 h 174"/>
                  <a:gd name="T10" fmla="*/ 2 w 386"/>
                  <a:gd name="T11" fmla="*/ 137 h 174"/>
                  <a:gd name="T12" fmla="*/ 27 w 386"/>
                  <a:gd name="T13" fmla="*/ 174 h 174"/>
                  <a:gd name="T14" fmla="*/ 359 w 386"/>
                  <a:gd name="T15" fmla="*/ 174 h 174"/>
                  <a:gd name="T16" fmla="*/ 384 w 386"/>
                  <a:gd name="T17" fmla="*/ 136 h 174"/>
                  <a:gd name="T18" fmla="*/ 385 w 386"/>
                  <a:gd name="T19" fmla="*/ 11 h 174"/>
                  <a:gd name="T20" fmla="*/ 385 w 386"/>
                  <a:gd name="T21" fmla="*/ 10 h 174"/>
                  <a:gd name="T22" fmla="*/ 386 w 386"/>
                  <a:gd name="T23" fmla="*/ 0 h 174"/>
                  <a:gd name="T24" fmla="*/ 0 w 386"/>
                  <a:gd name="T25" fmla="*/ 0 h 174"/>
                  <a:gd name="T26" fmla="*/ 3 w 386"/>
                  <a:gd name="T27" fmla="*/ 3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6" h="174">
                    <a:moveTo>
                      <a:pt x="3" y="30"/>
                    </a:moveTo>
                    <a:cubicBezTo>
                      <a:pt x="3" y="30"/>
                      <a:pt x="3" y="30"/>
                      <a:pt x="3" y="30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3" y="54"/>
                      <a:pt x="2" y="62"/>
                      <a:pt x="2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2" y="137"/>
                      <a:pt x="2" y="137"/>
                      <a:pt x="2" y="137"/>
                    </a:cubicBezTo>
                    <a:cubicBezTo>
                      <a:pt x="2" y="153"/>
                      <a:pt x="12" y="168"/>
                      <a:pt x="27" y="174"/>
                    </a:cubicBezTo>
                    <a:cubicBezTo>
                      <a:pt x="34" y="173"/>
                      <a:pt x="359" y="174"/>
                      <a:pt x="359" y="174"/>
                    </a:cubicBezTo>
                    <a:cubicBezTo>
                      <a:pt x="374" y="168"/>
                      <a:pt x="384" y="153"/>
                      <a:pt x="384" y="136"/>
                    </a:cubicBezTo>
                    <a:cubicBezTo>
                      <a:pt x="385" y="11"/>
                      <a:pt x="385" y="11"/>
                      <a:pt x="385" y="11"/>
                    </a:cubicBezTo>
                    <a:cubicBezTo>
                      <a:pt x="385" y="10"/>
                      <a:pt x="385" y="10"/>
                      <a:pt x="385" y="10"/>
                    </a:cubicBezTo>
                    <a:cubicBezTo>
                      <a:pt x="385" y="6"/>
                      <a:pt x="385" y="3"/>
                      <a:pt x="38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1"/>
                      <a:pt x="2" y="21"/>
                      <a:pt x="3" y="30"/>
                    </a:cubicBezTo>
                    <a:close/>
                  </a:path>
                </a:pathLst>
              </a:custGeom>
              <a:solidFill>
                <a:srgbClr val="C814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" name="Freeform 54"/>
              <p:cNvSpPr/>
              <p:nvPr/>
            </p:nvSpPr>
            <p:spPr bwMode="auto">
              <a:xfrm>
                <a:off x="7167563" y="2509838"/>
                <a:ext cx="2452688" cy="2578100"/>
              </a:xfrm>
              <a:custGeom>
                <a:avLst/>
                <a:gdLst>
                  <a:gd name="T0" fmla="*/ 597 w 773"/>
                  <a:gd name="T1" fmla="*/ 797 h 813"/>
                  <a:gd name="T2" fmla="*/ 652 w 773"/>
                  <a:gd name="T3" fmla="*/ 723 h 813"/>
                  <a:gd name="T4" fmla="*/ 773 w 773"/>
                  <a:gd name="T5" fmla="*/ 385 h 813"/>
                  <a:gd name="T6" fmla="*/ 388 w 773"/>
                  <a:gd name="T7" fmla="*/ 0 h 813"/>
                  <a:gd name="T8" fmla="*/ 384 w 773"/>
                  <a:gd name="T9" fmla="*/ 0 h 813"/>
                  <a:gd name="T10" fmla="*/ 0 w 773"/>
                  <a:gd name="T11" fmla="*/ 385 h 813"/>
                  <a:gd name="T12" fmla="*/ 120 w 773"/>
                  <a:gd name="T13" fmla="*/ 723 h 813"/>
                  <a:gd name="T14" fmla="*/ 175 w 773"/>
                  <a:gd name="T15" fmla="*/ 797 h 813"/>
                  <a:gd name="T16" fmla="*/ 183 w 773"/>
                  <a:gd name="T17" fmla="*/ 813 h 813"/>
                  <a:gd name="T18" fmla="*/ 589 w 773"/>
                  <a:gd name="T19" fmla="*/ 813 h 813"/>
                  <a:gd name="T20" fmla="*/ 597 w 773"/>
                  <a:gd name="T21" fmla="*/ 797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3" h="813">
                    <a:moveTo>
                      <a:pt x="597" y="797"/>
                    </a:moveTo>
                    <a:cubicBezTo>
                      <a:pt x="613" y="771"/>
                      <a:pt x="632" y="748"/>
                      <a:pt x="652" y="723"/>
                    </a:cubicBezTo>
                    <a:cubicBezTo>
                      <a:pt x="709" y="655"/>
                      <a:pt x="773" y="577"/>
                      <a:pt x="773" y="385"/>
                    </a:cubicBezTo>
                    <a:cubicBezTo>
                      <a:pt x="773" y="173"/>
                      <a:pt x="600" y="0"/>
                      <a:pt x="388" y="0"/>
                    </a:cubicBezTo>
                    <a:cubicBezTo>
                      <a:pt x="384" y="0"/>
                      <a:pt x="384" y="0"/>
                      <a:pt x="384" y="0"/>
                    </a:cubicBezTo>
                    <a:cubicBezTo>
                      <a:pt x="172" y="0"/>
                      <a:pt x="0" y="173"/>
                      <a:pt x="0" y="385"/>
                    </a:cubicBezTo>
                    <a:cubicBezTo>
                      <a:pt x="0" y="577"/>
                      <a:pt x="64" y="655"/>
                      <a:pt x="120" y="723"/>
                    </a:cubicBezTo>
                    <a:cubicBezTo>
                      <a:pt x="140" y="748"/>
                      <a:pt x="159" y="771"/>
                      <a:pt x="175" y="797"/>
                    </a:cubicBezTo>
                    <a:cubicBezTo>
                      <a:pt x="178" y="803"/>
                      <a:pt x="180" y="808"/>
                      <a:pt x="183" y="813"/>
                    </a:cubicBezTo>
                    <a:cubicBezTo>
                      <a:pt x="589" y="813"/>
                      <a:pt x="589" y="813"/>
                      <a:pt x="589" y="813"/>
                    </a:cubicBezTo>
                    <a:cubicBezTo>
                      <a:pt x="592" y="808"/>
                      <a:pt x="594" y="802"/>
                      <a:pt x="597" y="797"/>
                    </a:cubicBezTo>
                    <a:close/>
                  </a:path>
                </a:pathLst>
              </a:custGeom>
              <a:solidFill>
                <a:srgbClr val="C814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2414025" y="3420128"/>
            <a:ext cx="660758" cy="486152"/>
            <a:chOff x="5584825" y="3073400"/>
            <a:chExt cx="612776" cy="450850"/>
          </a:xfrm>
          <a:solidFill>
            <a:schemeClr val="bg1"/>
          </a:solidFill>
        </p:grpSpPr>
        <p:sp>
          <p:nvSpPr>
            <p:cNvPr id="10" name="Freeform 34"/>
            <p:cNvSpPr>
              <a:spLocks noEditPoints="1"/>
            </p:cNvSpPr>
            <p:nvPr/>
          </p:nvSpPr>
          <p:spPr bwMode="auto">
            <a:xfrm>
              <a:off x="5584825" y="3076575"/>
              <a:ext cx="127000" cy="446087"/>
            </a:xfrm>
            <a:custGeom>
              <a:avLst/>
              <a:gdLst>
                <a:gd name="T0" fmla="*/ 43 w 45"/>
                <a:gd name="T1" fmla="*/ 0 h 158"/>
                <a:gd name="T2" fmla="*/ 1 w 45"/>
                <a:gd name="T3" fmla="*/ 0 h 158"/>
                <a:gd name="T4" fmla="*/ 0 w 45"/>
                <a:gd name="T5" fmla="*/ 1 h 158"/>
                <a:gd name="T6" fmla="*/ 0 w 45"/>
                <a:gd name="T7" fmla="*/ 157 h 158"/>
                <a:gd name="T8" fmla="*/ 1 w 45"/>
                <a:gd name="T9" fmla="*/ 158 h 158"/>
                <a:gd name="T10" fmla="*/ 43 w 45"/>
                <a:gd name="T11" fmla="*/ 158 h 158"/>
                <a:gd name="T12" fmla="*/ 45 w 45"/>
                <a:gd name="T13" fmla="*/ 157 h 158"/>
                <a:gd name="T14" fmla="*/ 45 w 45"/>
                <a:gd name="T15" fmla="*/ 1 h 158"/>
                <a:gd name="T16" fmla="*/ 43 w 45"/>
                <a:gd name="T17" fmla="*/ 0 h 158"/>
                <a:gd name="T18" fmla="*/ 22 w 45"/>
                <a:gd name="T19" fmla="*/ 152 h 158"/>
                <a:gd name="T20" fmla="*/ 11 w 45"/>
                <a:gd name="T21" fmla="*/ 141 h 158"/>
                <a:gd name="T22" fmla="*/ 22 w 45"/>
                <a:gd name="T23" fmla="*/ 131 h 158"/>
                <a:gd name="T24" fmla="*/ 33 w 45"/>
                <a:gd name="T25" fmla="*/ 141 h 158"/>
                <a:gd name="T26" fmla="*/ 22 w 45"/>
                <a:gd name="T27" fmla="*/ 152 h 158"/>
                <a:gd name="T28" fmla="*/ 39 w 45"/>
                <a:gd name="T29" fmla="*/ 88 h 158"/>
                <a:gd name="T30" fmla="*/ 37 w 45"/>
                <a:gd name="T31" fmla="*/ 90 h 158"/>
                <a:gd name="T32" fmla="*/ 8 w 45"/>
                <a:gd name="T33" fmla="*/ 90 h 158"/>
                <a:gd name="T34" fmla="*/ 6 w 45"/>
                <a:gd name="T35" fmla="*/ 88 h 158"/>
                <a:gd name="T36" fmla="*/ 6 w 45"/>
                <a:gd name="T37" fmla="*/ 9 h 158"/>
                <a:gd name="T38" fmla="*/ 8 w 45"/>
                <a:gd name="T39" fmla="*/ 7 h 158"/>
                <a:gd name="T40" fmla="*/ 37 w 45"/>
                <a:gd name="T41" fmla="*/ 7 h 158"/>
                <a:gd name="T42" fmla="*/ 39 w 45"/>
                <a:gd name="T43" fmla="*/ 9 h 158"/>
                <a:gd name="T44" fmla="*/ 39 w 45"/>
                <a:gd name="T45" fmla="*/ 8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" h="158">
                  <a:moveTo>
                    <a:pt x="4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158"/>
                    <a:pt x="1" y="158"/>
                  </a:cubicBezTo>
                  <a:cubicBezTo>
                    <a:pt x="43" y="158"/>
                    <a:pt x="43" y="158"/>
                    <a:pt x="43" y="158"/>
                  </a:cubicBezTo>
                  <a:cubicBezTo>
                    <a:pt x="44" y="158"/>
                    <a:pt x="45" y="157"/>
                    <a:pt x="45" y="157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0"/>
                    <a:pt x="44" y="0"/>
                    <a:pt x="43" y="0"/>
                  </a:cubicBezTo>
                  <a:close/>
                  <a:moveTo>
                    <a:pt x="22" y="152"/>
                  </a:moveTo>
                  <a:cubicBezTo>
                    <a:pt x="16" y="152"/>
                    <a:pt x="11" y="147"/>
                    <a:pt x="11" y="141"/>
                  </a:cubicBezTo>
                  <a:cubicBezTo>
                    <a:pt x="11" y="135"/>
                    <a:pt x="16" y="131"/>
                    <a:pt x="22" y="131"/>
                  </a:cubicBezTo>
                  <a:cubicBezTo>
                    <a:pt x="28" y="131"/>
                    <a:pt x="33" y="135"/>
                    <a:pt x="33" y="141"/>
                  </a:cubicBezTo>
                  <a:cubicBezTo>
                    <a:pt x="33" y="147"/>
                    <a:pt x="28" y="152"/>
                    <a:pt x="22" y="152"/>
                  </a:cubicBezTo>
                  <a:close/>
                  <a:moveTo>
                    <a:pt x="39" y="88"/>
                  </a:moveTo>
                  <a:cubicBezTo>
                    <a:pt x="39" y="89"/>
                    <a:pt x="38" y="90"/>
                    <a:pt x="37" y="90"/>
                  </a:cubicBezTo>
                  <a:cubicBezTo>
                    <a:pt x="8" y="90"/>
                    <a:pt x="8" y="90"/>
                    <a:pt x="8" y="90"/>
                  </a:cubicBezTo>
                  <a:cubicBezTo>
                    <a:pt x="7" y="90"/>
                    <a:pt x="6" y="89"/>
                    <a:pt x="6" y="8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7" y="7"/>
                    <a:pt x="8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9" y="8"/>
                    <a:pt x="39" y="9"/>
                  </a:cubicBezTo>
                  <a:lnTo>
                    <a:pt x="39" y="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Freeform 35"/>
            <p:cNvSpPr/>
            <p:nvPr/>
          </p:nvSpPr>
          <p:spPr bwMode="auto">
            <a:xfrm>
              <a:off x="5613400" y="3127375"/>
              <a:ext cx="69850" cy="19050"/>
            </a:xfrm>
            <a:custGeom>
              <a:avLst/>
              <a:gdLst>
                <a:gd name="T0" fmla="*/ 25 w 25"/>
                <a:gd name="T1" fmla="*/ 5 h 7"/>
                <a:gd name="T2" fmla="*/ 23 w 25"/>
                <a:gd name="T3" fmla="*/ 7 h 7"/>
                <a:gd name="T4" fmla="*/ 2 w 25"/>
                <a:gd name="T5" fmla="*/ 7 h 7"/>
                <a:gd name="T6" fmla="*/ 0 w 25"/>
                <a:gd name="T7" fmla="*/ 5 h 7"/>
                <a:gd name="T8" fmla="*/ 0 w 25"/>
                <a:gd name="T9" fmla="*/ 2 h 7"/>
                <a:gd name="T10" fmla="*/ 2 w 25"/>
                <a:gd name="T11" fmla="*/ 0 h 7"/>
                <a:gd name="T12" fmla="*/ 23 w 25"/>
                <a:gd name="T13" fmla="*/ 0 h 7"/>
                <a:gd name="T14" fmla="*/ 25 w 25"/>
                <a:gd name="T15" fmla="*/ 2 h 7"/>
                <a:gd name="T16" fmla="*/ 25 w 25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7">
                  <a:moveTo>
                    <a:pt x="25" y="5"/>
                  </a:moveTo>
                  <a:cubicBezTo>
                    <a:pt x="25" y="6"/>
                    <a:pt x="24" y="7"/>
                    <a:pt x="2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0"/>
                    <a:pt x="25" y="1"/>
                    <a:pt x="25" y="2"/>
                  </a:cubicBezTo>
                  <a:lnTo>
                    <a:pt x="2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Freeform 36"/>
            <p:cNvSpPr/>
            <p:nvPr/>
          </p:nvSpPr>
          <p:spPr bwMode="auto">
            <a:xfrm>
              <a:off x="5613400" y="3152775"/>
              <a:ext cx="69850" cy="15875"/>
            </a:xfrm>
            <a:custGeom>
              <a:avLst/>
              <a:gdLst>
                <a:gd name="T0" fmla="*/ 25 w 25"/>
                <a:gd name="T1" fmla="*/ 4 h 6"/>
                <a:gd name="T2" fmla="*/ 24 w 25"/>
                <a:gd name="T3" fmla="*/ 6 h 6"/>
                <a:gd name="T4" fmla="*/ 2 w 25"/>
                <a:gd name="T5" fmla="*/ 6 h 6"/>
                <a:gd name="T6" fmla="*/ 0 w 25"/>
                <a:gd name="T7" fmla="*/ 4 h 6"/>
                <a:gd name="T8" fmla="*/ 0 w 25"/>
                <a:gd name="T9" fmla="*/ 1 h 6"/>
                <a:gd name="T10" fmla="*/ 2 w 25"/>
                <a:gd name="T11" fmla="*/ 0 h 6"/>
                <a:gd name="T12" fmla="*/ 24 w 25"/>
                <a:gd name="T13" fmla="*/ 0 h 6"/>
                <a:gd name="T14" fmla="*/ 25 w 25"/>
                <a:gd name="T15" fmla="*/ 1 h 6"/>
                <a:gd name="T16" fmla="*/ 25 w 25"/>
                <a:gd name="T1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6">
                  <a:moveTo>
                    <a:pt x="25" y="4"/>
                  </a:moveTo>
                  <a:cubicBezTo>
                    <a:pt x="25" y="5"/>
                    <a:pt x="24" y="6"/>
                    <a:pt x="2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5" y="0"/>
                    <a:pt x="25" y="1"/>
                  </a:cubicBezTo>
                  <a:lnTo>
                    <a:pt x="2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37"/>
            <p:cNvSpPr>
              <a:spLocks noEditPoints="1"/>
            </p:cNvSpPr>
            <p:nvPr/>
          </p:nvSpPr>
          <p:spPr bwMode="auto">
            <a:xfrm>
              <a:off x="5740400" y="3076575"/>
              <a:ext cx="127000" cy="446087"/>
            </a:xfrm>
            <a:custGeom>
              <a:avLst/>
              <a:gdLst>
                <a:gd name="T0" fmla="*/ 43 w 45"/>
                <a:gd name="T1" fmla="*/ 0 h 158"/>
                <a:gd name="T2" fmla="*/ 1 w 45"/>
                <a:gd name="T3" fmla="*/ 0 h 158"/>
                <a:gd name="T4" fmla="*/ 0 w 45"/>
                <a:gd name="T5" fmla="*/ 1 h 158"/>
                <a:gd name="T6" fmla="*/ 0 w 45"/>
                <a:gd name="T7" fmla="*/ 157 h 158"/>
                <a:gd name="T8" fmla="*/ 1 w 45"/>
                <a:gd name="T9" fmla="*/ 158 h 158"/>
                <a:gd name="T10" fmla="*/ 43 w 45"/>
                <a:gd name="T11" fmla="*/ 158 h 158"/>
                <a:gd name="T12" fmla="*/ 45 w 45"/>
                <a:gd name="T13" fmla="*/ 157 h 158"/>
                <a:gd name="T14" fmla="*/ 45 w 45"/>
                <a:gd name="T15" fmla="*/ 1 h 158"/>
                <a:gd name="T16" fmla="*/ 43 w 45"/>
                <a:gd name="T17" fmla="*/ 0 h 158"/>
                <a:gd name="T18" fmla="*/ 22 w 45"/>
                <a:gd name="T19" fmla="*/ 152 h 158"/>
                <a:gd name="T20" fmla="*/ 11 w 45"/>
                <a:gd name="T21" fmla="*/ 141 h 158"/>
                <a:gd name="T22" fmla="*/ 22 w 45"/>
                <a:gd name="T23" fmla="*/ 131 h 158"/>
                <a:gd name="T24" fmla="*/ 33 w 45"/>
                <a:gd name="T25" fmla="*/ 141 h 158"/>
                <a:gd name="T26" fmla="*/ 22 w 45"/>
                <a:gd name="T27" fmla="*/ 152 h 158"/>
                <a:gd name="T28" fmla="*/ 39 w 45"/>
                <a:gd name="T29" fmla="*/ 88 h 158"/>
                <a:gd name="T30" fmla="*/ 37 w 45"/>
                <a:gd name="T31" fmla="*/ 90 h 158"/>
                <a:gd name="T32" fmla="*/ 8 w 45"/>
                <a:gd name="T33" fmla="*/ 90 h 158"/>
                <a:gd name="T34" fmla="*/ 6 w 45"/>
                <a:gd name="T35" fmla="*/ 88 h 158"/>
                <a:gd name="T36" fmla="*/ 6 w 45"/>
                <a:gd name="T37" fmla="*/ 9 h 158"/>
                <a:gd name="T38" fmla="*/ 8 w 45"/>
                <a:gd name="T39" fmla="*/ 7 h 158"/>
                <a:gd name="T40" fmla="*/ 37 w 45"/>
                <a:gd name="T41" fmla="*/ 7 h 158"/>
                <a:gd name="T42" fmla="*/ 39 w 45"/>
                <a:gd name="T43" fmla="*/ 9 h 158"/>
                <a:gd name="T44" fmla="*/ 39 w 45"/>
                <a:gd name="T45" fmla="*/ 8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" h="158">
                  <a:moveTo>
                    <a:pt x="4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0" y="158"/>
                    <a:pt x="1" y="158"/>
                  </a:cubicBezTo>
                  <a:cubicBezTo>
                    <a:pt x="43" y="158"/>
                    <a:pt x="43" y="158"/>
                    <a:pt x="43" y="158"/>
                  </a:cubicBezTo>
                  <a:cubicBezTo>
                    <a:pt x="44" y="158"/>
                    <a:pt x="45" y="157"/>
                    <a:pt x="45" y="157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0"/>
                    <a:pt x="44" y="0"/>
                    <a:pt x="43" y="0"/>
                  </a:cubicBezTo>
                  <a:close/>
                  <a:moveTo>
                    <a:pt x="22" y="152"/>
                  </a:moveTo>
                  <a:cubicBezTo>
                    <a:pt x="16" y="152"/>
                    <a:pt x="11" y="147"/>
                    <a:pt x="11" y="141"/>
                  </a:cubicBezTo>
                  <a:cubicBezTo>
                    <a:pt x="11" y="135"/>
                    <a:pt x="16" y="131"/>
                    <a:pt x="22" y="131"/>
                  </a:cubicBezTo>
                  <a:cubicBezTo>
                    <a:pt x="28" y="131"/>
                    <a:pt x="33" y="135"/>
                    <a:pt x="33" y="141"/>
                  </a:cubicBezTo>
                  <a:cubicBezTo>
                    <a:pt x="33" y="147"/>
                    <a:pt x="28" y="152"/>
                    <a:pt x="22" y="152"/>
                  </a:cubicBezTo>
                  <a:close/>
                  <a:moveTo>
                    <a:pt x="39" y="88"/>
                  </a:moveTo>
                  <a:cubicBezTo>
                    <a:pt x="39" y="89"/>
                    <a:pt x="38" y="90"/>
                    <a:pt x="37" y="90"/>
                  </a:cubicBezTo>
                  <a:cubicBezTo>
                    <a:pt x="8" y="90"/>
                    <a:pt x="8" y="90"/>
                    <a:pt x="8" y="90"/>
                  </a:cubicBezTo>
                  <a:cubicBezTo>
                    <a:pt x="7" y="90"/>
                    <a:pt x="6" y="89"/>
                    <a:pt x="6" y="8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7" y="7"/>
                    <a:pt x="8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9" y="8"/>
                    <a:pt x="39" y="9"/>
                  </a:cubicBezTo>
                  <a:lnTo>
                    <a:pt x="39" y="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38"/>
            <p:cNvSpPr/>
            <p:nvPr/>
          </p:nvSpPr>
          <p:spPr bwMode="auto">
            <a:xfrm>
              <a:off x="5768975" y="3127375"/>
              <a:ext cx="69850" cy="19050"/>
            </a:xfrm>
            <a:custGeom>
              <a:avLst/>
              <a:gdLst>
                <a:gd name="T0" fmla="*/ 25 w 25"/>
                <a:gd name="T1" fmla="*/ 5 h 7"/>
                <a:gd name="T2" fmla="*/ 23 w 25"/>
                <a:gd name="T3" fmla="*/ 7 h 7"/>
                <a:gd name="T4" fmla="*/ 1 w 25"/>
                <a:gd name="T5" fmla="*/ 7 h 7"/>
                <a:gd name="T6" fmla="*/ 0 w 25"/>
                <a:gd name="T7" fmla="*/ 5 h 7"/>
                <a:gd name="T8" fmla="*/ 0 w 25"/>
                <a:gd name="T9" fmla="*/ 2 h 7"/>
                <a:gd name="T10" fmla="*/ 1 w 25"/>
                <a:gd name="T11" fmla="*/ 0 h 7"/>
                <a:gd name="T12" fmla="*/ 23 w 25"/>
                <a:gd name="T13" fmla="*/ 0 h 7"/>
                <a:gd name="T14" fmla="*/ 25 w 25"/>
                <a:gd name="T15" fmla="*/ 2 h 7"/>
                <a:gd name="T16" fmla="*/ 25 w 25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7">
                  <a:moveTo>
                    <a:pt x="25" y="5"/>
                  </a:moveTo>
                  <a:cubicBezTo>
                    <a:pt x="25" y="6"/>
                    <a:pt x="24" y="7"/>
                    <a:pt x="23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0"/>
                    <a:pt x="25" y="1"/>
                    <a:pt x="25" y="2"/>
                  </a:cubicBezTo>
                  <a:lnTo>
                    <a:pt x="2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39"/>
            <p:cNvSpPr/>
            <p:nvPr/>
          </p:nvSpPr>
          <p:spPr bwMode="auto">
            <a:xfrm>
              <a:off x="5768975" y="3152775"/>
              <a:ext cx="69850" cy="15875"/>
            </a:xfrm>
            <a:custGeom>
              <a:avLst/>
              <a:gdLst>
                <a:gd name="T0" fmla="*/ 25 w 25"/>
                <a:gd name="T1" fmla="*/ 4 h 6"/>
                <a:gd name="T2" fmla="*/ 23 w 25"/>
                <a:gd name="T3" fmla="*/ 6 h 6"/>
                <a:gd name="T4" fmla="*/ 1 w 25"/>
                <a:gd name="T5" fmla="*/ 6 h 6"/>
                <a:gd name="T6" fmla="*/ 0 w 25"/>
                <a:gd name="T7" fmla="*/ 4 h 6"/>
                <a:gd name="T8" fmla="*/ 0 w 25"/>
                <a:gd name="T9" fmla="*/ 1 h 6"/>
                <a:gd name="T10" fmla="*/ 1 w 25"/>
                <a:gd name="T11" fmla="*/ 0 h 6"/>
                <a:gd name="T12" fmla="*/ 23 w 25"/>
                <a:gd name="T13" fmla="*/ 0 h 6"/>
                <a:gd name="T14" fmla="*/ 25 w 25"/>
                <a:gd name="T15" fmla="*/ 1 h 6"/>
                <a:gd name="T16" fmla="*/ 25 w 25"/>
                <a:gd name="T1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6">
                  <a:moveTo>
                    <a:pt x="25" y="4"/>
                  </a:moveTo>
                  <a:cubicBezTo>
                    <a:pt x="25" y="5"/>
                    <a:pt x="24" y="6"/>
                    <a:pt x="23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0"/>
                    <a:pt x="25" y="0"/>
                    <a:pt x="25" y="1"/>
                  </a:cubicBezTo>
                  <a:lnTo>
                    <a:pt x="2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40"/>
            <p:cNvSpPr>
              <a:spLocks noEditPoints="1"/>
            </p:cNvSpPr>
            <p:nvPr/>
          </p:nvSpPr>
          <p:spPr bwMode="auto">
            <a:xfrm>
              <a:off x="5878513" y="3073400"/>
              <a:ext cx="319088" cy="450850"/>
            </a:xfrm>
            <a:custGeom>
              <a:avLst/>
              <a:gdLst>
                <a:gd name="T0" fmla="*/ 38 w 113"/>
                <a:gd name="T1" fmla="*/ 0 h 160"/>
                <a:gd name="T2" fmla="*/ 1 w 113"/>
                <a:gd name="T3" fmla="*/ 19 h 160"/>
                <a:gd name="T4" fmla="*/ 0 w 113"/>
                <a:gd name="T5" fmla="*/ 21 h 160"/>
                <a:gd name="T6" fmla="*/ 72 w 113"/>
                <a:gd name="T7" fmla="*/ 159 h 160"/>
                <a:gd name="T8" fmla="*/ 74 w 113"/>
                <a:gd name="T9" fmla="*/ 160 h 160"/>
                <a:gd name="T10" fmla="*/ 112 w 113"/>
                <a:gd name="T11" fmla="*/ 141 h 160"/>
                <a:gd name="T12" fmla="*/ 112 w 113"/>
                <a:gd name="T13" fmla="*/ 139 h 160"/>
                <a:gd name="T14" fmla="*/ 40 w 113"/>
                <a:gd name="T15" fmla="*/ 1 h 160"/>
                <a:gd name="T16" fmla="*/ 38 w 113"/>
                <a:gd name="T17" fmla="*/ 0 h 160"/>
                <a:gd name="T18" fmla="*/ 90 w 113"/>
                <a:gd name="T19" fmla="*/ 145 h 160"/>
                <a:gd name="T20" fmla="*/ 75 w 113"/>
                <a:gd name="T21" fmla="*/ 141 h 160"/>
                <a:gd name="T22" fmla="*/ 80 w 113"/>
                <a:gd name="T23" fmla="*/ 126 h 160"/>
                <a:gd name="T24" fmla="*/ 95 w 113"/>
                <a:gd name="T25" fmla="*/ 131 h 160"/>
                <a:gd name="T26" fmla="*/ 90 w 113"/>
                <a:gd name="T27" fmla="*/ 145 h 160"/>
                <a:gd name="T28" fmla="*/ 75 w 113"/>
                <a:gd name="T29" fmla="*/ 80 h 160"/>
                <a:gd name="T30" fmla="*/ 75 w 113"/>
                <a:gd name="T31" fmla="*/ 83 h 160"/>
                <a:gd name="T32" fmla="*/ 48 w 113"/>
                <a:gd name="T33" fmla="*/ 96 h 160"/>
                <a:gd name="T34" fmla="*/ 46 w 113"/>
                <a:gd name="T35" fmla="*/ 95 h 160"/>
                <a:gd name="T36" fmla="*/ 9 w 113"/>
                <a:gd name="T37" fmla="*/ 25 h 160"/>
                <a:gd name="T38" fmla="*/ 10 w 113"/>
                <a:gd name="T39" fmla="*/ 23 h 160"/>
                <a:gd name="T40" fmla="*/ 36 w 113"/>
                <a:gd name="T41" fmla="*/ 10 h 160"/>
                <a:gd name="T42" fmla="*/ 38 w 113"/>
                <a:gd name="T43" fmla="*/ 10 h 160"/>
                <a:gd name="T44" fmla="*/ 75 w 113"/>
                <a:gd name="T45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160">
                  <a:moveTo>
                    <a:pt x="38" y="0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0" y="19"/>
                    <a:pt x="0" y="20"/>
                    <a:pt x="0" y="21"/>
                  </a:cubicBezTo>
                  <a:cubicBezTo>
                    <a:pt x="72" y="159"/>
                    <a:pt x="72" y="159"/>
                    <a:pt x="72" y="159"/>
                  </a:cubicBezTo>
                  <a:cubicBezTo>
                    <a:pt x="73" y="160"/>
                    <a:pt x="74" y="160"/>
                    <a:pt x="74" y="160"/>
                  </a:cubicBezTo>
                  <a:cubicBezTo>
                    <a:pt x="112" y="141"/>
                    <a:pt x="112" y="141"/>
                    <a:pt x="112" y="141"/>
                  </a:cubicBezTo>
                  <a:cubicBezTo>
                    <a:pt x="112" y="140"/>
                    <a:pt x="113" y="139"/>
                    <a:pt x="112" y="139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39" y="0"/>
                    <a:pt x="38" y="0"/>
                  </a:cubicBezTo>
                  <a:close/>
                  <a:moveTo>
                    <a:pt x="90" y="145"/>
                  </a:moveTo>
                  <a:cubicBezTo>
                    <a:pt x="85" y="148"/>
                    <a:pt x="78" y="146"/>
                    <a:pt x="75" y="141"/>
                  </a:cubicBezTo>
                  <a:cubicBezTo>
                    <a:pt x="73" y="135"/>
                    <a:pt x="75" y="129"/>
                    <a:pt x="80" y="126"/>
                  </a:cubicBezTo>
                  <a:cubicBezTo>
                    <a:pt x="86" y="123"/>
                    <a:pt x="92" y="125"/>
                    <a:pt x="95" y="131"/>
                  </a:cubicBezTo>
                  <a:cubicBezTo>
                    <a:pt x="98" y="136"/>
                    <a:pt x="96" y="142"/>
                    <a:pt x="90" y="145"/>
                  </a:cubicBezTo>
                  <a:close/>
                  <a:moveTo>
                    <a:pt x="75" y="80"/>
                  </a:moveTo>
                  <a:cubicBezTo>
                    <a:pt x="76" y="81"/>
                    <a:pt x="75" y="82"/>
                    <a:pt x="75" y="83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7" y="96"/>
                    <a:pt x="47" y="96"/>
                    <a:pt x="46" y="9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4"/>
                    <a:pt x="9" y="23"/>
                    <a:pt x="10" y="23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9"/>
                    <a:pt x="38" y="10"/>
                    <a:pt x="38" y="10"/>
                  </a:cubicBezTo>
                  <a:lnTo>
                    <a:pt x="75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41"/>
            <p:cNvSpPr/>
            <p:nvPr/>
          </p:nvSpPr>
          <p:spPr bwMode="auto">
            <a:xfrm>
              <a:off x="5926138" y="3132138"/>
              <a:ext cx="71438" cy="46037"/>
            </a:xfrm>
            <a:custGeom>
              <a:avLst/>
              <a:gdLst>
                <a:gd name="T0" fmla="*/ 24 w 25"/>
                <a:gd name="T1" fmla="*/ 4 h 16"/>
                <a:gd name="T2" fmla="*/ 24 w 25"/>
                <a:gd name="T3" fmla="*/ 6 h 16"/>
                <a:gd name="T4" fmla="*/ 4 w 25"/>
                <a:gd name="T5" fmla="*/ 15 h 16"/>
                <a:gd name="T6" fmla="*/ 2 w 25"/>
                <a:gd name="T7" fmla="*/ 15 h 16"/>
                <a:gd name="T8" fmla="*/ 1 w 25"/>
                <a:gd name="T9" fmla="*/ 12 h 16"/>
                <a:gd name="T10" fmla="*/ 1 w 25"/>
                <a:gd name="T11" fmla="*/ 10 h 16"/>
                <a:gd name="T12" fmla="*/ 21 w 25"/>
                <a:gd name="T13" fmla="*/ 0 h 16"/>
                <a:gd name="T14" fmla="*/ 23 w 25"/>
                <a:gd name="T15" fmla="*/ 1 h 16"/>
                <a:gd name="T16" fmla="*/ 24 w 25"/>
                <a:gd name="T1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6">
                  <a:moveTo>
                    <a:pt x="24" y="4"/>
                  </a:moveTo>
                  <a:cubicBezTo>
                    <a:pt x="25" y="4"/>
                    <a:pt x="24" y="5"/>
                    <a:pt x="24" y="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3" y="16"/>
                    <a:pt x="2" y="15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1"/>
                    <a:pt x="1" y="10"/>
                    <a:pt x="1" y="1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2" y="0"/>
                    <a:pt x="23" y="1"/>
                  </a:cubicBezTo>
                  <a:lnTo>
                    <a:pt x="2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42"/>
            <p:cNvSpPr/>
            <p:nvPr/>
          </p:nvSpPr>
          <p:spPr bwMode="auto">
            <a:xfrm>
              <a:off x="5937250" y="3152775"/>
              <a:ext cx="71438" cy="44450"/>
            </a:xfrm>
            <a:custGeom>
              <a:avLst/>
              <a:gdLst>
                <a:gd name="T0" fmla="*/ 24 w 25"/>
                <a:gd name="T1" fmla="*/ 4 h 16"/>
                <a:gd name="T2" fmla="*/ 24 w 25"/>
                <a:gd name="T3" fmla="*/ 6 h 16"/>
                <a:gd name="T4" fmla="*/ 4 w 25"/>
                <a:gd name="T5" fmla="*/ 16 h 16"/>
                <a:gd name="T6" fmla="*/ 2 w 25"/>
                <a:gd name="T7" fmla="*/ 15 h 16"/>
                <a:gd name="T8" fmla="*/ 1 w 25"/>
                <a:gd name="T9" fmla="*/ 12 h 16"/>
                <a:gd name="T10" fmla="*/ 1 w 25"/>
                <a:gd name="T11" fmla="*/ 10 h 16"/>
                <a:gd name="T12" fmla="*/ 21 w 25"/>
                <a:gd name="T13" fmla="*/ 0 h 16"/>
                <a:gd name="T14" fmla="*/ 23 w 25"/>
                <a:gd name="T15" fmla="*/ 1 h 16"/>
                <a:gd name="T16" fmla="*/ 24 w 25"/>
                <a:gd name="T1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6">
                  <a:moveTo>
                    <a:pt x="24" y="4"/>
                  </a:moveTo>
                  <a:cubicBezTo>
                    <a:pt x="25" y="5"/>
                    <a:pt x="24" y="5"/>
                    <a:pt x="24" y="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6"/>
                    <a:pt x="2" y="15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1"/>
                    <a:pt x="1" y="11"/>
                    <a:pt x="1" y="1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2" y="0"/>
                    <a:pt x="23" y="1"/>
                  </a:cubicBezTo>
                  <a:lnTo>
                    <a:pt x="2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74" name="组合 73"/>
          <p:cNvGrpSpPr/>
          <p:nvPr/>
        </p:nvGrpSpPr>
        <p:grpSpPr>
          <a:xfrm>
            <a:off x="5422407" y="3642934"/>
            <a:ext cx="2228284" cy="425647"/>
            <a:chOff x="4654427" y="4718860"/>
            <a:chExt cx="1663809" cy="317821"/>
          </a:xfrm>
        </p:grpSpPr>
        <p:grpSp>
          <p:nvGrpSpPr>
            <p:cNvPr id="80" name="组合 79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82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rgbClr val="C8001D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83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81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7439584" y="3679983"/>
            <a:ext cx="2700141" cy="388598"/>
            <a:chOff x="6395842" y="4718860"/>
            <a:chExt cx="2016134" cy="290158"/>
          </a:xfrm>
        </p:grpSpPr>
        <p:grpSp>
          <p:nvGrpSpPr>
            <p:cNvPr id="76" name="组合 75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78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rgbClr val="C8001D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79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77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85" name="文本框 17"/>
          <p:cNvSpPr txBox="1"/>
          <p:nvPr/>
        </p:nvSpPr>
        <p:spPr>
          <a:xfrm>
            <a:off x="5281342" y="2575541"/>
            <a:ext cx="568296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5400" b="1" dirty="0" smtClean="0">
                <a:solidFill>
                  <a:srgbClr val="C8001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工作总结计划</a:t>
            </a:r>
            <a:r>
              <a:rPr lang="en-US" altLang="zh-CN" sz="5400" b="1" dirty="0" smtClean="0">
                <a:solidFill>
                  <a:srgbClr val="C8001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endParaRPr lang="zh-CN" altLang="en-US" sz="5400" b="1" dirty="0">
              <a:solidFill>
                <a:srgbClr val="C8001D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6" name="文本框 15"/>
          <p:cNvSpPr txBox="1"/>
          <p:nvPr/>
        </p:nvSpPr>
        <p:spPr>
          <a:xfrm>
            <a:off x="9624848" y="1070731"/>
            <a:ext cx="2208888" cy="644986"/>
          </a:xfrm>
          <a:prstGeom prst="rect">
            <a:avLst/>
          </a:prstGeom>
          <a:noFill/>
        </p:spPr>
        <p:txBody>
          <a:bodyPr wrap="none" rtlCol="0">
            <a:prstTxWarp prst="textPlain">
              <a:avLst/>
            </a:prstTxWarp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9600" b="1" dirty="0" smtClean="0">
                <a:solidFill>
                  <a:srgbClr val="C8161D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2020</a:t>
            </a:r>
            <a:endParaRPr lang="zh-CN" altLang="en-US" sz="9600" b="1" dirty="0">
              <a:solidFill>
                <a:srgbClr val="C8161D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7" name="矩形 86"/>
          <p:cNvSpPr/>
          <p:nvPr/>
        </p:nvSpPr>
        <p:spPr>
          <a:xfrm>
            <a:off x="9527665" y="265482"/>
            <a:ext cx="1159292" cy="369332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ANNUAL</a:t>
            </a:r>
            <a:endParaRPr lang="zh-CN" altLang="en-US" dirty="0"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9502264" y="484016"/>
            <a:ext cx="2053254" cy="646331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3600" b="1" dirty="0">
                <a:solidFill>
                  <a:srgbClr val="C8161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REPORT</a:t>
            </a:r>
            <a:endParaRPr lang="zh-CN" altLang="en-US" sz="3600" b="1" dirty="0">
              <a:solidFill>
                <a:srgbClr val="C8161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iSlîďè"/>
          <p:cNvGrpSpPr/>
          <p:nvPr/>
        </p:nvGrpSpPr>
        <p:grpSpPr>
          <a:xfrm>
            <a:off x="5132586" y="2518450"/>
            <a:ext cx="1963749" cy="3014796"/>
            <a:chOff x="2043906" y="2184400"/>
            <a:chExt cx="2185988" cy="3355982"/>
          </a:xfrm>
        </p:grpSpPr>
        <p:grpSp>
          <p:nvGrpSpPr>
            <p:cNvPr id="47" name="ïṣḷïḑé"/>
            <p:cNvGrpSpPr>
              <a:grpSpLocks noChangeAspect="1"/>
            </p:cNvGrpSpPr>
            <p:nvPr/>
          </p:nvGrpSpPr>
          <p:grpSpPr bwMode="auto">
            <a:xfrm>
              <a:off x="2043906" y="2184400"/>
              <a:ext cx="2185988" cy="2435225"/>
              <a:chOff x="1068" y="723"/>
              <a:chExt cx="1377" cy="1534"/>
            </a:xfrm>
          </p:grpSpPr>
          <p:sp>
            <p:nvSpPr>
              <p:cNvPr id="65" name="ïṥliďê"/>
              <p:cNvSpPr/>
              <p:nvPr/>
            </p:nvSpPr>
            <p:spPr bwMode="auto">
              <a:xfrm>
                <a:off x="1068" y="723"/>
                <a:ext cx="1377" cy="1534"/>
              </a:xfrm>
              <a:custGeom>
                <a:avLst/>
                <a:gdLst>
                  <a:gd name="T0" fmla="*/ 290 w 580"/>
                  <a:gd name="T1" fmla="*/ 0 h 646"/>
                  <a:gd name="T2" fmla="*/ 290 w 580"/>
                  <a:gd name="T3" fmla="*/ 0 h 646"/>
                  <a:gd name="T4" fmla="*/ 290 w 580"/>
                  <a:gd name="T5" fmla="*/ 0 h 646"/>
                  <a:gd name="T6" fmla="*/ 289 w 580"/>
                  <a:gd name="T7" fmla="*/ 0 h 646"/>
                  <a:gd name="T8" fmla="*/ 289 w 580"/>
                  <a:gd name="T9" fmla="*/ 0 h 646"/>
                  <a:gd name="T10" fmla="*/ 0 w 580"/>
                  <a:gd name="T11" fmla="*/ 290 h 646"/>
                  <a:gd name="T12" fmla="*/ 58 w 580"/>
                  <a:gd name="T13" fmla="*/ 464 h 646"/>
                  <a:gd name="T14" fmla="*/ 175 w 580"/>
                  <a:gd name="T15" fmla="*/ 646 h 646"/>
                  <a:gd name="T16" fmla="*/ 405 w 580"/>
                  <a:gd name="T17" fmla="*/ 646 h 646"/>
                  <a:gd name="T18" fmla="*/ 521 w 580"/>
                  <a:gd name="T19" fmla="*/ 464 h 646"/>
                  <a:gd name="T20" fmla="*/ 580 w 580"/>
                  <a:gd name="T21" fmla="*/ 290 h 646"/>
                  <a:gd name="T22" fmla="*/ 290 w 580"/>
                  <a:gd name="T23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80" h="646">
                    <a:moveTo>
                      <a:pt x="290" y="0"/>
                    </a:moveTo>
                    <a:cubicBezTo>
                      <a:pt x="290" y="0"/>
                      <a:pt x="290" y="0"/>
                      <a:pt x="290" y="0"/>
                    </a:cubicBezTo>
                    <a:cubicBezTo>
                      <a:pt x="290" y="0"/>
                      <a:pt x="290" y="0"/>
                      <a:pt x="290" y="0"/>
                    </a:cubicBezTo>
                    <a:cubicBezTo>
                      <a:pt x="290" y="0"/>
                      <a:pt x="290" y="0"/>
                      <a:pt x="289" y="0"/>
                    </a:cubicBezTo>
                    <a:cubicBezTo>
                      <a:pt x="289" y="0"/>
                      <a:pt x="289" y="0"/>
                      <a:pt x="289" y="0"/>
                    </a:cubicBezTo>
                    <a:cubicBezTo>
                      <a:pt x="129" y="0"/>
                      <a:pt x="0" y="130"/>
                      <a:pt x="0" y="290"/>
                    </a:cubicBezTo>
                    <a:cubicBezTo>
                      <a:pt x="0" y="355"/>
                      <a:pt x="21" y="416"/>
                      <a:pt x="58" y="464"/>
                    </a:cubicBezTo>
                    <a:cubicBezTo>
                      <a:pt x="84" y="499"/>
                      <a:pt x="164" y="583"/>
                      <a:pt x="175" y="646"/>
                    </a:cubicBezTo>
                    <a:cubicBezTo>
                      <a:pt x="405" y="646"/>
                      <a:pt x="405" y="646"/>
                      <a:pt x="405" y="646"/>
                    </a:cubicBezTo>
                    <a:cubicBezTo>
                      <a:pt x="415" y="583"/>
                      <a:pt x="495" y="499"/>
                      <a:pt x="521" y="464"/>
                    </a:cubicBezTo>
                    <a:cubicBezTo>
                      <a:pt x="558" y="416"/>
                      <a:pt x="580" y="355"/>
                      <a:pt x="580" y="290"/>
                    </a:cubicBezTo>
                    <a:cubicBezTo>
                      <a:pt x="580" y="130"/>
                      <a:pt x="450" y="0"/>
                      <a:pt x="290" y="0"/>
                    </a:cubicBezTo>
                    <a:close/>
                  </a:path>
                </a:pathLst>
              </a:custGeom>
              <a:solidFill>
                <a:srgbClr val="C814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rgbClr val="C8141D"/>
                  </a:solidFill>
                </a:endParaRPr>
              </a:p>
            </p:txBody>
          </p:sp>
          <p:sp>
            <p:nvSpPr>
              <p:cNvPr id="66" name="îsļíďè"/>
              <p:cNvSpPr/>
              <p:nvPr/>
            </p:nvSpPr>
            <p:spPr bwMode="auto">
              <a:xfrm>
                <a:off x="1555" y="1599"/>
                <a:ext cx="401" cy="658"/>
              </a:xfrm>
              <a:custGeom>
                <a:avLst/>
                <a:gdLst>
                  <a:gd name="T0" fmla="*/ 165 w 169"/>
                  <a:gd name="T1" fmla="*/ 0 h 277"/>
                  <a:gd name="T2" fmla="*/ 161 w 169"/>
                  <a:gd name="T3" fmla="*/ 3 h 277"/>
                  <a:gd name="T4" fmla="*/ 159 w 169"/>
                  <a:gd name="T5" fmla="*/ 10 h 277"/>
                  <a:gd name="T6" fmla="*/ 129 w 169"/>
                  <a:gd name="T7" fmla="*/ 10 h 277"/>
                  <a:gd name="T8" fmla="*/ 123 w 169"/>
                  <a:gd name="T9" fmla="*/ 6 h 277"/>
                  <a:gd name="T10" fmla="*/ 46 w 169"/>
                  <a:gd name="T11" fmla="*/ 6 h 277"/>
                  <a:gd name="T12" fmla="*/ 41 w 169"/>
                  <a:gd name="T13" fmla="*/ 10 h 277"/>
                  <a:gd name="T14" fmla="*/ 10 w 169"/>
                  <a:gd name="T15" fmla="*/ 10 h 277"/>
                  <a:gd name="T16" fmla="*/ 9 w 169"/>
                  <a:gd name="T17" fmla="*/ 3 h 277"/>
                  <a:gd name="T18" fmla="*/ 4 w 169"/>
                  <a:gd name="T19" fmla="*/ 0 h 277"/>
                  <a:gd name="T20" fmla="*/ 1 w 169"/>
                  <a:gd name="T21" fmla="*/ 5 h 277"/>
                  <a:gd name="T22" fmla="*/ 47 w 169"/>
                  <a:gd name="T23" fmla="*/ 201 h 277"/>
                  <a:gd name="T24" fmla="*/ 41 w 169"/>
                  <a:gd name="T25" fmla="*/ 277 h 277"/>
                  <a:gd name="T26" fmla="*/ 128 w 169"/>
                  <a:gd name="T27" fmla="*/ 277 h 277"/>
                  <a:gd name="T28" fmla="*/ 122 w 169"/>
                  <a:gd name="T29" fmla="*/ 201 h 277"/>
                  <a:gd name="T30" fmla="*/ 168 w 169"/>
                  <a:gd name="T31" fmla="*/ 5 h 277"/>
                  <a:gd name="T32" fmla="*/ 165 w 169"/>
                  <a:gd name="T33" fmla="*/ 0 h 277"/>
                  <a:gd name="T34" fmla="*/ 101 w 169"/>
                  <a:gd name="T35" fmla="*/ 180 h 277"/>
                  <a:gd name="T36" fmla="*/ 69 w 169"/>
                  <a:gd name="T37" fmla="*/ 180 h 277"/>
                  <a:gd name="T38" fmla="*/ 69 w 169"/>
                  <a:gd name="T39" fmla="*/ 112 h 277"/>
                  <a:gd name="T40" fmla="*/ 101 w 169"/>
                  <a:gd name="T41" fmla="*/ 112 h 277"/>
                  <a:gd name="T42" fmla="*/ 101 w 169"/>
                  <a:gd name="T43" fmla="*/ 180 h 277"/>
                  <a:gd name="T44" fmla="*/ 119 w 169"/>
                  <a:gd name="T45" fmla="*/ 180 h 277"/>
                  <a:gd name="T46" fmla="*/ 113 w 169"/>
                  <a:gd name="T47" fmla="*/ 180 h 277"/>
                  <a:gd name="T48" fmla="*/ 113 w 169"/>
                  <a:gd name="T49" fmla="*/ 100 h 277"/>
                  <a:gd name="T50" fmla="*/ 107 w 169"/>
                  <a:gd name="T51" fmla="*/ 94 h 277"/>
                  <a:gd name="T52" fmla="*/ 101 w 169"/>
                  <a:gd name="T53" fmla="*/ 100 h 277"/>
                  <a:gd name="T54" fmla="*/ 101 w 169"/>
                  <a:gd name="T55" fmla="*/ 104 h 277"/>
                  <a:gd name="T56" fmla="*/ 69 w 169"/>
                  <a:gd name="T57" fmla="*/ 104 h 277"/>
                  <a:gd name="T58" fmla="*/ 69 w 169"/>
                  <a:gd name="T59" fmla="*/ 100 h 277"/>
                  <a:gd name="T60" fmla="*/ 63 w 169"/>
                  <a:gd name="T61" fmla="*/ 94 h 277"/>
                  <a:gd name="T62" fmla="*/ 57 w 169"/>
                  <a:gd name="T63" fmla="*/ 100 h 277"/>
                  <a:gd name="T64" fmla="*/ 57 w 169"/>
                  <a:gd name="T65" fmla="*/ 180 h 277"/>
                  <a:gd name="T66" fmla="*/ 50 w 169"/>
                  <a:gd name="T67" fmla="*/ 180 h 277"/>
                  <a:gd name="T68" fmla="*/ 11 w 169"/>
                  <a:gd name="T69" fmla="*/ 14 h 277"/>
                  <a:gd name="T70" fmla="*/ 41 w 169"/>
                  <a:gd name="T71" fmla="*/ 14 h 277"/>
                  <a:gd name="T72" fmla="*/ 46 w 169"/>
                  <a:gd name="T73" fmla="*/ 18 h 277"/>
                  <a:gd name="T74" fmla="*/ 123 w 169"/>
                  <a:gd name="T75" fmla="*/ 18 h 277"/>
                  <a:gd name="T76" fmla="*/ 129 w 169"/>
                  <a:gd name="T77" fmla="*/ 14 h 277"/>
                  <a:gd name="T78" fmla="*/ 158 w 169"/>
                  <a:gd name="T79" fmla="*/ 14 h 277"/>
                  <a:gd name="T80" fmla="*/ 119 w 169"/>
                  <a:gd name="T81" fmla="*/ 180 h 2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169" h="277">
                    <a:moveTo>
                      <a:pt x="165" y="0"/>
                    </a:moveTo>
                    <a:cubicBezTo>
                      <a:pt x="163" y="0"/>
                      <a:pt x="161" y="1"/>
                      <a:pt x="161" y="3"/>
                    </a:cubicBezTo>
                    <a:cubicBezTo>
                      <a:pt x="159" y="10"/>
                      <a:pt x="159" y="10"/>
                      <a:pt x="159" y="10"/>
                    </a:cubicBezTo>
                    <a:cubicBezTo>
                      <a:pt x="129" y="10"/>
                      <a:pt x="129" y="10"/>
                      <a:pt x="129" y="10"/>
                    </a:cubicBezTo>
                    <a:cubicBezTo>
                      <a:pt x="128" y="8"/>
                      <a:pt x="126" y="6"/>
                      <a:pt x="123" y="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4" y="6"/>
                      <a:pt x="41" y="8"/>
                      <a:pt x="41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1"/>
                      <a:pt x="6" y="0"/>
                      <a:pt x="4" y="0"/>
                    </a:cubicBezTo>
                    <a:cubicBezTo>
                      <a:pt x="2" y="1"/>
                      <a:pt x="0" y="3"/>
                      <a:pt x="1" y="5"/>
                    </a:cubicBezTo>
                    <a:cubicBezTo>
                      <a:pt x="47" y="201"/>
                      <a:pt x="47" y="201"/>
                      <a:pt x="47" y="201"/>
                    </a:cubicBezTo>
                    <a:cubicBezTo>
                      <a:pt x="41" y="277"/>
                      <a:pt x="41" y="277"/>
                      <a:pt x="41" y="277"/>
                    </a:cubicBezTo>
                    <a:cubicBezTo>
                      <a:pt x="128" y="277"/>
                      <a:pt x="128" y="277"/>
                      <a:pt x="128" y="277"/>
                    </a:cubicBezTo>
                    <a:cubicBezTo>
                      <a:pt x="122" y="201"/>
                      <a:pt x="122" y="201"/>
                      <a:pt x="122" y="201"/>
                    </a:cubicBezTo>
                    <a:cubicBezTo>
                      <a:pt x="168" y="5"/>
                      <a:pt x="168" y="5"/>
                      <a:pt x="168" y="5"/>
                    </a:cubicBezTo>
                    <a:cubicBezTo>
                      <a:pt x="169" y="3"/>
                      <a:pt x="168" y="1"/>
                      <a:pt x="165" y="0"/>
                    </a:cubicBezTo>
                    <a:close/>
                    <a:moveTo>
                      <a:pt x="101" y="180"/>
                    </a:moveTo>
                    <a:cubicBezTo>
                      <a:pt x="69" y="180"/>
                      <a:pt x="69" y="180"/>
                      <a:pt x="69" y="180"/>
                    </a:cubicBezTo>
                    <a:cubicBezTo>
                      <a:pt x="69" y="112"/>
                      <a:pt x="69" y="112"/>
                      <a:pt x="69" y="112"/>
                    </a:cubicBezTo>
                    <a:cubicBezTo>
                      <a:pt x="101" y="112"/>
                      <a:pt x="101" y="112"/>
                      <a:pt x="101" y="112"/>
                    </a:cubicBezTo>
                    <a:lnTo>
                      <a:pt x="101" y="180"/>
                    </a:lnTo>
                    <a:close/>
                    <a:moveTo>
                      <a:pt x="119" y="180"/>
                    </a:moveTo>
                    <a:cubicBezTo>
                      <a:pt x="113" y="180"/>
                      <a:pt x="113" y="180"/>
                      <a:pt x="113" y="180"/>
                    </a:cubicBezTo>
                    <a:cubicBezTo>
                      <a:pt x="113" y="100"/>
                      <a:pt x="113" y="100"/>
                      <a:pt x="113" y="100"/>
                    </a:cubicBezTo>
                    <a:cubicBezTo>
                      <a:pt x="113" y="97"/>
                      <a:pt x="110" y="94"/>
                      <a:pt x="107" y="94"/>
                    </a:cubicBezTo>
                    <a:cubicBezTo>
                      <a:pt x="103" y="94"/>
                      <a:pt x="101" y="97"/>
                      <a:pt x="101" y="100"/>
                    </a:cubicBezTo>
                    <a:cubicBezTo>
                      <a:pt x="101" y="104"/>
                      <a:pt x="101" y="104"/>
                      <a:pt x="101" y="104"/>
                    </a:cubicBezTo>
                    <a:cubicBezTo>
                      <a:pt x="69" y="104"/>
                      <a:pt x="69" y="104"/>
                      <a:pt x="69" y="104"/>
                    </a:cubicBezTo>
                    <a:cubicBezTo>
                      <a:pt x="69" y="100"/>
                      <a:pt x="69" y="100"/>
                      <a:pt x="69" y="100"/>
                    </a:cubicBezTo>
                    <a:cubicBezTo>
                      <a:pt x="69" y="97"/>
                      <a:pt x="66" y="94"/>
                      <a:pt x="63" y="94"/>
                    </a:cubicBezTo>
                    <a:cubicBezTo>
                      <a:pt x="59" y="94"/>
                      <a:pt x="57" y="97"/>
                      <a:pt x="57" y="100"/>
                    </a:cubicBezTo>
                    <a:cubicBezTo>
                      <a:pt x="57" y="180"/>
                      <a:pt x="57" y="180"/>
                      <a:pt x="57" y="180"/>
                    </a:cubicBezTo>
                    <a:cubicBezTo>
                      <a:pt x="50" y="180"/>
                      <a:pt x="50" y="180"/>
                      <a:pt x="50" y="180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41" y="14"/>
                      <a:pt x="41" y="14"/>
                      <a:pt x="41" y="14"/>
                    </a:cubicBezTo>
                    <a:cubicBezTo>
                      <a:pt x="41" y="16"/>
                      <a:pt x="44" y="18"/>
                      <a:pt x="46" y="18"/>
                    </a:cubicBezTo>
                    <a:cubicBezTo>
                      <a:pt x="123" y="18"/>
                      <a:pt x="123" y="18"/>
                      <a:pt x="123" y="18"/>
                    </a:cubicBezTo>
                    <a:cubicBezTo>
                      <a:pt x="126" y="18"/>
                      <a:pt x="128" y="16"/>
                      <a:pt x="129" y="14"/>
                    </a:cubicBezTo>
                    <a:cubicBezTo>
                      <a:pt x="158" y="14"/>
                      <a:pt x="158" y="14"/>
                      <a:pt x="158" y="14"/>
                    </a:cubicBezTo>
                    <a:lnTo>
                      <a:pt x="119" y="18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rgbClr val="C8141D"/>
                  </a:solidFill>
                </a:endParaRPr>
              </a:p>
            </p:txBody>
          </p:sp>
        </p:grpSp>
        <p:grpSp>
          <p:nvGrpSpPr>
            <p:cNvPr id="48" name="îśľíḓè"/>
            <p:cNvGrpSpPr>
              <a:grpSpLocks noChangeAspect="1"/>
            </p:cNvGrpSpPr>
            <p:nvPr/>
          </p:nvGrpSpPr>
          <p:grpSpPr bwMode="auto">
            <a:xfrm>
              <a:off x="2590803" y="4610106"/>
              <a:ext cx="1092200" cy="930276"/>
              <a:chOff x="3594" y="2904"/>
              <a:chExt cx="688" cy="586"/>
            </a:xfrm>
          </p:grpSpPr>
          <p:sp>
            <p:nvSpPr>
              <p:cNvPr id="49" name="íşlîḋè"/>
              <p:cNvSpPr/>
              <p:nvPr/>
            </p:nvSpPr>
            <p:spPr bwMode="auto">
              <a:xfrm>
                <a:off x="3653" y="2907"/>
                <a:ext cx="570" cy="497"/>
              </a:xfrm>
              <a:prstGeom prst="rect">
                <a:avLst/>
              </a:pr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1440" tIns="45720" rIns="91440" bIns="45720" anchor="ctr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rgbClr val="C8141D"/>
                  </a:solidFill>
                </a:endParaRPr>
              </a:p>
            </p:txBody>
          </p:sp>
          <p:sp>
            <p:nvSpPr>
              <p:cNvPr id="50" name="iSḷiḍê"/>
              <p:cNvSpPr/>
              <p:nvPr/>
            </p:nvSpPr>
            <p:spPr bwMode="auto">
              <a:xfrm>
                <a:off x="3653" y="3404"/>
                <a:ext cx="570" cy="62"/>
              </a:xfrm>
              <a:custGeom>
                <a:avLst/>
                <a:gdLst>
                  <a:gd name="T0" fmla="*/ 0 w 570"/>
                  <a:gd name="T1" fmla="*/ 0 h 62"/>
                  <a:gd name="T2" fmla="*/ 570 w 570"/>
                  <a:gd name="T3" fmla="*/ 0 h 62"/>
                  <a:gd name="T4" fmla="*/ 527 w 570"/>
                  <a:gd name="T5" fmla="*/ 62 h 62"/>
                  <a:gd name="T6" fmla="*/ 43 w 570"/>
                  <a:gd name="T7" fmla="*/ 62 h 62"/>
                  <a:gd name="T8" fmla="*/ 0 w 570"/>
                  <a:gd name="T9" fmla="*/ 0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0" h="62">
                    <a:moveTo>
                      <a:pt x="0" y="0"/>
                    </a:moveTo>
                    <a:lnTo>
                      <a:pt x="570" y="0"/>
                    </a:lnTo>
                    <a:lnTo>
                      <a:pt x="527" y="62"/>
                    </a:lnTo>
                    <a:lnTo>
                      <a:pt x="43" y="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rgbClr val="C8141D"/>
                  </a:solidFill>
                </a:endParaRPr>
              </a:p>
            </p:txBody>
          </p:sp>
          <p:sp>
            <p:nvSpPr>
              <p:cNvPr id="51" name="iŝļïdé"/>
              <p:cNvSpPr/>
              <p:nvPr/>
            </p:nvSpPr>
            <p:spPr bwMode="auto">
              <a:xfrm>
                <a:off x="3594" y="2904"/>
                <a:ext cx="688" cy="126"/>
              </a:xfrm>
              <a:custGeom>
                <a:avLst/>
                <a:gdLst>
                  <a:gd name="T0" fmla="*/ 290 w 290"/>
                  <a:gd name="T1" fmla="*/ 20 h 53"/>
                  <a:gd name="T2" fmla="*/ 267 w 290"/>
                  <a:gd name="T3" fmla="*/ 41 h 53"/>
                  <a:gd name="T4" fmla="*/ 23 w 290"/>
                  <a:gd name="T5" fmla="*/ 52 h 53"/>
                  <a:gd name="T6" fmla="*/ 0 w 290"/>
                  <a:gd name="T7" fmla="*/ 33 h 53"/>
                  <a:gd name="T8" fmla="*/ 0 w 290"/>
                  <a:gd name="T9" fmla="*/ 33 h 53"/>
                  <a:gd name="T10" fmla="*/ 23 w 290"/>
                  <a:gd name="T11" fmla="*/ 12 h 53"/>
                  <a:gd name="T12" fmla="*/ 267 w 290"/>
                  <a:gd name="T13" fmla="*/ 1 h 53"/>
                  <a:gd name="T14" fmla="*/ 290 w 290"/>
                  <a:gd name="T15" fmla="*/ 2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0" h="53">
                    <a:moveTo>
                      <a:pt x="290" y="20"/>
                    </a:moveTo>
                    <a:cubicBezTo>
                      <a:pt x="290" y="31"/>
                      <a:pt x="280" y="40"/>
                      <a:pt x="267" y="41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10" y="53"/>
                      <a:pt x="0" y="44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22"/>
                      <a:pt x="10" y="13"/>
                      <a:pt x="23" y="12"/>
                    </a:cubicBezTo>
                    <a:cubicBezTo>
                      <a:pt x="267" y="1"/>
                      <a:pt x="267" y="1"/>
                      <a:pt x="267" y="1"/>
                    </a:cubicBezTo>
                    <a:cubicBezTo>
                      <a:pt x="280" y="0"/>
                      <a:pt x="290" y="9"/>
                      <a:pt x="290" y="2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rgbClr val="C8141D"/>
                  </a:solidFill>
                </a:endParaRPr>
              </a:p>
            </p:txBody>
          </p:sp>
          <p:sp>
            <p:nvSpPr>
              <p:cNvPr id="52" name="îṧļiḋé"/>
              <p:cNvSpPr/>
              <p:nvPr/>
            </p:nvSpPr>
            <p:spPr bwMode="auto">
              <a:xfrm>
                <a:off x="3594" y="3030"/>
                <a:ext cx="688" cy="123"/>
              </a:xfrm>
              <a:custGeom>
                <a:avLst/>
                <a:gdLst>
                  <a:gd name="T0" fmla="*/ 290 w 290"/>
                  <a:gd name="T1" fmla="*/ 19 h 52"/>
                  <a:gd name="T2" fmla="*/ 267 w 290"/>
                  <a:gd name="T3" fmla="*/ 40 h 52"/>
                  <a:gd name="T4" fmla="*/ 23 w 290"/>
                  <a:gd name="T5" fmla="*/ 52 h 52"/>
                  <a:gd name="T6" fmla="*/ 0 w 290"/>
                  <a:gd name="T7" fmla="*/ 33 h 52"/>
                  <a:gd name="T8" fmla="*/ 0 w 290"/>
                  <a:gd name="T9" fmla="*/ 33 h 52"/>
                  <a:gd name="T10" fmla="*/ 23 w 290"/>
                  <a:gd name="T11" fmla="*/ 12 h 52"/>
                  <a:gd name="T12" fmla="*/ 267 w 290"/>
                  <a:gd name="T13" fmla="*/ 0 h 52"/>
                  <a:gd name="T14" fmla="*/ 290 w 290"/>
                  <a:gd name="T15" fmla="*/ 19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0" h="52">
                    <a:moveTo>
                      <a:pt x="290" y="19"/>
                    </a:moveTo>
                    <a:cubicBezTo>
                      <a:pt x="290" y="30"/>
                      <a:pt x="280" y="40"/>
                      <a:pt x="267" y="40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10" y="52"/>
                      <a:pt x="0" y="44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22"/>
                      <a:pt x="10" y="12"/>
                      <a:pt x="23" y="12"/>
                    </a:cubicBezTo>
                    <a:cubicBezTo>
                      <a:pt x="267" y="0"/>
                      <a:pt x="267" y="0"/>
                      <a:pt x="267" y="0"/>
                    </a:cubicBezTo>
                    <a:cubicBezTo>
                      <a:pt x="280" y="0"/>
                      <a:pt x="290" y="8"/>
                      <a:pt x="290" y="19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325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rgbClr val="C8141D"/>
                  </a:solidFill>
                </a:endParaRPr>
              </a:p>
            </p:txBody>
          </p:sp>
          <p:sp>
            <p:nvSpPr>
              <p:cNvPr id="53" name="ïs1iḍé"/>
              <p:cNvSpPr/>
              <p:nvPr/>
            </p:nvSpPr>
            <p:spPr bwMode="auto">
              <a:xfrm>
                <a:off x="3594" y="3153"/>
                <a:ext cx="688" cy="126"/>
              </a:xfrm>
              <a:custGeom>
                <a:avLst/>
                <a:gdLst>
                  <a:gd name="T0" fmla="*/ 290 w 290"/>
                  <a:gd name="T1" fmla="*/ 20 h 53"/>
                  <a:gd name="T2" fmla="*/ 267 w 290"/>
                  <a:gd name="T3" fmla="*/ 41 h 53"/>
                  <a:gd name="T4" fmla="*/ 23 w 290"/>
                  <a:gd name="T5" fmla="*/ 52 h 53"/>
                  <a:gd name="T6" fmla="*/ 0 w 290"/>
                  <a:gd name="T7" fmla="*/ 33 h 53"/>
                  <a:gd name="T8" fmla="*/ 0 w 290"/>
                  <a:gd name="T9" fmla="*/ 33 h 53"/>
                  <a:gd name="T10" fmla="*/ 23 w 290"/>
                  <a:gd name="T11" fmla="*/ 12 h 53"/>
                  <a:gd name="T12" fmla="*/ 267 w 290"/>
                  <a:gd name="T13" fmla="*/ 1 h 53"/>
                  <a:gd name="T14" fmla="*/ 290 w 290"/>
                  <a:gd name="T15" fmla="*/ 2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0" h="53">
                    <a:moveTo>
                      <a:pt x="290" y="20"/>
                    </a:moveTo>
                    <a:cubicBezTo>
                      <a:pt x="290" y="31"/>
                      <a:pt x="280" y="40"/>
                      <a:pt x="267" y="41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10" y="53"/>
                      <a:pt x="0" y="44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22"/>
                      <a:pt x="10" y="13"/>
                      <a:pt x="23" y="12"/>
                    </a:cubicBezTo>
                    <a:cubicBezTo>
                      <a:pt x="267" y="1"/>
                      <a:pt x="267" y="1"/>
                      <a:pt x="267" y="1"/>
                    </a:cubicBezTo>
                    <a:cubicBezTo>
                      <a:pt x="280" y="0"/>
                      <a:pt x="290" y="9"/>
                      <a:pt x="290" y="2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rgbClr val="C8141D"/>
                  </a:solidFill>
                </a:endParaRPr>
              </a:p>
            </p:txBody>
          </p:sp>
          <p:sp>
            <p:nvSpPr>
              <p:cNvPr id="54" name="işļïde"/>
              <p:cNvSpPr/>
              <p:nvPr/>
            </p:nvSpPr>
            <p:spPr bwMode="auto">
              <a:xfrm>
                <a:off x="3594" y="3279"/>
                <a:ext cx="688" cy="125"/>
              </a:xfrm>
              <a:custGeom>
                <a:avLst/>
                <a:gdLst>
                  <a:gd name="T0" fmla="*/ 290 w 290"/>
                  <a:gd name="T1" fmla="*/ 20 h 53"/>
                  <a:gd name="T2" fmla="*/ 267 w 290"/>
                  <a:gd name="T3" fmla="*/ 41 h 53"/>
                  <a:gd name="T4" fmla="*/ 23 w 290"/>
                  <a:gd name="T5" fmla="*/ 52 h 53"/>
                  <a:gd name="T6" fmla="*/ 0 w 290"/>
                  <a:gd name="T7" fmla="*/ 33 h 53"/>
                  <a:gd name="T8" fmla="*/ 0 w 290"/>
                  <a:gd name="T9" fmla="*/ 33 h 53"/>
                  <a:gd name="T10" fmla="*/ 23 w 290"/>
                  <a:gd name="T11" fmla="*/ 12 h 53"/>
                  <a:gd name="T12" fmla="*/ 267 w 290"/>
                  <a:gd name="T13" fmla="*/ 1 h 53"/>
                  <a:gd name="T14" fmla="*/ 290 w 290"/>
                  <a:gd name="T15" fmla="*/ 20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0" h="53">
                    <a:moveTo>
                      <a:pt x="290" y="20"/>
                    </a:moveTo>
                    <a:cubicBezTo>
                      <a:pt x="290" y="31"/>
                      <a:pt x="280" y="40"/>
                      <a:pt x="267" y="41"/>
                    </a:cubicBezTo>
                    <a:cubicBezTo>
                      <a:pt x="23" y="52"/>
                      <a:pt x="23" y="52"/>
                      <a:pt x="23" y="52"/>
                    </a:cubicBezTo>
                    <a:cubicBezTo>
                      <a:pt x="10" y="53"/>
                      <a:pt x="0" y="44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22"/>
                      <a:pt x="10" y="13"/>
                      <a:pt x="23" y="12"/>
                    </a:cubicBezTo>
                    <a:cubicBezTo>
                      <a:pt x="267" y="1"/>
                      <a:pt x="267" y="1"/>
                      <a:pt x="267" y="1"/>
                    </a:cubicBezTo>
                    <a:cubicBezTo>
                      <a:pt x="280" y="0"/>
                      <a:pt x="290" y="9"/>
                      <a:pt x="290" y="2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40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rgbClr val="C8141D"/>
                  </a:solidFill>
                </a:endParaRPr>
              </a:p>
            </p:txBody>
          </p:sp>
          <p:sp>
            <p:nvSpPr>
              <p:cNvPr id="55" name="íSḷïḍé"/>
              <p:cNvSpPr/>
              <p:nvPr/>
            </p:nvSpPr>
            <p:spPr bwMode="auto">
              <a:xfrm>
                <a:off x="3902" y="2904"/>
                <a:ext cx="380" cy="112"/>
              </a:xfrm>
              <a:custGeom>
                <a:avLst/>
                <a:gdLst>
                  <a:gd name="T0" fmla="*/ 137 w 160"/>
                  <a:gd name="T1" fmla="*/ 1 h 47"/>
                  <a:gd name="T2" fmla="*/ 0 w 160"/>
                  <a:gd name="T3" fmla="*/ 7 h 47"/>
                  <a:gd name="T4" fmla="*/ 15 w 160"/>
                  <a:gd name="T5" fmla="*/ 26 h 47"/>
                  <a:gd name="T6" fmla="*/ 0 w 160"/>
                  <a:gd name="T7" fmla="*/ 47 h 47"/>
                  <a:gd name="T8" fmla="*/ 137 w 160"/>
                  <a:gd name="T9" fmla="*/ 41 h 47"/>
                  <a:gd name="T10" fmla="*/ 160 w 160"/>
                  <a:gd name="T11" fmla="*/ 20 h 47"/>
                  <a:gd name="T12" fmla="*/ 137 w 160"/>
                  <a:gd name="T13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" h="47">
                    <a:moveTo>
                      <a:pt x="137" y="1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8" y="7"/>
                      <a:pt x="15" y="15"/>
                      <a:pt x="15" y="26"/>
                    </a:cubicBezTo>
                    <a:cubicBezTo>
                      <a:pt x="15" y="37"/>
                      <a:pt x="8" y="47"/>
                      <a:pt x="0" y="47"/>
                    </a:cubicBezTo>
                    <a:cubicBezTo>
                      <a:pt x="137" y="41"/>
                      <a:pt x="137" y="41"/>
                      <a:pt x="137" y="41"/>
                    </a:cubicBezTo>
                    <a:cubicBezTo>
                      <a:pt x="150" y="40"/>
                      <a:pt x="160" y="31"/>
                      <a:pt x="160" y="20"/>
                    </a:cubicBezTo>
                    <a:cubicBezTo>
                      <a:pt x="160" y="9"/>
                      <a:pt x="150" y="0"/>
                      <a:pt x="137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rgbClr val="C8141D"/>
                  </a:solidFill>
                </a:endParaRPr>
              </a:p>
            </p:txBody>
          </p:sp>
          <p:sp>
            <p:nvSpPr>
              <p:cNvPr id="56" name="íš1íďe"/>
              <p:cNvSpPr/>
              <p:nvPr/>
            </p:nvSpPr>
            <p:spPr bwMode="auto">
              <a:xfrm>
                <a:off x="3902" y="3030"/>
                <a:ext cx="380" cy="111"/>
              </a:xfrm>
              <a:custGeom>
                <a:avLst/>
                <a:gdLst>
                  <a:gd name="T0" fmla="*/ 137 w 160"/>
                  <a:gd name="T1" fmla="*/ 0 h 47"/>
                  <a:gd name="T2" fmla="*/ 0 w 160"/>
                  <a:gd name="T3" fmla="*/ 7 h 47"/>
                  <a:gd name="T4" fmla="*/ 15 w 160"/>
                  <a:gd name="T5" fmla="*/ 26 h 47"/>
                  <a:gd name="T6" fmla="*/ 0 w 160"/>
                  <a:gd name="T7" fmla="*/ 47 h 47"/>
                  <a:gd name="T8" fmla="*/ 137 w 160"/>
                  <a:gd name="T9" fmla="*/ 40 h 47"/>
                  <a:gd name="T10" fmla="*/ 160 w 160"/>
                  <a:gd name="T11" fmla="*/ 19 h 47"/>
                  <a:gd name="T12" fmla="*/ 137 w 160"/>
                  <a:gd name="T13" fmla="*/ 0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" h="47">
                    <a:moveTo>
                      <a:pt x="137" y="0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8" y="6"/>
                      <a:pt x="15" y="15"/>
                      <a:pt x="15" y="26"/>
                    </a:cubicBezTo>
                    <a:cubicBezTo>
                      <a:pt x="15" y="37"/>
                      <a:pt x="8" y="46"/>
                      <a:pt x="0" y="47"/>
                    </a:cubicBezTo>
                    <a:cubicBezTo>
                      <a:pt x="137" y="40"/>
                      <a:pt x="137" y="40"/>
                      <a:pt x="137" y="40"/>
                    </a:cubicBezTo>
                    <a:cubicBezTo>
                      <a:pt x="150" y="40"/>
                      <a:pt x="160" y="30"/>
                      <a:pt x="160" y="19"/>
                    </a:cubicBezTo>
                    <a:cubicBezTo>
                      <a:pt x="160" y="8"/>
                      <a:pt x="150" y="0"/>
                      <a:pt x="137" y="0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rgbClr val="C8141D"/>
                  </a:solidFill>
                </a:endParaRPr>
              </a:p>
            </p:txBody>
          </p:sp>
          <p:sp>
            <p:nvSpPr>
              <p:cNvPr id="57" name="iš1ïḓe"/>
              <p:cNvSpPr/>
              <p:nvPr/>
            </p:nvSpPr>
            <p:spPr bwMode="auto">
              <a:xfrm>
                <a:off x="3902" y="3153"/>
                <a:ext cx="380" cy="111"/>
              </a:xfrm>
              <a:custGeom>
                <a:avLst/>
                <a:gdLst>
                  <a:gd name="T0" fmla="*/ 137 w 160"/>
                  <a:gd name="T1" fmla="*/ 1 h 47"/>
                  <a:gd name="T2" fmla="*/ 0 w 160"/>
                  <a:gd name="T3" fmla="*/ 7 h 47"/>
                  <a:gd name="T4" fmla="*/ 15 w 160"/>
                  <a:gd name="T5" fmla="*/ 27 h 47"/>
                  <a:gd name="T6" fmla="*/ 0 w 160"/>
                  <a:gd name="T7" fmla="*/ 47 h 47"/>
                  <a:gd name="T8" fmla="*/ 137 w 160"/>
                  <a:gd name="T9" fmla="*/ 41 h 47"/>
                  <a:gd name="T10" fmla="*/ 160 w 160"/>
                  <a:gd name="T11" fmla="*/ 20 h 47"/>
                  <a:gd name="T12" fmla="*/ 137 w 160"/>
                  <a:gd name="T13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" h="47">
                    <a:moveTo>
                      <a:pt x="137" y="1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8" y="7"/>
                      <a:pt x="15" y="16"/>
                      <a:pt x="15" y="27"/>
                    </a:cubicBezTo>
                    <a:cubicBezTo>
                      <a:pt x="15" y="38"/>
                      <a:pt x="8" y="47"/>
                      <a:pt x="0" y="47"/>
                    </a:cubicBezTo>
                    <a:cubicBezTo>
                      <a:pt x="137" y="41"/>
                      <a:pt x="137" y="41"/>
                      <a:pt x="137" y="41"/>
                    </a:cubicBezTo>
                    <a:cubicBezTo>
                      <a:pt x="150" y="40"/>
                      <a:pt x="160" y="31"/>
                      <a:pt x="160" y="20"/>
                    </a:cubicBezTo>
                    <a:cubicBezTo>
                      <a:pt x="160" y="9"/>
                      <a:pt x="150" y="0"/>
                      <a:pt x="137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rgbClr val="C8141D"/>
                  </a:solidFill>
                </a:endParaRPr>
              </a:p>
            </p:txBody>
          </p:sp>
          <p:sp>
            <p:nvSpPr>
              <p:cNvPr id="58" name="ï$ļîḓe"/>
              <p:cNvSpPr/>
              <p:nvPr/>
            </p:nvSpPr>
            <p:spPr bwMode="auto">
              <a:xfrm>
                <a:off x="3902" y="3279"/>
                <a:ext cx="380" cy="111"/>
              </a:xfrm>
              <a:custGeom>
                <a:avLst/>
                <a:gdLst>
                  <a:gd name="T0" fmla="*/ 137 w 160"/>
                  <a:gd name="T1" fmla="*/ 1 h 47"/>
                  <a:gd name="T2" fmla="*/ 0 w 160"/>
                  <a:gd name="T3" fmla="*/ 7 h 47"/>
                  <a:gd name="T4" fmla="*/ 15 w 160"/>
                  <a:gd name="T5" fmla="*/ 26 h 47"/>
                  <a:gd name="T6" fmla="*/ 0 w 160"/>
                  <a:gd name="T7" fmla="*/ 47 h 47"/>
                  <a:gd name="T8" fmla="*/ 137 w 160"/>
                  <a:gd name="T9" fmla="*/ 41 h 47"/>
                  <a:gd name="T10" fmla="*/ 160 w 160"/>
                  <a:gd name="T11" fmla="*/ 20 h 47"/>
                  <a:gd name="T12" fmla="*/ 137 w 160"/>
                  <a:gd name="T13" fmla="*/ 1 h 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60" h="47">
                    <a:moveTo>
                      <a:pt x="137" y="1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8" y="7"/>
                      <a:pt x="15" y="15"/>
                      <a:pt x="15" y="26"/>
                    </a:cubicBezTo>
                    <a:cubicBezTo>
                      <a:pt x="15" y="37"/>
                      <a:pt x="8" y="47"/>
                      <a:pt x="0" y="47"/>
                    </a:cubicBezTo>
                    <a:cubicBezTo>
                      <a:pt x="137" y="41"/>
                      <a:pt x="137" y="41"/>
                      <a:pt x="137" y="41"/>
                    </a:cubicBezTo>
                    <a:cubicBezTo>
                      <a:pt x="150" y="40"/>
                      <a:pt x="160" y="31"/>
                      <a:pt x="160" y="20"/>
                    </a:cubicBezTo>
                    <a:cubicBezTo>
                      <a:pt x="160" y="9"/>
                      <a:pt x="150" y="0"/>
                      <a:pt x="137" y="1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rgbClr val="C8141D"/>
                  </a:solidFill>
                </a:endParaRPr>
              </a:p>
            </p:txBody>
          </p:sp>
          <p:sp>
            <p:nvSpPr>
              <p:cNvPr id="59" name="íṧļiḓè"/>
              <p:cNvSpPr/>
              <p:nvPr/>
            </p:nvSpPr>
            <p:spPr bwMode="auto">
              <a:xfrm>
                <a:off x="3902" y="3376"/>
                <a:ext cx="321" cy="28"/>
              </a:xfrm>
              <a:custGeom>
                <a:avLst/>
                <a:gdLst>
                  <a:gd name="T0" fmla="*/ 0 w 321"/>
                  <a:gd name="T1" fmla="*/ 28 h 28"/>
                  <a:gd name="T2" fmla="*/ 321 w 321"/>
                  <a:gd name="T3" fmla="*/ 28 h 28"/>
                  <a:gd name="T4" fmla="*/ 321 w 321"/>
                  <a:gd name="T5" fmla="*/ 0 h 28"/>
                  <a:gd name="T6" fmla="*/ 0 w 321"/>
                  <a:gd name="T7" fmla="*/ 14 h 28"/>
                  <a:gd name="T8" fmla="*/ 0 w 321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1" h="28">
                    <a:moveTo>
                      <a:pt x="0" y="28"/>
                    </a:moveTo>
                    <a:lnTo>
                      <a:pt x="321" y="28"/>
                    </a:lnTo>
                    <a:lnTo>
                      <a:pt x="321" y="0"/>
                    </a:lnTo>
                    <a:lnTo>
                      <a:pt x="0" y="14"/>
                    </a:lnTo>
                    <a:lnTo>
                      <a:pt x="0" y="28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rgbClr val="C8141D"/>
                  </a:solidFill>
                </a:endParaRPr>
              </a:p>
            </p:txBody>
          </p:sp>
          <p:sp>
            <p:nvSpPr>
              <p:cNvPr id="60" name="íśļîḑê"/>
              <p:cNvSpPr/>
              <p:nvPr/>
            </p:nvSpPr>
            <p:spPr bwMode="auto">
              <a:xfrm>
                <a:off x="3902" y="3250"/>
                <a:ext cx="321" cy="45"/>
              </a:xfrm>
              <a:custGeom>
                <a:avLst/>
                <a:gdLst>
                  <a:gd name="T0" fmla="*/ 0 w 321"/>
                  <a:gd name="T1" fmla="*/ 45 h 45"/>
                  <a:gd name="T2" fmla="*/ 321 w 321"/>
                  <a:gd name="T3" fmla="*/ 31 h 45"/>
                  <a:gd name="T4" fmla="*/ 321 w 321"/>
                  <a:gd name="T5" fmla="*/ 0 h 45"/>
                  <a:gd name="T6" fmla="*/ 0 w 321"/>
                  <a:gd name="T7" fmla="*/ 17 h 45"/>
                  <a:gd name="T8" fmla="*/ 0 w 321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1" h="45">
                    <a:moveTo>
                      <a:pt x="0" y="45"/>
                    </a:moveTo>
                    <a:lnTo>
                      <a:pt x="321" y="31"/>
                    </a:lnTo>
                    <a:lnTo>
                      <a:pt x="321" y="0"/>
                    </a:lnTo>
                    <a:lnTo>
                      <a:pt x="0" y="17"/>
                    </a:lnTo>
                    <a:lnTo>
                      <a:pt x="0" y="45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rgbClr val="C8141D"/>
                  </a:solidFill>
                </a:endParaRPr>
              </a:p>
            </p:txBody>
          </p:sp>
          <p:sp>
            <p:nvSpPr>
              <p:cNvPr id="61" name="iŝľïďè"/>
              <p:cNvSpPr/>
              <p:nvPr/>
            </p:nvSpPr>
            <p:spPr bwMode="auto">
              <a:xfrm>
                <a:off x="3902" y="3001"/>
                <a:ext cx="321" cy="45"/>
              </a:xfrm>
              <a:custGeom>
                <a:avLst/>
                <a:gdLst>
                  <a:gd name="T0" fmla="*/ 0 w 321"/>
                  <a:gd name="T1" fmla="*/ 15 h 45"/>
                  <a:gd name="T2" fmla="*/ 0 w 321"/>
                  <a:gd name="T3" fmla="*/ 45 h 45"/>
                  <a:gd name="T4" fmla="*/ 321 w 321"/>
                  <a:gd name="T5" fmla="*/ 29 h 45"/>
                  <a:gd name="T6" fmla="*/ 321 w 321"/>
                  <a:gd name="T7" fmla="*/ 0 h 45"/>
                  <a:gd name="T8" fmla="*/ 0 w 321"/>
                  <a:gd name="T9" fmla="*/ 1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1" h="45">
                    <a:moveTo>
                      <a:pt x="0" y="15"/>
                    </a:moveTo>
                    <a:lnTo>
                      <a:pt x="0" y="45"/>
                    </a:lnTo>
                    <a:lnTo>
                      <a:pt x="321" y="29"/>
                    </a:lnTo>
                    <a:lnTo>
                      <a:pt x="321" y="0"/>
                    </a:lnTo>
                    <a:lnTo>
                      <a:pt x="0" y="15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rgbClr val="C8141D"/>
                  </a:solidFill>
                </a:endParaRPr>
              </a:p>
            </p:txBody>
          </p:sp>
          <p:sp>
            <p:nvSpPr>
              <p:cNvPr id="62" name="îṩ1ïďé"/>
              <p:cNvSpPr/>
              <p:nvPr/>
            </p:nvSpPr>
            <p:spPr bwMode="auto">
              <a:xfrm>
                <a:off x="3902" y="3127"/>
                <a:ext cx="321" cy="43"/>
              </a:xfrm>
              <a:custGeom>
                <a:avLst/>
                <a:gdLst>
                  <a:gd name="T0" fmla="*/ 0 w 321"/>
                  <a:gd name="T1" fmla="*/ 43 h 43"/>
                  <a:gd name="T2" fmla="*/ 321 w 321"/>
                  <a:gd name="T3" fmla="*/ 28 h 43"/>
                  <a:gd name="T4" fmla="*/ 321 w 321"/>
                  <a:gd name="T5" fmla="*/ 0 h 43"/>
                  <a:gd name="T6" fmla="*/ 0 w 321"/>
                  <a:gd name="T7" fmla="*/ 14 h 43"/>
                  <a:gd name="T8" fmla="*/ 0 w 321"/>
                  <a:gd name="T9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1" h="43">
                    <a:moveTo>
                      <a:pt x="0" y="43"/>
                    </a:moveTo>
                    <a:lnTo>
                      <a:pt x="321" y="28"/>
                    </a:lnTo>
                    <a:lnTo>
                      <a:pt x="321" y="0"/>
                    </a:lnTo>
                    <a:lnTo>
                      <a:pt x="0" y="14"/>
                    </a:lnTo>
                    <a:lnTo>
                      <a:pt x="0" y="43"/>
                    </a:lnTo>
                    <a:close/>
                  </a:path>
                </a:pathLst>
              </a:custGeom>
              <a:solidFill>
                <a:schemeClr val="bg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rgbClr val="C8141D"/>
                  </a:solidFill>
                </a:endParaRPr>
              </a:p>
            </p:txBody>
          </p:sp>
          <p:sp>
            <p:nvSpPr>
              <p:cNvPr id="63" name="íṩlîďê"/>
              <p:cNvSpPr/>
              <p:nvPr/>
            </p:nvSpPr>
            <p:spPr bwMode="auto">
              <a:xfrm>
                <a:off x="3717" y="3466"/>
                <a:ext cx="439" cy="24"/>
              </a:xfrm>
              <a:custGeom>
                <a:avLst/>
                <a:gdLst>
                  <a:gd name="T0" fmla="*/ 0 w 185"/>
                  <a:gd name="T1" fmla="*/ 0 h 10"/>
                  <a:gd name="T2" fmla="*/ 0 w 185"/>
                  <a:gd name="T3" fmla="*/ 0 h 10"/>
                  <a:gd name="T4" fmla="*/ 46 w 185"/>
                  <a:gd name="T5" fmla="*/ 10 h 10"/>
                  <a:gd name="T6" fmla="*/ 140 w 185"/>
                  <a:gd name="T7" fmla="*/ 10 h 10"/>
                  <a:gd name="T8" fmla="*/ 185 w 185"/>
                  <a:gd name="T9" fmla="*/ 0 h 10"/>
                  <a:gd name="T10" fmla="*/ 185 w 185"/>
                  <a:gd name="T11" fmla="*/ 0 h 10"/>
                  <a:gd name="T12" fmla="*/ 0 w 185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5" h="1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21" y="10"/>
                      <a:pt x="46" y="10"/>
                    </a:cubicBezTo>
                    <a:cubicBezTo>
                      <a:pt x="140" y="10"/>
                      <a:pt x="140" y="10"/>
                      <a:pt x="140" y="10"/>
                    </a:cubicBezTo>
                    <a:cubicBezTo>
                      <a:pt x="165" y="10"/>
                      <a:pt x="185" y="5"/>
                      <a:pt x="185" y="0"/>
                    </a:cubicBezTo>
                    <a:cubicBezTo>
                      <a:pt x="185" y="0"/>
                      <a:pt x="185" y="0"/>
                      <a:pt x="18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6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rgbClr val="C8141D"/>
                  </a:solidFill>
                </a:endParaRPr>
              </a:p>
            </p:txBody>
          </p:sp>
          <p:sp>
            <p:nvSpPr>
              <p:cNvPr id="64" name="íṧlîḑé"/>
              <p:cNvSpPr/>
              <p:nvPr/>
            </p:nvSpPr>
            <p:spPr bwMode="auto">
              <a:xfrm>
                <a:off x="3902" y="3404"/>
                <a:ext cx="321" cy="62"/>
              </a:xfrm>
              <a:custGeom>
                <a:avLst/>
                <a:gdLst>
                  <a:gd name="T0" fmla="*/ 0 w 321"/>
                  <a:gd name="T1" fmla="*/ 62 h 62"/>
                  <a:gd name="T2" fmla="*/ 278 w 321"/>
                  <a:gd name="T3" fmla="*/ 62 h 62"/>
                  <a:gd name="T4" fmla="*/ 321 w 321"/>
                  <a:gd name="T5" fmla="*/ 0 h 62"/>
                  <a:gd name="T6" fmla="*/ 0 w 321"/>
                  <a:gd name="T7" fmla="*/ 0 h 62"/>
                  <a:gd name="T8" fmla="*/ 0 w 321"/>
                  <a:gd name="T9" fmla="*/ 62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1" h="62">
                    <a:moveTo>
                      <a:pt x="0" y="62"/>
                    </a:moveTo>
                    <a:lnTo>
                      <a:pt x="278" y="62"/>
                    </a:lnTo>
                    <a:lnTo>
                      <a:pt x="321" y="0"/>
                    </a:lnTo>
                    <a:lnTo>
                      <a:pt x="0" y="0"/>
                    </a:lnTo>
                    <a:lnTo>
                      <a:pt x="0" y="62"/>
                    </a:lnTo>
                    <a:close/>
                  </a:path>
                </a:pathLst>
              </a:custGeom>
              <a:solidFill>
                <a:srgbClr val="404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wrap="square" lIns="91440" tIns="45720" rIns="91440" bIns="45720" anchor="ctr">
                <a:normAutofit fontScale="25000" lnSpcReduction="20000"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rgbClr val="C8141D"/>
                  </a:solidFill>
                </a:endParaRPr>
              </a:p>
            </p:txBody>
          </p:sp>
        </p:grpSp>
      </p:grpSp>
      <p:sp>
        <p:nvSpPr>
          <p:cNvPr id="4" name="i$1îdé"/>
          <p:cNvSpPr/>
          <p:nvPr/>
        </p:nvSpPr>
        <p:spPr bwMode="auto">
          <a:xfrm>
            <a:off x="4684041" y="2002823"/>
            <a:ext cx="2870655" cy="2715654"/>
          </a:xfrm>
          <a:custGeom>
            <a:avLst/>
            <a:gdLst>
              <a:gd name="T0" fmla="*/ 843 w 1158"/>
              <a:gd name="T1" fmla="*/ 1095 h 1095"/>
              <a:gd name="T2" fmla="*/ 1158 w 1158"/>
              <a:gd name="T3" fmla="*/ 579 h 1095"/>
              <a:gd name="T4" fmla="*/ 579 w 1158"/>
              <a:gd name="T5" fmla="*/ 0 h 1095"/>
              <a:gd name="T6" fmla="*/ 0 w 1158"/>
              <a:gd name="T7" fmla="*/ 579 h 1095"/>
              <a:gd name="T8" fmla="*/ 315 w 1158"/>
              <a:gd name="T9" fmla="*/ 1095 h 1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8" h="1095">
                <a:moveTo>
                  <a:pt x="843" y="1095"/>
                </a:moveTo>
                <a:cubicBezTo>
                  <a:pt x="1030" y="999"/>
                  <a:pt x="1158" y="804"/>
                  <a:pt x="1158" y="579"/>
                </a:cubicBezTo>
                <a:cubicBezTo>
                  <a:pt x="1158" y="260"/>
                  <a:pt x="899" y="0"/>
                  <a:pt x="579" y="0"/>
                </a:cubicBezTo>
                <a:cubicBezTo>
                  <a:pt x="259" y="0"/>
                  <a:pt x="0" y="260"/>
                  <a:pt x="0" y="579"/>
                </a:cubicBezTo>
                <a:cubicBezTo>
                  <a:pt x="0" y="804"/>
                  <a:pt x="128" y="999"/>
                  <a:pt x="315" y="1095"/>
                </a:cubicBezTo>
              </a:path>
            </a:pathLst>
          </a:custGeom>
          <a:noFill/>
          <a:ln w="25400" cap="flat">
            <a:solidFill>
              <a:srgbClr val="C8141D"/>
            </a:solidFill>
            <a:prstDash val="solid"/>
            <a:miter lim="800000"/>
            <a:headEnd type="oval"/>
            <a:tailEnd type="oval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91440" tIns="45720" rIns="91440" bIns="45720" anchor="ctr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>
              <a:solidFill>
                <a:srgbClr val="C8141D"/>
              </a:solidFill>
            </a:endParaRPr>
          </a:p>
        </p:txBody>
      </p:sp>
      <p:sp>
        <p:nvSpPr>
          <p:cNvPr id="5" name="îŝliḓe"/>
          <p:cNvSpPr/>
          <p:nvPr/>
        </p:nvSpPr>
        <p:spPr>
          <a:xfrm>
            <a:off x="4873749" y="4219061"/>
            <a:ext cx="473089" cy="473089"/>
          </a:xfrm>
          <a:prstGeom prst="ellipse">
            <a:avLst/>
          </a:prstGeom>
          <a:solidFill>
            <a:schemeClr val="bg1"/>
          </a:solidFill>
          <a:ln w="50800">
            <a:solidFill>
              <a:srgbClr val="C814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62500" lnSpcReduction="20000"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C8141D"/>
                </a:solidFill>
                <a:latin typeface="Impact" panose="020B0806030902050204" pitchFamily="34" charset="0"/>
              </a:rPr>
              <a:t>01</a:t>
            </a:r>
          </a:p>
        </p:txBody>
      </p:sp>
      <p:sp>
        <p:nvSpPr>
          <p:cNvPr id="6" name="îşliďe"/>
          <p:cNvSpPr/>
          <p:nvPr/>
        </p:nvSpPr>
        <p:spPr>
          <a:xfrm>
            <a:off x="4464777" y="2997383"/>
            <a:ext cx="473089" cy="473089"/>
          </a:xfrm>
          <a:prstGeom prst="ellipse">
            <a:avLst/>
          </a:prstGeom>
          <a:solidFill>
            <a:schemeClr val="bg1"/>
          </a:solidFill>
          <a:ln w="50800">
            <a:solidFill>
              <a:srgbClr val="C814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62500" lnSpcReduction="20000"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C8141D"/>
                </a:solidFill>
                <a:latin typeface="Impact" panose="020B0806030902050204" pitchFamily="34" charset="0"/>
              </a:rPr>
              <a:t>02</a:t>
            </a:r>
          </a:p>
        </p:txBody>
      </p:sp>
      <p:sp>
        <p:nvSpPr>
          <p:cNvPr id="7" name="ïṣḻïḑè"/>
          <p:cNvSpPr/>
          <p:nvPr/>
        </p:nvSpPr>
        <p:spPr>
          <a:xfrm>
            <a:off x="5212028" y="1948510"/>
            <a:ext cx="473089" cy="473089"/>
          </a:xfrm>
          <a:prstGeom prst="ellipse">
            <a:avLst/>
          </a:prstGeom>
          <a:solidFill>
            <a:schemeClr val="bg1"/>
          </a:solidFill>
          <a:ln w="50800">
            <a:solidFill>
              <a:srgbClr val="C814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62500" lnSpcReduction="20000"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dirty="0">
                <a:solidFill>
                  <a:srgbClr val="C8141D"/>
                </a:solidFill>
                <a:latin typeface="Impact" panose="020B0806030902050204" pitchFamily="34" charset="0"/>
              </a:rPr>
              <a:t>03</a:t>
            </a:r>
          </a:p>
        </p:txBody>
      </p:sp>
      <p:sp>
        <p:nvSpPr>
          <p:cNvPr id="8" name="íṧľîdê"/>
          <p:cNvSpPr/>
          <p:nvPr/>
        </p:nvSpPr>
        <p:spPr>
          <a:xfrm>
            <a:off x="6501781" y="1937514"/>
            <a:ext cx="473089" cy="473089"/>
          </a:xfrm>
          <a:prstGeom prst="ellipse">
            <a:avLst/>
          </a:prstGeom>
          <a:solidFill>
            <a:schemeClr val="bg1"/>
          </a:solidFill>
          <a:ln w="50800">
            <a:solidFill>
              <a:srgbClr val="C814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62500" lnSpcReduction="20000"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>
                <a:solidFill>
                  <a:srgbClr val="C8141D"/>
                </a:solidFill>
                <a:latin typeface="Impact" panose="020B0806030902050204" pitchFamily="34" charset="0"/>
              </a:rPr>
              <a:t>04</a:t>
            </a:r>
          </a:p>
        </p:txBody>
      </p:sp>
      <p:sp>
        <p:nvSpPr>
          <p:cNvPr id="9" name="îṩ1ïďé"/>
          <p:cNvSpPr/>
          <p:nvPr/>
        </p:nvSpPr>
        <p:spPr>
          <a:xfrm>
            <a:off x="7266834" y="2972772"/>
            <a:ext cx="473089" cy="473089"/>
          </a:xfrm>
          <a:prstGeom prst="ellipse">
            <a:avLst/>
          </a:prstGeom>
          <a:solidFill>
            <a:schemeClr val="bg1"/>
          </a:solidFill>
          <a:ln w="50800">
            <a:solidFill>
              <a:srgbClr val="C814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62500" lnSpcReduction="20000"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>
                <a:solidFill>
                  <a:srgbClr val="C8141D"/>
                </a:solidFill>
                <a:latin typeface="Impact" panose="020B0806030902050204" pitchFamily="34" charset="0"/>
              </a:rPr>
              <a:t>05</a:t>
            </a:r>
          </a:p>
        </p:txBody>
      </p:sp>
      <p:sp>
        <p:nvSpPr>
          <p:cNvPr id="10" name="íşľídè"/>
          <p:cNvSpPr/>
          <p:nvPr/>
        </p:nvSpPr>
        <p:spPr>
          <a:xfrm>
            <a:off x="6879333" y="4201257"/>
            <a:ext cx="473089" cy="473089"/>
          </a:xfrm>
          <a:prstGeom prst="ellipse">
            <a:avLst/>
          </a:prstGeom>
          <a:solidFill>
            <a:schemeClr val="bg1"/>
          </a:solidFill>
          <a:ln w="50800">
            <a:solidFill>
              <a:srgbClr val="C814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anchor="ctr">
            <a:normAutofit fontScale="62500" lnSpcReduction="20000"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>
                <a:solidFill>
                  <a:srgbClr val="C8141D"/>
                </a:solidFill>
                <a:latin typeface="Impact" panose="020B0806030902050204" pitchFamily="34" charset="0"/>
              </a:rPr>
              <a:t>06</a:t>
            </a:r>
          </a:p>
        </p:txBody>
      </p:sp>
      <p:sp>
        <p:nvSpPr>
          <p:cNvPr id="42" name="íśḷiḓê"/>
          <p:cNvSpPr/>
          <p:nvPr/>
        </p:nvSpPr>
        <p:spPr bwMode="auto">
          <a:xfrm>
            <a:off x="7863933" y="1121853"/>
            <a:ext cx="354658" cy="312462"/>
          </a:xfrm>
          <a:custGeom>
            <a:avLst/>
            <a:gdLst>
              <a:gd name="T0" fmla="*/ 0 w 6165"/>
              <a:gd name="T1" fmla="*/ 90 h 5440"/>
              <a:gd name="T2" fmla="*/ 363 w 6165"/>
              <a:gd name="T3" fmla="*/ 4624 h 5440"/>
              <a:gd name="T4" fmla="*/ 907 w 6165"/>
              <a:gd name="T5" fmla="*/ 4624 h 5440"/>
              <a:gd name="T6" fmla="*/ 2901 w 6165"/>
              <a:gd name="T7" fmla="*/ 90 h 5440"/>
              <a:gd name="T8" fmla="*/ 861 w 6165"/>
              <a:gd name="T9" fmla="*/ 4080 h 5440"/>
              <a:gd name="T10" fmla="*/ 363 w 6165"/>
              <a:gd name="T11" fmla="*/ 3581 h 5440"/>
              <a:gd name="T12" fmla="*/ 907 w 6165"/>
              <a:gd name="T13" fmla="*/ 3581 h 5440"/>
              <a:gd name="T14" fmla="*/ 861 w 6165"/>
              <a:gd name="T15" fmla="*/ 3082 h 5440"/>
              <a:gd name="T16" fmla="*/ 363 w 6165"/>
              <a:gd name="T17" fmla="*/ 2584 h 5440"/>
              <a:gd name="T18" fmla="*/ 907 w 6165"/>
              <a:gd name="T19" fmla="*/ 2584 h 5440"/>
              <a:gd name="T20" fmla="*/ 861 w 6165"/>
              <a:gd name="T21" fmla="*/ 2085 h 5440"/>
              <a:gd name="T22" fmla="*/ 363 w 6165"/>
              <a:gd name="T23" fmla="*/ 1586 h 5440"/>
              <a:gd name="T24" fmla="*/ 907 w 6165"/>
              <a:gd name="T25" fmla="*/ 1586 h 5440"/>
              <a:gd name="T26" fmla="*/ 861 w 6165"/>
              <a:gd name="T27" fmla="*/ 1088 h 5440"/>
              <a:gd name="T28" fmla="*/ 363 w 6165"/>
              <a:gd name="T29" fmla="*/ 589 h 5440"/>
              <a:gd name="T30" fmla="*/ 907 w 6165"/>
              <a:gd name="T31" fmla="*/ 589 h 5440"/>
              <a:gd name="T32" fmla="*/ 1677 w 6165"/>
              <a:gd name="T33" fmla="*/ 4080 h 5440"/>
              <a:gd name="T34" fmla="*/ 1179 w 6165"/>
              <a:gd name="T35" fmla="*/ 3581 h 5440"/>
              <a:gd name="T36" fmla="*/ 1723 w 6165"/>
              <a:gd name="T37" fmla="*/ 3581 h 5440"/>
              <a:gd name="T38" fmla="*/ 1677 w 6165"/>
              <a:gd name="T39" fmla="*/ 3082 h 5440"/>
              <a:gd name="T40" fmla="*/ 1179 w 6165"/>
              <a:gd name="T41" fmla="*/ 2584 h 5440"/>
              <a:gd name="T42" fmla="*/ 1723 w 6165"/>
              <a:gd name="T43" fmla="*/ 2584 h 5440"/>
              <a:gd name="T44" fmla="*/ 1677 w 6165"/>
              <a:gd name="T45" fmla="*/ 2085 h 5440"/>
              <a:gd name="T46" fmla="*/ 1179 w 6165"/>
              <a:gd name="T47" fmla="*/ 1586 h 5440"/>
              <a:gd name="T48" fmla="*/ 1723 w 6165"/>
              <a:gd name="T49" fmla="*/ 1586 h 5440"/>
              <a:gd name="T50" fmla="*/ 1677 w 6165"/>
              <a:gd name="T51" fmla="*/ 1088 h 5440"/>
              <a:gd name="T52" fmla="*/ 1179 w 6165"/>
              <a:gd name="T53" fmla="*/ 589 h 5440"/>
              <a:gd name="T54" fmla="*/ 1723 w 6165"/>
              <a:gd name="T55" fmla="*/ 589 h 5440"/>
              <a:gd name="T56" fmla="*/ 2493 w 6165"/>
              <a:gd name="T57" fmla="*/ 4080 h 5440"/>
              <a:gd name="T58" fmla="*/ 1995 w 6165"/>
              <a:gd name="T59" fmla="*/ 3581 h 5440"/>
              <a:gd name="T60" fmla="*/ 2539 w 6165"/>
              <a:gd name="T61" fmla="*/ 3581 h 5440"/>
              <a:gd name="T62" fmla="*/ 2493 w 6165"/>
              <a:gd name="T63" fmla="*/ 3082 h 5440"/>
              <a:gd name="T64" fmla="*/ 1995 w 6165"/>
              <a:gd name="T65" fmla="*/ 2584 h 5440"/>
              <a:gd name="T66" fmla="*/ 2539 w 6165"/>
              <a:gd name="T67" fmla="*/ 2584 h 5440"/>
              <a:gd name="T68" fmla="*/ 2493 w 6165"/>
              <a:gd name="T69" fmla="*/ 2085 h 5440"/>
              <a:gd name="T70" fmla="*/ 1995 w 6165"/>
              <a:gd name="T71" fmla="*/ 1586 h 5440"/>
              <a:gd name="T72" fmla="*/ 2539 w 6165"/>
              <a:gd name="T73" fmla="*/ 1586 h 5440"/>
              <a:gd name="T74" fmla="*/ 2493 w 6165"/>
              <a:gd name="T75" fmla="*/ 1088 h 5440"/>
              <a:gd name="T76" fmla="*/ 1995 w 6165"/>
              <a:gd name="T77" fmla="*/ 589 h 5440"/>
              <a:gd name="T78" fmla="*/ 2539 w 6165"/>
              <a:gd name="T79" fmla="*/ 589 h 5440"/>
              <a:gd name="T80" fmla="*/ 3379 w 6165"/>
              <a:gd name="T81" fmla="*/ 1845 h 5440"/>
              <a:gd name="T82" fmla="*/ 3627 w 6165"/>
              <a:gd name="T83" fmla="*/ 5440 h 5440"/>
              <a:gd name="T84" fmla="*/ 4080 w 6165"/>
              <a:gd name="T85" fmla="*/ 4624 h 5440"/>
              <a:gd name="T86" fmla="*/ 6165 w 6165"/>
              <a:gd name="T87" fmla="*/ 5440 h 5440"/>
              <a:gd name="T88" fmla="*/ 4171 w 6165"/>
              <a:gd name="T89" fmla="*/ 4216 h 5440"/>
              <a:gd name="T90" fmla="*/ 3627 w 6165"/>
              <a:gd name="T91" fmla="*/ 4216 h 5440"/>
              <a:gd name="T92" fmla="*/ 4125 w 6165"/>
              <a:gd name="T93" fmla="*/ 3717 h 5440"/>
              <a:gd name="T94" fmla="*/ 4171 w 6165"/>
              <a:gd name="T95" fmla="*/ 3218 h 5440"/>
              <a:gd name="T96" fmla="*/ 3627 w 6165"/>
              <a:gd name="T97" fmla="*/ 3218 h 5440"/>
              <a:gd name="T98" fmla="*/ 4125 w 6165"/>
              <a:gd name="T99" fmla="*/ 2720 h 5440"/>
              <a:gd name="T100" fmla="*/ 4987 w 6165"/>
              <a:gd name="T101" fmla="*/ 4216 h 5440"/>
              <a:gd name="T102" fmla="*/ 4443 w 6165"/>
              <a:gd name="T103" fmla="*/ 4216 h 5440"/>
              <a:gd name="T104" fmla="*/ 4941 w 6165"/>
              <a:gd name="T105" fmla="*/ 3717 h 5440"/>
              <a:gd name="T106" fmla="*/ 4987 w 6165"/>
              <a:gd name="T107" fmla="*/ 3218 h 5440"/>
              <a:gd name="T108" fmla="*/ 4443 w 6165"/>
              <a:gd name="T109" fmla="*/ 3218 h 5440"/>
              <a:gd name="T110" fmla="*/ 4941 w 6165"/>
              <a:gd name="T111" fmla="*/ 2720 h 5440"/>
              <a:gd name="T112" fmla="*/ 5803 w 6165"/>
              <a:gd name="T113" fmla="*/ 4216 h 5440"/>
              <a:gd name="T114" fmla="*/ 5259 w 6165"/>
              <a:gd name="T115" fmla="*/ 4216 h 5440"/>
              <a:gd name="T116" fmla="*/ 5757 w 6165"/>
              <a:gd name="T117" fmla="*/ 3717 h 5440"/>
              <a:gd name="T118" fmla="*/ 5803 w 6165"/>
              <a:gd name="T119" fmla="*/ 3218 h 5440"/>
              <a:gd name="T120" fmla="*/ 5259 w 6165"/>
              <a:gd name="T121" fmla="*/ 3218 h 5440"/>
              <a:gd name="T122" fmla="*/ 5757 w 6165"/>
              <a:gd name="T123" fmla="*/ 2720 h 5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165" h="5440">
                <a:moveTo>
                  <a:pt x="2811" y="0"/>
                </a:moveTo>
                <a:lnTo>
                  <a:pt x="91" y="0"/>
                </a:lnTo>
                <a:cubicBezTo>
                  <a:pt x="41" y="0"/>
                  <a:pt x="0" y="40"/>
                  <a:pt x="0" y="90"/>
                </a:cubicBezTo>
                <a:lnTo>
                  <a:pt x="0" y="5440"/>
                </a:lnTo>
                <a:lnTo>
                  <a:pt x="363" y="5440"/>
                </a:lnTo>
                <a:lnTo>
                  <a:pt x="363" y="4624"/>
                </a:lnTo>
                <a:cubicBezTo>
                  <a:pt x="363" y="4574"/>
                  <a:pt x="403" y="4533"/>
                  <a:pt x="453" y="4533"/>
                </a:cubicBezTo>
                <a:lnTo>
                  <a:pt x="816" y="4533"/>
                </a:lnTo>
                <a:cubicBezTo>
                  <a:pt x="866" y="4533"/>
                  <a:pt x="907" y="4574"/>
                  <a:pt x="907" y="4624"/>
                </a:cubicBezTo>
                <a:lnTo>
                  <a:pt x="907" y="5440"/>
                </a:lnTo>
                <a:lnTo>
                  <a:pt x="2901" y="5440"/>
                </a:lnTo>
                <a:lnTo>
                  <a:pt x="2901" y="90"/>
                </a:lnTo>
                <a:cubicBezTo>
                  <a:pt x="2901" y="40"/>
                  <a:pt x="2861" y="0"/>
                  <a:pt x="2811" y="0"/>
                </a:cubicBezTo>
                <a:close/>
                <a:moveTo>
                  <a:pt x="907" y="4034"/>
                </a:moveTo>
                <a:cubicBezTo>
                  <a:pt x="907" y="4059"/>
                  <a:pt x="886" y="4080"/>
                  <a:pt x="861" y="4080"/>
                </a:cubicBezTo>
                <a:lnTo>
                  <a:pt x="408" y="4080"/>
                </a:lnTo>
                <a:cubicBezTo>
                  <a:pt x="383" y="4080"/>
                  <a:pt x="363" y="4059"/>
                  <a:pt x="363" y="4034"/>
                </a:cubicBezTo>
                <a:lnTo>
                  <a:pt x="363" y="3581"/>
                </a:lnTo>
                <a:cubicBezTo>
                  <a:pt x="363" y="3556"/>
                  <a:pt x="383" y="3536"/>
                  <a:pt x="408" y="3536"/>
                </a:cubicBezTo>
                <a:lnTo>
                  <a:pt x="861" y="3536"/>
                </a:lnTo>
                <a:cubicBezTo>
                  <a:pt x="886" y="3536"/>
                  <a:pt x="907" y="3556"/>
                  <a:pt x="907" y="3581"/>
                </a:cubicBezTo>
                <a:lnTo>
                  <a:pt x="907" y="4034"/>
                </a:lnTo>
                <a:close/>
                <a:moveTo>
                  <a:pt x="907" y="3037"/>
                </a:moveTo>
                <a:cubicBezTo>
                  <a:pt x="907" y="3062"/>
                  <a:pt x="886" y="3082"/>
                  <a:pt x="861" y="3082"/>
                </a:cubicBezTo>
                <a:lnTo>
                  <a:pt x="408" y="3082"/>
                </a:lnTo>
                <a:cubicBezTo>
                  <a:pt x="383" y="3082"/>
                  <a:pt x="363" y="3062"/>
                  <a:pt x="363" y="3037"/>
                </a:cubicBezTo>
                <a:lnTo>
                  <a:pt x="363" y="2584"/>
                </a:lnTo>
                <a:cubicBezTo>
                  <a:pt x="363" y="2559"/>
                  <a:pt x="383" y="2538"/>
                  <a:pt x="408" y="2538"/>
                </a:cubicBezTo>
                <a:lnTo>
                  <a:pt x="861" y="2538"/>
                </a:lnTo>
                <a:cubicBezTo>
                  <a:pt x="886" y="2538"/>
                  <a:pt x="907" y="2559"/>
                  <a:pt x="907" y="2584"/>
                </a:cubicBezTo>
                <a:lnTo>
                  <a:pt x="907" y="3037"/>
                </a:lnTo>
                <a:close/>
                <a:moveTo>
                  <a:pt x="907" y="2040"/>
                </a:moveTo>
                <a:cubicBezTo>
                  <a:pt x="907" y="2065"/>
                  <a:pt x="886" y="2085"/>
                  <a:pt x="861" y="2085"/>
                </a:cubicBezTo>
                <a:lnTo>
                  <a:pt x="408" y="2085"/>
                </a:lnTo>
                <a:cubicBezTo>
                  <a:pt x="383" y="2085"/>
                  <a:pt x="363" y="2065"/>
                  <a:pt x="363" y="2040"/>
                </a:cubicBezTo>
                <a:lnTo>
                  <a:pt x="363" y="1586"/>
                </a:lnTo>
                <a:cubicBezTo>
                  <a:pt x="363" y="1561"/>
                  <a:pt x="383" y="1541"/>
                  <a:pt x="408" y="1541"/>
                </a:cubicBezTo>
                <a:lnTo>
                  <a:pt x="861" y="1541"/>
                </a:lnTo>
                <a:cubicBezTo>
                  <a:pt x="886" y="1541"/>
                  <a:pt x="907" y="1561"/>
                  <a:pt x="907" y="1586"/>
                </a:cubicBezTo>
                <a:lnTo>
                  <a:pt x="907" y="2040"/>
                </a:lnTo>
                <a:close/>
                <a:moveTo>
                  <a:pt x="907" y="1042"/>
                </a:moveTo>
                <a:cubicBezTo>
                  <a:pt x="907" y="1067"/>
                  <a:pt x="886" y="1088"/>
                  <a:pt x="861" y="1088"/>
                </a:cubicBezTo>
                <a:lnTo>
                  <a:pt x="408" y="1088"/>
                </a:lnTo>
                <a:cubicBezTo>
                  <a:pt x="383" y="1088"/>
                  <a:pt x="363" y="1067"/>
                  <a:pt x="363" y="1042"/>
                </a:cubicBezTo>
                <a:lnTo>
                  <a:pt x="363" y="589"/>
                </a:lnTo>
                <a:cubicBezTo>
                  <a:pt x="363" y="564"/>
                  <a:pt x="383" y="544"/>
                  <a:pt x="408" y="544"/>
                </a:cubicBezTo>
                <a:lnTo>
                  <a:pt x="861" y="544"/>
                </a:lnTo>
                <a:cubicBezTo>
                  <a:pt x="886" y="544"/>
                  <a:pt x="907" y="564"/>
                  <a:pt x="907" y="589"/>
                </a:cubicBezTo>
                <a:lnTo>
                  <a:pt x="907" y="1042"/>
                </a:lnTo>
                <a:close/>
                <a:moveTo>
                  <a:pt x="1723" y="4034"/>
                </a:moveTo>
                <a:cubicBezTo>
                  <a:pt x="1723" y="4059"/>
                  <a:pt x="1702" y="4080"/>
                  <a:pt x="1677" y="4080"/>
                </a:cubicBezTo>
                <a:lnTo>
                  <a:pt x="1224" y="4080"/>
                </a:lnTo>
                <a:cubicBezTo>
                  <a:pt x="1199" y="4080"/>
                  <a:pt x="1179" y="4059"/>
                  <a:pt x="1179" y="4034"/>
                </a:cubicBezTo>
                <a:lnTo>
                  <a:pt x="1179" y="3581"/>
                </a:lnTo>
                <a:cubicBezTo>
                  <a:pt x="1179" y="3556"/>
                  <a:pt x="1199" y="3536"/>
                  <a:pt x="1224" y="3536"/>
                </a:cubicBezTo>
                <a:lnTo>
                  <a:pt x="1677" y="3536"/>
                </a:lnTo>
                <a:cubicBezTo>
                  <a:pt x="1702" y="3536"/>
                  <a:pt x="1723" y="3556"/>
                  <a:pt x="1723" y="3581"/>
                </a:cubicBezTo>
                <a:lnTo>
                  <a:pt x="1723" y="4034"/>
                </a:lnTo>
                <a:close/>
                <a:moveTo>
                  <a:pt x="1723" y="3037"/>
                </a:moveTo>
                <a:cubicBezTo>
                  <a:pt x="1723" y="3062"/>
                  <a:pt x="1702" y="3082"/>
                  <a:pt x="1677" y="3082"/>
                </a:cubicBezTo>
                <a:lnTo>
                  <a:pt x="1224" y="3082"/>
                </a:lnTo>
                <a:cubicBezTo>
                  <a:pt x="1199" y="3082"/>
                  <a:pt x="1179" y="3062"/>
                  <a:pt x="1179" y="3037"/>
                </a:cubicBezTo>
                <a:lnTo>
                  <a:pt x="1179" y="2584"/>
                </a:lnTo>
                <a:cubicBezTo>
                  <a:pt x="1179" y="2559"/>
                  <a:pt x="1199" y="2538"/>
                  <a:pt x="1224" y="2538"/>
                </a:cubicBezTo>
                <a:lnTo>
                  <a:pt x="1677" y="2538"/>
                </a:lnTo>
                <a:cubicBezTo>
                  <a:pt x="1702" y="2538"/>
                  <a:pt x="1723" y="2559"/>
                  <a:pt x="1723" y="2584"/>
                </a:cubicBezTo>
                <a:lnTo>
                  <a:pt x="1723" y="3037"/>
                </a:lnTo>
                <a:close/>
                <a:moveTo>
                  <a:pt x="1723" y="2040"/>
                </a:moveTo>
                <a:cubicBezTo>
                  <a:pt x="1723" y="2065"/>
                  <a:pt x="1702" y="2085"/>
                  <a:pt x="1677" y="2085"/>
                </a:cubicBezTo>
                <a:lnTo>
                  <a:pt x="1224" y="2085"/>
                </a:lnTo>
                <a:cubicBezTo>
                  <a:pt x="1199" y="2085"/>
                  <a:pt x="1179" y="2065"/>
                  <a:pt x="1179" y="2040"/>
                </a:cubicBezTo>
                <a:lnTo>
                  <a:pt x="1179" y="1586"/>
                </a:lnTo>
                <a:cubicBezTo>
                  <a:pt x="1179" y="1561"/>
                  <a:pt x="1199" y="1541"/>
                  <a:pt x="1224" y="1541"/>
                </a:cubicBezTo>
                <a:lnTo>
                  <a:pt x="1677" y="1541"/>
                </a:lnTo>
                <a:cubicBezTo>
                  <a:pt x="1702" y="1541"/>
                  <a:pt x="1723" y="1561"/>
                  <a:pt x="1723" y="1586"/>
                </a:cubicBezTo>
                <a:lnTo>
                  <a:pt x="1723" y="2040"/>
                </a:lnTo>
                <a:close/>
                <a:moveTo>
                  <a:pt x="1723" y="1042"/>
                </a:moveTo>
                <a:cubicBezTo>
                  <a:pt x="1723" y="1067"/>
                  <a:pt x="1702" y="1088"/>
                  <a:pt x="1677" y="1088"/>
                </a:cubicBezTo>
                <a:lnTo>
                  <a:pt x="1224" y="1088"/>
                </a:lnTo>
                <a:cubicBezTo>
                  <a:pt x="1199" y="1088"/>
                  <a:pt x="1179" y="1067"/>
                  <a:pt x="1179" y="1042"/>
                </a:cubicBezTo>
                <a:lnTo>
                  <a:pt x="1179" y="589"/>
                </a:lnTo>
                <a:cubicBezTo>
                  <a:pt x="1179" y="564"/>
                  <a:pt x="1199" y="544"/>
                  <a:pt x="1224" y="544"/>
                </a:cubicBezTo>
                <a:lnTo>
                  <a:pt x="1677" y="544"/>
                </a:lnTo>
                <a:cubicBezTo>
                  <a:pt x="1702" y="544"/>
                  <a:pt x="1723" y="564"/>
                  <a:pt x="1723" y="589"/>
                </a:cubicBezTo>
                <a:lnTo>
                  <a:pt x="1723" y="1042"/>
                </a:lnTo>
                <a:close/>
                <a:moveTo>
                  <a:pt x="2539" y="4034"/>
                </a:moveTo>
                <a:cubicBezTo>
                  <a:pt x="2539" y="4059"/>
                  <a:pt x="2518" y="4080"/>
                  <a:pt x="2493" y="4080"/>
                </a:cubicBezTo>
                <a:lnTo>
                  <a:pt x="2040" y="4080"/>
                </a:lnTo>
                <a:cubicBezTo>
                  <a:pt x="2015" y="4080"/>
                  <a:pt x="1995" y="4059"/>
                  <a:pt x="1995" y="4034"/>
                </a:cubicBezTo>
                <a:lnTo>
                  <a:pt x="1995" y="3581"/>
                </a:lnTo>
                <a:cubicBezTo>
                  <a:pt x="1995" y="3556"/>
                  <a:pt x="2015" y="3536"/>
                  <a:pt x="2040" y="3536"/>
                </a:cubicBezTo>
                <a:lnTo>
                  <a:pt x="2493" y="3536"/>
                </a:lnTo>
                <a:cubicBezTo>
                  <a:pt x="2518" y="3536"/>
                  <a:pt x="2539" y="3556"/>
                  <a:pt x="2539" y="3581"/>
                </a:cubicBezTo>
                <a:lnTo>
                  <a:pt x="2539" y="4034"/>
                </a:lnTo>
                <a:close/>
                <a:moveTo>
                  <a:pt x="2539" y="3037"/>
                </a:moveTo>
                <a:cubicBezTo>
                  <a:pt x="2539" y="3062"/>
                  <a:pt x="2518" y="3082"/>
                  <a:pt x="2493" y="3082"/>
                </a:cubicBezTo>
                <a:lnTo>
                  <a:pt x="2040" y="3082"/>
                </a:lnTo>
                <a:cubicBezTo>
                  <a:pt x="2015" y="3082"/>
                  <a:pt x="1995" y="3062"/>
                  <a:pt x="1995" y="3037"/>
                </a:cubicBezTo>
                <a:lnTo>
                  <a:pt x="1995" y="2584"/>
                </a:lnTo>
                <a:cubicBezTo>
                  <a:pt x="1995" y="2559"/>
                  <a:pt x="2015" y="2538"/>
                  <a:pt x="2040" y="2538"/>
                </a:cubicBezTo>
                <a:lnTo>
                  <a:pt x="2493" y="2538"/>
                </a:lnTo>
                <a:cubicBezTo>
                  <a:pt x="2518" y="2538"/>
                  <a:pt x="2539" y="2559"/>
                  <a:pt x="2539" y="2584"/>
                </a:cubicBezTo>
                <a:lnTo>
                  <a:pt x="2539" y="3037"/>
                </a:lnTo>
                <a:close/>
                <a:moveTo>
                  <a:pt x="2539" y="2040"/>
                </a:moveTo>
                <a:cubicBezTo>
                  <a:pt x="2539" y="2065"/>
                  <a:pt x="2518" y="2085"/>
                  <a:pt x="2493" y="2085"/>
                </a:cubicBezTo>
                <a:lnTo>
                  <a:pt x="2040" y="2085"/>
                </a:lnTo>
                <a:cubicBezTo>
                  <a:pt x="2015" y="2085"/>
                  <a:pt x="1995" y="2065"/>
                  <a:pt x="1995" y="2040"/>
                </a:cubicBezTo>
                <a:lnTo>
                  <a:pt x="1995" y="1586"/>
                </a:lnTo>
                <a:cubicBezTo>
                  <a:pt x="1995" y="1561"/>
                  <a:pt x="2015" y="1541"/>
                  <a:pt x="2040" y="1541"/>
                </a:cubicBezTo>
                <a:lnTo>
                  <a:pt x="2493" y="1541"/>
                </a:lnTo>
                <a:cubicBezTo>
                  <a:pt x="2518" y="1541"/>
                  <a:pt x="2539" y="1561"/>
                  <a:pt x="2539" y="1586"/>
                </a:cubicBezTo>
                <a:lnTo>
                  <a:pt x="2539" y="2040"/>
                </a:lnTo>
                <a:close/>
                <a:moveTo>
                  <a:pt x="2539" y="1042"/>
                </a:moveTo>
                <a:cubicBezTo>
                  <a:pt x="2539" y="1067"/>
                  <a:pt x="2518" y="1088"/>
                  <a:pt x="2493" y="1088"/>
                </a:cubicBezTo>
                <a:lnTo>
                  <a:pt x="2040" y="1088"/>
                </a:lnTo>
                <a:cubicBezTo>
                  <a:pt x="2015" y="1088"/>
                  <a:pt x="1995" y="1067"/>
                  <a:pt x="1995" y="1042"/>
                </a:cubicBezTo>
                <a:lnTo>
                  <a:pt x="1995" y="589"/>
                </a:lnTo>
                <a:cubicBezTo>
                  <a:pt x="1995" y="564"/>
                  <a:pt x="2015" y="544"/>
                  <a:pt x="2040" y="544"/>
                </a:cubicBezTo>
                <a:lnTo>
                  <a:pt x="2493" y="544"/>
                </a:lnTo>
                <a:cubicBezTo>
                  <a:pt x="2518" y="544"/>
                  <a:pt x="2539" y="564"/>
                  <a:pt x="2539" y="589"/>
                </a:cubicBezTo>
                <a:lnTo>
                  <a:pt x="2539" y="1042"/>
                </a:lnTo>
                <a:close/>
                <a:moveTo>
                  <a:pt x="6099" y="2610"/>
                </a:moveTo>
                <a:lnTo>
                  <a:pt x="3379" y="1845"/>
                </a:lnTo>
                <a:cubicBezTo>
                  <a:pt x="3321" y="1829"/>
                  <a:pt x="3264" y="1873"/>
                  <a:pt x="3264" y="1933"/>
                </a:cubicBezTo>
                <a:lnTo>
                  <a:pt x="3264" y="5440"/>
                </a:lnTo>
                <a:lnTo>
                  <a:pt x="3627" y="5440"/>
                </a:lnTo>
                <a:lnTo>
                  <a:pt x="3627" y="4714"/>
                </a:lnTo>
                <a:cubicBezTo>
                  <a:pt x="3627" y="4664"/>
                  <a:pt x="3667" y="4624"/>
                  <a:pt x="3717" y="4624"/>
                </a:cubicBezTo>
                <a:lnTo>
                  <a:pt x="4080" y="4624"/>
                </a:lnTo>
                <a:cubicBezTo>
                  <a:pt x="4130" y="4624"/>
                  <a:pt x="4171" y="4664"/>
                  <a:pt x="4171" y="4714"/>
                </a:cubicBezTo>
                <a:lnTo>
                  <a:pt x="4171" y="5440"/>
                </a:lnTo>
                <a:lnTo>
                  <a:pt x="6165" y="5440"/>
                </a:lnTo>
                <a:lnTo>
                  <a:pt x="6165" y="2698"/>
                </a:lnTo>
                <a:cubicBezTo>
                  <a:pt x="6165" y="2657"/>
                  <a:pt x="6138" y="2621"/>
                  <a:pt x="6099" y="2610"/>
                </a:cubicBezTo>
                <a:close/>
                <a:moveTo>
                  <a:pt x="4171" y="4216"/>
                </a:moveTo>
                <a:cubicBezTo>
                  <a:pt x="4171" y="4241"/>
                  <a:pt x="4150" y="4261"/>
                  <a:pt x="4125" y="4261"/>
                </a:cubicBezTo>
                <a:lnTo>
                  <a:pt x="3672" y="4261"/>
                </a:lnTo>
                <a:cubicBezTo>
                  <a:pt x="3647" y="4261"/>
                  <a:pt x="3627" y="4241"/>
                  <a:pt x="3627" y="4216"/>
                </a:cubicBezTo>
                <a:lnTo>
                  <a:pt x="3627" y="3762"/>
                </a:lnTo>
                <a:cubicBezTo>
                  <a:pt x="3627" y="3737"/>
                  <a:pt x="3647" y="3717"/>
                  <a:pt x="3672" y="3717"/>
                </a:cubicBezTo>
                <a:lnTo>
                  <a:pt x="4125" y="3717"/>
                </a:lnTo>
                <a:cubicBezTo>
                  <a:pt x="4150" y="3717"/>
                  <a:pt x="4171" y="3737"/>
                  <a:pt x="4171" y="3762"/>
                </a:cubicBezTo>
                <a:lnTo>
                  <a:pt x="4171" y="4216"/>
                </a:lnTo>
                <a:close/>
                <a:moveTo>
                  <a:pt x="4171" y="3218"/>
                </a:moveTo>
                <a:cubicBezTo>
                  <a:pt x="4171" y="3243"/>
                  <a:pt x="4150" y="3264"/>
                  <a:pt x="4125" y="3264"/>
                </a:cubicBezTo>
                <a:lnTo>
                  <a:pt x="3672" y="3264"/>
                </a:lnTo>
                <a:cubicBezTo>
                  <a:pt x="3647" y="3264"/>
                  <a:pt x="3627" y="3243"/>
                  <a:pt x="3627" y="3218"/>
                </a:cubicBezTo>
                <a:lnTo>
                  <a:pt x="3627" y="2765"/>
                </a:lnTo>
                <a:cubicBezTo>
                  <a:pt x="3627" y="2740"/>
                  <a:pt x="3647" y="2720"/>
                  <a:pt x="3672" y="2720"/>
                </a:cubicBezTo>
                <a:lnTo>
                  <a:pt x="4125" y="2720"/>
                </a:lnTo>
                <a:cubicBezTo>
                  <a:pt x="4150" y="2720"/>
                  <a:pt x="4171" y="2740"/>
                  <a:pt x="4171" y="2765"/>
                </a:cubicBezTo>
                <a:lnTo>
                  <a:pt x="4171" y="3218"/>
                </a:lnTo>
                <a:close/>
                <a:moveTo>
                  <a:pt x="4987" y="4216"/>
                </a:moveTo>
                <a:cubicBezTo>
                  <a:pt x="4987" y="4241"/>
                  <a:pt x="4966" y="4261"/>
                  <a:pt x="4941" y="4261"/>
                </a:cubicBezTo>
                <a:lnTo>
                  <a:pt x="4488" y="4261"/>
                </a:lnTo>
                <a:cubicBezTo>
                  <a:pt x="4463" y="4261"/>
                  <a:pt x="4443" y="4241"/>
                  <a:pt x="4443" y="4216"/>
                </a:cubicBezTo>
                <a:lnTo>
                  <a:pt x="4443" y="3762"/>
                </a:lnTo>
                <a:cubicBezTo>
                  <a:pt x="4443" y="3737"/>
                  <a:pt x="4463" y="3717"/>
                  <a:pt x="4488" y="3717"/>
                </a:cubicBezTo>
                <a:lnTo>
                  <a:pt x="4941" y="3717"/>
                </a:lnTo>
                <a:cubicBezTo>
                  <a:pt x="4966" y="3717"/>
                  <a:pt x="4987" y="3737"/>
                  <a:pt x="4987" y="3762"/>
                </a:cubicBezTo>
                <a:lnTo>
                  <a:pt x="4987" y="4216"/>
                </a:lnTo>
                <a:close/>
                <a:moveTo>
                  <a:pt x="4987" y="3218"/>
                </a:moveTo>
                <a:cubicBezTo>
                  <a:pt x="4987" y="3243"/>
                  <a:pt x="4966" y="3264"/>
                  <a:pt x="4941" y="3264"/>
                </a:cubicBezTo>
                <a:lnTo>
                  <a:pt x="4488" y="3264"/>
                </a:lnTo>
                <a:cubicBezTo>
                  <a:pt x="4463" y="3264"/>
                  <a:pt x="4443" y="3243"/>
                  <a:pt x="4443" y="3218"/>
                </a:cubicBezTo>
                <a:lnTo>
                  <a:pt x="4443" y="2765"/>
                </a:lnTo>
                <a:cubicBezTo>
                  <a:pt x="4443" y="2740"/>
                  <a:pt x="4463" y="2720"/>
                  <a:pt x="4488" y="2720"/>
                </a:cubicBezTo>
                <a:lnTo>
                  <a:pt x="4941" y="2720"/>
                </a:lnTo>
                <a:cubicBezTo>
                  <a:pt x="4966" y="2720"/>
                  <a:pt x="4987" y="2740"/>
                  <a:pt x="4987" y="2765"/>
                </a:cubicBezTo>
                <a:lnTo>
                  <a:pt x="4987" y="3218"/>
                </a:lnTo>
                <a:close/>
                <a:moveTo>
                  <a:pt x="5803" y="4216"/>
                </a:moveTo>
                <a:cubicBezTo>
                  <a:pt x="5803" y="4241"/>
                  <a:pt x="5782" y="4261"/>
                  <a:pt x="5757" y="4261"/>
                </a:cubicBezTo>
                <a:lnTo>
                  <a:pt x="5304" y="4261"/>
                </a:lnTo>
                <a:cubicBezTo>
                  <a:pt x="5279" y="4261"/>
                  <a:pt x="5259" y="4241"/>
                  <a:pt x="5259" y="4216"/>
                </a:cubicBezTo>
                <a:lnTo>
                  <a:pt x="5259" y="3762"/>
                </a:lnTo>
                <a:cubicBezTo>
                  <a:pt x="5259" y="3737"/>
                  <a:pt x="5279" y="3717"/>
                  <a:pt x="5304" y="3717"/>
                </a:cubicBezTo>
                <a:lnTo>
                  <a:pt x="5757" y="3717"/>
                </a:lnTo>
                <a:cubicBezTo>
                  <a:pt x="5782" y="3717"/>
                  <a:pt x="5803" y="3737"/>
                  <a:pt x="5803" y="3762"/>
                </a:cubicBezTo>
                <a:lnTo>
                  <a:pt x="5803" y="4216"/>
                </a:lnTo>
                <a:close/>
                <a:moveTo>
                  <a:pt x="5803" y="3218"/>
                </a:moveTo>
                <a:cubicBezTo>
                  <a:pt x="5803" y="3243"/>
                  <a:pt x="5782" y="3264"/>
                  <a:pt x="5757" y="3264"/>
                </a:cubicBezTo>
                <a:lnTo>
                  <a:pt x="5304" y="3264"/>
                </a:lnTo>
                <a:cubicBezTo>
                  <a:pt x="5279" y="3264"/>
                  <a:pt x="5259" y="3243"/>
                  <a:pt x="5259" y="3218"/>
                </a:cubicBezTo>
                <a:lnTo>
                  <a:pt x="5259" y="2765"/>
                </a:lnTo>
                <a:cubicBezTo>
                  <a:pt x="5259" y="2740"/>
                  <a:pt x="5279" y="2720"/>
                  <a:pt x="5304" y="2720"/>
                </a:cubicBezTo>
                <a:lnTo>
                  <a:pt x="5757" y="2720"/>
                </a:lnTo>
                <a:cubicBezTo>
                  <a:pt x="5782" y="2720"/>
                  <a:pt x="5803" y="2740"/>
                  <a:pt x="5803" y="2765"/>
                </a:cubicBezTo>
                <a:lnTo>
                  <a:pt x="5803" y="3218"/>
                </a:lnTo>
                <a:close/>
              </a:path>
            </a:pathLst>
          </a:custGeom>
          <a:solidFill>
            <a:srgbClr val="C8141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9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/>
          </a:p>
        </p:txBody>
      </p:sp>
      <p:sp>
        <p:nvSpPr>
          <p:cNvPr id="45" name="î$ḷiḑê"/>
          <p:cNvSpPr txBox="1"/>
          <p:nvPr/>
        </p:nvSpPr>
        <p:spPr bwMode="auto">
          <a:xfrm>
            <a:off x="8090592" y="1043802"/>
            <a:ext cx="3421582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cxnSp>
        <p:nvCxnSpPr>
          <p:cNvPr id="44" name="直接连接符 43"/>
          <p:cNvCxnSpPr/>
          <p:nvPr/>
        </p:nvCxnSpPr>
        <p:spPr>
          <a:xfrm>
            <a:off x="7844650" y="1485607"/>
            <a:ext cx="3680600" cy="0"/>
          </a:xfrm>
          <a:prstGeom prst="line">
            <a:avLst/>
          </a:prstGeom>
          <a:ln w="3175" cap="rnd">
            <a:solidFill>
              <a:srgbClr val="C8141D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800638" y="1402635"/>
            <a:ext cx="3724612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/>
              <a:t>Unified fonts make reading more </a:t>
            </a:r>
            <a:r>
              <a:rPr lang="en-US" altLang="zh-CN" sz="1050" dirty="0" err="1" smtClean="0"/>
              <a:t>fluent.Theme</a:t>
            </a:r>
            <a:r>
              <a:rPr lang="en-US" altLang="zh-CN" sz="1050" dirty="0" smtClean="0"/>
              <a:t> </a:t>
            </a:r>
            <a:r>
              <a:rPr lang="en-US" altLang="zh-CN" sz="1050" dirty="0"/>
              <a:t>color makes PPT more convenient to </a:t>
            </a:r>
            <a:r>
              <a:rPr lang="en-US" altLang="zh-CN" sz="1050" dirty="0" smtClean="0"/>
              <a:t>change</a:t>
            </a:r>
            <a:endParaRPr lang="en-US" altLang="zh-CN" sz="1050" dirty="0"/>
          </a:p>
        </p:txBody>
      </p:sp>
      <p:sp>
        <p:nvSpPr>
          <p:cNvPr id="68" name="íśḷiḓê"/>
          <p:cNvSpPr/>
          <p:nvPr/>
        </p:nvSpPr>
        <p:spPr bwMode="auto">
          <a:xfrm>
            <a:off x="7863933" y="2633629"/>
            <a:ext cx="354658" cy="312462"/>
          </a:xfrm>
          <a:custGeom>
            <a:avLst/>
            <a:gdLst>
              <a:gd name="T0" fmla="*/ 0 w 6165"/>
              <a:gd name="T1" fmla="*/ 90 h 5440"/>
              <a:gd name="T2" fmla="*/ 363 w 6165"/>
              <a:gd name="T3" fmla="*/ 4624 h 5440"/>
              <a:gd name="T4" fmla="*/ 907 w 6165"/>
              <a:gd name="T5" fmla="*/ 4624 h 5440"/>
              <a:gd name="T6" fmla="*/ 2901 w 6165"/>
              <a:gd name="T7" fmla="*/ 90 h 5440"/>
              <a:gd name="T8" fmla="*/ 861 w 6165"/>
              <a:gd name="T9" fmla="*/ 4080 h 5440"/>
              <a:gd name="T10" fmla="*/ 363 w 6165"/>
              <a:gd name="T11" fmla="*/ 3581 h 5440"/>
              <a:gd name="T12" fmla="*/ 907 w 6165"/>
              <a:gd name="T13" fmla="*/ 3581 h 5440"/>
              <a:gd name="T14" fmla="*/ 861 w 6165"/>
              <a:gd name="T15" fmla="*/ 3082 h 5440"/>
              <a:gd name="T16" fmla="*/ 363 w 6165"/>
              <a:gd name="T17" fmla="*/ 2584 h 5440"/>
              <a:gd name="T18" fmla="*/ 907 w 6165"/>
              <a:gd name="T19" fmla="*/ 2584 h 5440"/>
              <a:gd name="T20" fmla="*/ 861 w 6165"/>
              <a:gd name="T21" fmla="*/ 2085 h 5440"/>
              <a:gd name="T22" fmla="*/ 363 w 6165"/>
              <a:gd name="T23" fmla="*/ 1586 h 5440"/>
              <a:gd name="T24" fmla="*/ 907 w 6165"/>
              <a:gd name="T25" fmla="*/ 1586 h 5440"/>
              <a:gd name="T26" fmla="*/ 861 w 6165"/>
              <a:gd name="T27" fmla="*/ 1088 h 5440"/>
              <a:gd name="T28" fmla="*/ 363 w 6165"/>
              <a:gd name="T29" fmla="*/ 589 h 5440"/>
              <a:gd name="T30" fmla="*/ 907 w 6165"/>
              <a:gd name="T31" fmla="*/ 589 h 5440"/>
              <a:gd name="T32" fmla="*/ 1677 w 6165"/>
              <a:gd name="T33" fmla="*/ 4080 h 5440"/>
              <a:gd name="T34" fmla="*/ 1179 w 6165"/>
              <a:gd name="T35" fmla="*/ 3581 h 5440"/>
              <a:gd name="T36" fmla="*/ 1723 w 6165"/>
              <a:gd name="T37" fmla="*/ 3581 h 5440"/>
              <a:gd name="T38" fmla="*/ 1677 w 6165"/>
              <a:gd name="T39" fmla="*/ 3082 h 5440"/>
              <a:gd name="T40" fmla="*/ 1179 w 6165"/>
              <a:gd name="T41" fmla="*/ 2584 h 5440"/>
              <a:gd name="T42" fmla="*/ 1723 w 6165"/>
              <a:gd name="T43" fmla="*/ 2584 h 5440"/>
              <a:gd name="T44" fmla="*/ 1677 w 6165"/>
              <a:gd name="T45" fmla="*/ 2085 h 5440"/>
              <a:gd name="T46" fmla="*/ 1179 w 6165"/>
              <a:gd name="T47" fmla="*/ 1586 h 5440"/>
              <a:gd name="T48" fmla="*/ 1723 w 6165"/>
              <a:gd name="T49" fmla="*/ 1586 h 5440"/>
              <a:gd name="T50" fmla="*/ 1677 w 6165"/>
              <a:gd name="T51" fmla="*/ 1088 h 5440"/>
              <a:gd name="T52" fmla="*/ 1179 w 6165"/>
              <a:gd name="T53" fmla="*/ 589 h 5440"/>
              <a:gd name="T54" fmla="*/ 1723 w 6165"/>
              <a:gd name="T55" fmla="*/ 589 h 5440"/>
              <a:gd name="T56" fmla="*/ 2493 w 6165"/>
              <a:gd name="T57" fmla="*/ 4080 h 5440"/>
              <a:gd name="T58" fmla="*/ 1995 w 6165"/>
              <a:gd name="T59" fmla="*/ 3581 h 5440"/>
              <a:gd name="T60" fmla="*/ 2539 w 6165"/>
              <a:gd name="T61" fmla="*/ 3581 h 5440"/>
              <a:gd name="T62" fmla="*/ 2493 w 6165"/>
              <a:gd name="T63" fmla="*/ 3082 h 5440"/>
              <a:gd name="T64" fmla="*/ 1995 w 6165"/>
              <a:gd name="T65" fmla="*/ 2584 h 5440"/>
              <a:gd name="T66" fmla="*/ 2539 w 6165"/>
              <a:gd name="T67" fmla="*/ 2584 h 5440"/>
              <a:gd name="T68" fmla="*/ 2493 w 6165"/>
              <a:gd name="T69" fmla="*/ 2085 h 5440"/>
              <a:gd name="T70" fmla="*/ 1995 w 6165"/>
              <a:gd name="T71" fmla="*/ 1586 h 5440"/>
              <a:gd name="T72" fmla="*/ 2539 w 6165"/>
              <a:gd name="T73" fmla="*/ 1586 h 5440"/>
              <a:gd name="T74" fmla="*/ 2493 w 6165"/>
              <a:gd name="T75" fmla="*/ 1088 h 5440"/>
              <a:gd name="T76" fmla="*/ 1995 w 6165"/>
              <a:gd name="T77" fmla="*/ 589 h 5440"/>
              <a:gd name="T78" fmla="*/ 2539 w 6165"/>
              <a:gd name="T79" fmla="*/ 589 h 5440"/>
              <a:gd name="T80" fmla="*/ 3379 w 6165"/>
              <a:gd name="T81" fmla="*/ 1845 h 5440"/>
              <a:gd name="T82" fmla="*/ 3627 w 6165"/>
              <a:gd name="T83" fmla="*/ 5440 h 5440"/>
              <a:gd name="T84" fmla="*/ 4080 w 6165"/>
              <a:gd name="T85" fmla="*/ 4624 h 5440"/>
              <a:gd name="T86" fmla="*/ 6165 w 6165"/>
              <a:gd name="T87" fmla="*/ 5440 h 5440"/>
              <a:gd name="T88" fmla="*/ 4171 w 6165"/>
              <a:gd name="T89" fmla="*/ 4216 h 5440"/>
              <a:gd name="T90" fmla="*/ 3627 w 6165"/>
              <a:gd name="T91" fmla="*/ 4216 h 5440"/>
              <a:gd name="T92" fmla="*/ 4125 w 6165"/>
              <a:gd name="T93" fmla="*/ 3717 h 5440"/>
              <a:gd name="T94" fmla="*/ 4171 w 6165"/>
              <a:gd name="T95" fmla="*/ 3218 h 5440"/>
              <a:gd name="T96" fmla="*/ 3627 w 6165"/>
              <a:gd name="T97" fmla="*/ 3218 h 5440"/>
              <a:gd name="T98" fmla="*/ 4125 w 6165"/>
              <a:gd name="T99" fmla="*/ 2720 h 5440"/>
              <a:gd name="T100" fmla="*/ 4987 w 6165"/>
              <a:gd name="T101" fmla="*/ 4216 h 5440"/>
              <a:gd name="T102" fmla="*/ 4443 w 6165"/>
              <a:gd name="T103" fmla="*/ 4216 h 5440"/>
              <a:gd name="T104" fmla="*/ 4941 w 6165"/>
              <a:gd name="T105" fmla="*/ 3717 h 5440"/>
              <a:gd name="T106" fmla="*/ 4987 w 6165"/>
              <a:gd name="T107" fmla="*/ 3218 h 5440"/>
              <a:gd name="T108" fmla="*/ 4443 w 6165"/>
              <a:gd name="T109" fmla="*/ 3218 h 5440"/>
              <a:gd name="T110" fmla="*/ 4941 w 6165"/>
              <a:gd name="T111" fmla="*/ 2720 h 5440"/>
              <a:gd name="T112" fmla="*/ 5803 w 6165"/>
              <a:gd name="T113" fmla="*/ 4216 h 5440"/>
              <a:gd name="T114" fmla="*/ 5259 w 6165"/>
              <a:gd name="T115" fmla="*/ 4216 h 5440"/>
              <a:gd name="T116" fmla="*/ 5757 w 6165"/>
              <a:gd name="T117" fmla="*/ 3717 h 5440"/>
              <a:gd name="T118" fmla="*/ 5803 w 6165"/>
              <a:gd name="T119" fmla="*/ 3218 h 5440"/>
              <a:gd name="T120" fmla="*/ 5259 w 6165"/>
              <a:gd name="T121" fmla="*/ 3218 h 5440"/>
              <a:gd name="T122" fmla="*/ 5757 w 6165"/>
              <a:gd name="T123" fmla="*/ 2720 h 5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165" h="5440">
                <a:moveTo>
                  <a:pt x="2811" y="0"/>
                </a:moveTo>
                <a:lnTo>
                  <a:pt x="91" y="0"/>
                </a:lnTo>
                <a:cubicBezTo>
                  <a:pt x="41" y="0"/>
                  <a:pt x="0" y="40"/>
                  <a:pt x="0" y="90"/>
                </a:cubicBezTo>
                <a:lnTo>
                  <a:pt x="0" y="5440"/>
                </a:lnTo>
                <a:lnTo>
                  <a:pt x="363" y="5440"/>
                </a:lnTo>
                <a:lnTo>
                  <a:pt x="363" y="4624"/>
                </a:lnTo>
                <a:cubicBezTo>
                  <a:pt x="363" y="4574"/>
                  <a:pt x="403" y="4533"/>
                  <a:pt x="453" y="4533"/>
                </a:cubicBezTo>
                <a:lnTo>
                  <a:pt x="816" y="4533"/>
                </a:lnTo>
                <a:cubicBezTo>
                  <a:pt x="866" y="4533"/>
                  <a:pt x="907" y="4574"/>
                  <a:pt x="907" y="4624"/>
                </a:cubicBezTo>
                <a:lnTo>
                  <a:pt x="907" y="5440"/>
                </a:lnTo>
                <a:lnTo>
                  <a:pt x="2901" y="5440"/>
                </a:lnTo>
                <a:lnTo>
                  <a:pt x="2901" y="90"/>
                </a:lnTo>
                <a:cubicBezTo>
                  <a:pt x="2901" y="40"/>
                  <a:pt x="2861" y="0"/>
                  <a:pt x="2811" y="0"/>
                </a:cubicBezTo>
                <a:close/>
                <a:moveTo>
                  <a:pt x="907" y="4034"/>
                </a:moveTo>
                <a:cubicBezTo>
                  <a:pt x="907" y="4059"/>
                  <a:pt x="886" y="4080"/>
                  <a:pt x="861" y="4080"/>
                </a:cubicBezTo>
                <a:lnTo>
                  <a:pt x="408" y="4080"/>
                </a:lnTo>
                <a:cubicBezTo>
                  <a:pt x="383" y="4080"/>
                  <a:pt x="363" y="4059"/>
                  <a:pt x="363" y="4034"/>
                </a:cubicBezTo>
                <a:lnTo>
                  <a:pt x="363" y="3581"/>
                </a:lnTo>
                <a:cubicBezTo>
                  <a:pt x="363" y="3556"/>
                  <a:pt x="383" y="3536"/>
                  <a:pt x="408" y="3536"/>
                </a:cubicBezTo>
                <a:lnTo>
                  <a:pt x="861" y="3536"/>
                </a:lnTo>
                <a:cubicBezTo>
                  <a:pt x="886" y="3536"/>
                  <a:pt x="907" y="3556"/>
                  <a:pt x="907" y="3581"/>
                </a:cubicBezTo>
                <a:lnTo>
                  <a:pt x="907" y="4034"/>
                </a:lnTo>
                <a:close/>
                <a:moveTo>
                  <a:pt x="907" y="3037"/>
                </a:moveTo>
                <a:cubicBezTo>
                  <a:pt x="907" y="3062"/>
                  <a:pt x="886" y="3082"/>
                  <a:pt x="861" y="3082"/>
                </a:cubicBezTo>
                <a:lnTo>
                  <a:pt x="408" y="3082"/>
                </a:lnTo>
                <a:cubicBezTo>
                  <a:pt x="383" y="3082"/>
                  <a:pt x="363" y="3062"/>
                  <a:pt x="363" y="3037"/>
                </a:cubicBezTo>
                <a:lnTo>
                  <a:pt x="363" y="2584"/>
                </a:lnTo>
                <a:cubicBezTo>
                  <a:pt x="363" y="2559"/>
                  <a:pt x="383" y="2538"/>
                  <a:pt x="408" y="2538"/>
                </a:cubicBezTo>
                <a:lnTo>
                  <a:pt x="861" y="2538"/>
                </a:lnTo>
                <a:cubicBezTo>
                  <a:pt x="886" y="2538"/>
                  <a:pt x="907" y="2559"/>
                  <a:pt x="907" y="2584"/>
                </a:cubicBezTo>
                <a:lnTo>
                  <a:pt x="907" y="3037"/>
                </a:lnTo>
                <a:close/>
                <a:moveTo>
                  <a:pt x="907" y="2040"/>
                </a:moveTo>
                <a:cubicBezTo>
                  <a:pt x="907" y="2065"/>
                  <a:pt x="886" y="2085"/>
                  <a:pt x="861" y="2085"/>
                </a:cubicBezTo>
                <a:lnTo>
                  <a:pt x="408" y="2085"/>
                </a:lnTo>
                <a:cubicBezTo>
                  <a:pt x="383" y="2085"/>
                  <a:pt x="363" y="2065"/>
                  <a:pt x="363" y="2040"/>
                </a:cubicBezTo>
                <a:lnTo>
                  <a:pt x="363" y="1586"/>
                </a:lnTo>
                <a:cubicBezTo>
                  <a:pt x="363" y="1561"/>
                  <a:pt x="383" y="1541"/>
                  <a:pt x="408" y="1541"/>
                </a:cubicBezTo>
                <a:lnTo>
                  <a:pt x="861" y="1541"/>
                </a:lnTo>
                <a:cubicBezTo>
                  <a:pt x="886" y="1541"/>
                  <a:pt x="907" y="1561"/>
                  <a:pt x="907" y="1586"/>
                </a:cubicBezTo>
                <a:lnTo>
                  <a:pt x="907" y="2040"/>
                </a:lnTo>
                <a:close/>
                <a:moveTo>
                  <a:pt x="907" y="1042"/>
                </a:moveTo>
                <a:cubicBezTo>
                  <a:pt x="907" y="1067"/>
                  <a:pt x="886" y="1088"/>
                  <a:pt x="861" y="1088"/>
                </a:cubicBezTo>
                <a:lnTo>
                  <a:pt x="408" y="1088"/>
                </a:lnTo>
                <a:cubicBezTo>
                  <a:pt x="383" y="1088"/>
                  <a:pt x="363" y="1067"/>
                  <a:pt x="363" y="1042"/>
                </a:cubicBezTo>
                <a:lnTo>
                  <a:pt x="363" y="589"/>
                </a:lnTo>
                <a:cubicBezTo>
                  <a:pt x="363" y="564"/>
                  <a:pt x="383" y="544"/>
                  <a:pt x="408" y="544"/>
                </a:cubicBezTo>
                <a:lnTo>
                  <a:pt x="861" y="544"/>
                </a:lnTo>
                <a:cubicBezTo>
                  <a:pt x="886" y="544"/>
                  <a:pt x="907" y="564"/>
                  <a:pt x="907" y="589"/>
                </a:cubicBezTo>
                <a:lnTo>
                  <a:pt x="907" y="1042"/>
                </a:lnTo>
                <a:close/>
                <a:moveTo>
                  <a:pt x="1723" y="4034"/>
                </a:moveTo>
                <a:cubicBezTo>
                  <a:pt x="1723" y="4059"/>
                  <a:pt x="1702" y="4080"/>
                  <a:pt x="1677" y="4080"/>
                </a:cubicBezTo>
                <a:lnTo>
                  <a:pt x="1224" y="4080"/>
                </a:lnTo>
                <a:cubicBezTo>
                  <a:pt x="1199" y="4080"/>
                  <a:pt x="1179" y="4059"/>
                  <a:pt x="1179" y="4034"/>
                </a:cubicBezTo>
                <a:lnTo>
                  <a:pt x="1179" y="3581"/>
                </a:lnTo>
                <a:cubicBezTo>
                  <a:pt x="1179" y="3556"/>
                  <a:pt x="1199" y="3536"/>
                  <a:pt x="1224" y="3536"/>
                </a:cubicBezTo>
                <a:lnTo>
                  <a:pt x="1677" y="3536"/>
                </a:lnTo>
                <a:cubicBezTo>
                  <a:pt x="1702" y="3536"/>
                  <a:pt x="1723" y="3556"/>
                  <a:pt x="1723" y="3581"/>
                </a:cubicBezTo>
                <a:lnTo>
                  <a:pt x="1723" y="4034"/>
                </a:lnTo>
                <a:close/>
                <a:moveTo>
                  <a:pt x="1723" y="3037"/>
                </a:moveTo>
                <a:cubicBezTo>
                  <a:pt x="1723" y="3062"/>
                  <a:pt x="1702" y="3082"/>
                  <a:pt x="1677" y="3082"/>
                </a:cubicBezTo>
                <a:lnTo>
                  <a:pt x="1224" y="3082"/>
                </a:lnTo>
                <a:cubicBezTo>
                  <a:pt x="1199" y="3082"/>
                  <a:pt x="1179" y="3062"/>
                  <a:pt x="1179" y="3037"/>
                </a:cubicBezTo>
                <a:lnTo>
                  <a:pt x="1179" y="2584"/>
                </a:lnTo>
                <a:cubicBezTo>
                  <a:pt x="1179" y="2559"/>
                  <a:pt x="1199" y="2538"/>
                  <a:pt x="1224" y="2538"/>
                </a:cubicBezTo>
                <a:lnTo>
                  <a:pt x="1677" y="2538"/>
                </a:lnTo>
                <a:cubicBezTo>
                  <a:pt x="1702" y="2538"/>
                  <a:pt x="1723" y="2559"/>
                  <a:pt x="1723" y="2584"/>
                </a:cubicBezTo>
                <a:lnTo>
                  <a:pt x="1723" y="3037"/>
                </a:lnTo>
                <a:close/>
                <a:moveTo>
                  <a:pt x="1723" y="2040"/>
                </a:moveTo>
                <a:cubicBezTo>
                  <a:pt x="1723" y="2065"/>
                  <a:pt x="1702" y="2085"/>
                  <a:pt x="1677" y="2085"/>
                </a:cubicBezTo>
                <a:lnTo>
                  <a:pt x="1224" y="2085"/>
                </a:lnTo>
                <a:cubicBezTo>
                  <a:pt x="1199" y="2085"/>
                  <a:pt x="1179" y="2065"/>
                  <a:pt x="1179" y="2040"/>
                </a:cubicBezTo>
                <a:lnTo>
                  <a:pt x="1179" y="1586"/>
                </a:lnTo>
                <a:cubicBezTo>
                  <a:pt x="1179" y="1561"/>
                  <a:pt x="1199" y="1541"/>
                  <a:pt x="1224" y="1541"/>
                </a:cubicBezTo>
                <a:lnTo>
                  <a:pt x="1677" y="1541"/>
                </a:lnTo>
                <a:cubicBezTo>
                  <a:pt x="1702" y="1541"/>
                  <a:pt x="1723" y="1561"/>
                  <a:pt x="1723" y="1586"/>
                </a:cubicBezTo>
                <a:lnTo>
                  <a:pt x="1723" y="2040"/>
                </a:lnTo>
                <a:close/>
                <a:moveTo>
                  <a:pt x="1723" y="1042"/>
                </a:moveTo>
                <a:cubicBezTo>
                  <a:pt x="1723" y="1067"/>
                  <a:pt x="1702" y="1088"/>
                  <a:pt x="1677" y="1088"/>
                </a:cubicBezTo>
                <a:lnTo>
                  <a:pt x="1224" y="1088"/>
                </a:lnTo>
                <a:cubicBezTo>
                  <a:pt x="1199" y="1088"/>
                  <a:pt x="1179" y="1067"/>
                  <a:pt x="1179" y="1042"/>
                </a:cubicBezTo>
                <a:lnTo>
                  <a:pt x="1179" y="589"/>
                </a:lnTo>
                <a:cubicBezTo>
                  <a:pt x="1179" y="564"/>
                  <a:pt x="1199" y="544"/>
                  <a:pt x="1224" y="544"/>
                </a:cubicBezTo>
                <a:lnTo>
                  <a:pt x="1677" y="544"/>
                </a:lnTo>
                <a:cubicBezTo>
                  <a:pt x="1702" y="544"/>
                  <a:pt x="1723" y="564"/>
                  <a:pt x="1723" y="589"/>
                </a:cubicBezTo>
                <a:lnTo>
                  <a:pt x="1723" y="1042"/>
                </a:lnTo>
                <a:close/>
                <a:moveTo>
                  <a:pt x="2539" y="4034"/>
                </a:moveTo>
                <a:cubicBezTo>
                  <a:pt x="2539" y="4059"/>
                  <a:pt x="2518" y="4080"/>
                  <a:pt x="2493" y="4080"/>
                </a:cubicBezTo>
                <a:lnTo>
                  <a:pt x="2040" y="4080"/>
                </a:lnTo>
                <a:cubicBezTo>
                  <a:pt x="2015" y="4080"/>
                  <a:pt x="1995" y="4059"/>
                  <a:pt x="1995" y="4034"/>
                </a:cubicBezTo>
                <a:lnTo>
                  <a:pt x="1995" y="3581"/>
                </a:lnTo>
                <a:cubicBezTo>
                  <a:pt x="1995" y="3556"/>
                  <a:pt x="2015" y="3536"/>
                  <a:pt x="2040" y="3536"/>
                </a:cubicBezTo>
                <a:lnTo>
                  <a:pt x="2493" y="3536"/>
                </a:lnTo>
                <a:cubicBezTo>
                  <a:pt x="2518" y="3536"/>
                  <a:pt x="2539" y="3556"/>
                  <a:pt x="2539" y="3581"/>
                </a:cubicBezTo>
                <a:lnTo>
                  <a:pt x="2539" y="4034"/>
                </a:lnTo>
                <a:close/>
                <a:moveTo>
                  <a:pt x="2539" y="3037"/>
                </a:moveTo>
                <a:cubicBezTo>
                  <a:pt x="2539" y="3062"/>
                  <a:pt x="2518" y="3082"/>
                  <a:pt x="2493" y="3082"/>
                </a:cubicBezTo>
                <a:lnTo>
                  <a:pt x="2040" y="3082"/>
                </a:lnTo>
                <a:cubicBezTo>
                  <a:pt x="2015" y="3082"/>
                  <a:pt x="1995" y="3062"/>
                  <a:pt x="1995" y="3037"/>
                </a:cubicBezTo>
                <a:lnTo>
                  <a:pt x="1995" y="2584"/>
                </a:lnTo>
                <a:cubicBezTo>
                  <a:pt x="1995" y="2559"/>
                  <a:pt x="2015" y="2538"/>
                  <a:pt x="2040" y="2538"/>
                </a:cubicBezTo>
                <a:lnTo>
                  <a:pt x="2493" y="2538"/>
                </a:lnTo>
                <a:cubicBezTo>
                  <a:pt x="2518" y="2538"/>
                  <a:pt x="2539" y="2559"/>
                  <a:pt x="2539" y="2584"/>
                </a:cubicBezTo>
                <a:lnTo>
                  <a:pt x="2539" y="3037"/>
                </a:lnTo>
                <a:close/>
                <a:moveTo>
                  <a:pt x="2539" y="2040"/>
                </a:moveTo>
                <a:cubicBezTo>
                  <a:pt x="2539" y="2065"/>
                  <a:pt x="2518" y="2085"/>
                  <a:pt x="2493" y="2085"/>
                </a:cubicBezTo>
                <a:lnTo>
                  <a:pt x="2040" y="2085"/>
                </a:lnTo>
                <a:cubicBezTo>
                  <a:pt x="2015" y="2085"/>
                  <a:pt x="1995" y="2065"/>
                  <a:pt x="1995" y="2040"/>
                </a:cubicBezTo>
                <a:lnTo>
                  <a:pt x="1995" y="1586"/>
                </a:lnTo>
                <a:cubicBezTo>
                  <a:pt x="1995" y="1561"/>
                  <a:pt x="2015" y="1541"/>
                  <a:pt x="2040" y="1541"/>
                </a:cubicBezTo>
                <a:lnTo>
                  <a:pt x="2493" y="1541"/>
                </a:lnTo>
                <a:cubicBezTo>
                  <a:pt x="2518" y="1541"/>
                  <a:pt x="2539" y="1561"/>
                  <a:pt x="2539" y="1586"/>
                </a:cubicBezTo>
                <a:lnTo>
                  <a:pt x="2539" y="2040"/>
                </a:lnTo>
                <a:close/>
                <a:moveTo>
                  <a:pt x="2539" y="1042"/>
                </a:moveTo>
                <a:cubicBezTo>
                  <a:pt x="2539" y="1067"/>
                  <a:pt x="2518" y="1088"/>
                  <a:pt x="2493" y="1088"/>
                </a:cubicBezTo>
                <a:lnTo>
                  <a:pt x="2040" y="1088"/>
                </a:lnTo>
                <a:cubicBezTo>
                  <a:pt x="2015" y="1088"/>
                  <a:pt x="1995" y="1067"/>
                  <a:pt x="1995" y="1042"/>
                </a:cubicBezTo>
                <a:lnTo>
                  <a:pt x="1995" y="589"/>
                </a:lnTo>
                <a:cubicBezTo>
                  <a:pt x="1995" y="564"/>
                  <a:pt x="2015" y="544"/>
                  <a:pt x="2040" y="544"/>
                </a:cubicBezTo>
                <a:lnTo>
                  <a:pt x="2493" y="544"/>
                </a:lnTo>
                <a:cubicBezTo>
                  <a:pt x="2518" y="544"/>
                  <a:pt x="2539" y="564"/>
                  <a:pt x="2539" y="589"/>
                </a:cubicBezTo>
                <a:lnTo>
                  <a:pt x="2539" y="1042"/>
                </a:lnTo>
                <a:close/>
                <a:moveTo>
                  <a:pt x="6099" y="2610"/>
                </a:moveTo>
                <a:lnTo>
                  <a:pt x="3379" y="1845"/>
                </a:lnTo>
                <a:cubicBezTo>
                  <a:pt x="3321" y="1829"/>
                  <a:pt x="3264" y="1873"/>
                  <a:pt x="3264" y="1933"/>
                </a:cubicBezTo>
                <a:lnTo>
                  <a:pt x="3264" y="5440"/>
                </a:lnTo>
                <a:lnTo>
                  <a:pt x="3627" y="5440"/>
                </a:lnTo>
                <a:lnTo>
                  <a:pt x="3627" y="4714"/>
                </a:lnTo>
                <a:cubicBezTo>
                  <a:pt x="3627" y="4664"/>
                  <a:pt x="3667" y="4624"/>
                  <a:pt x="3717" y="4624"/>
                </a:cubicBezTo>
                <a:lnTo>
                  <a:pt x="4080" y="4624"/>
                </a:lnTo>
                <a:cubicBezTo>
                  <a:pt x="4130" y="4624"/>
                  <a:pt x="4171" y="4664"/>
                  <a:pt x="4171" y="4714"/>
                </a:cubicBezTo>
                <a:lnTo>
                  <a:pt x="4171" y="5440"/>
                </a:lnTo>
                <a:lnTo>
                  <a:pt x="6165" y="5440"/>
                </a:lnTo>
                <a:lnTo>
                  <a:pt x="6165" y="2698"/>
                </a:lnTo>
                <a:cubicBezTo>
                  <a:pt x="6165" y="2657"/>
                  <a:pt x="6138" y="2621"/>
                  <a:pt x="6099" y="2610"/>
                </a:cubicBezTo>
                <a:close/>
                <a:moveTo>
                  <a:pt x="4171" y="4216"/>
                </a:moveTo>
                <a:cubicBezTo>
                  <a:pt x="4171" y="4241"/>
                  <a:pt x="4150" y="4261"/>
                  <a:pt x="4125" y="4261"/>
                </a:cubicBezTo>
                <a:lnTo>
                  <a:pt x="3672" y="4261"/>
                </a:lnTo>
                <a:cubicBezTo>
                  <a:pt x="3647" y="4261"/>
                  <a:pt x="3627" y="4241"/>
                  <a:pt x="3627" y="4216"/>
                </a:cubicBezTo>
                <a:lnTo>
                  <a:pt x="3627" y="3762"/>
                </a:lnTo>
                <a:cubicBezTo>
                  <a:pt x="3627" y="3737"/>
                  <a:pt x="3647" y="3717"/>
                  <a:pt x="3672" y="3717"/>
                </a:cubicBezTo>
                <a:lnTo>
                  <a:pt x="4125" y="3717"/>
                </a:lnTo>
                <a:cubicBezTo>
                  <a:pt x="4150" y="3717"/>
                  <a:pt x="4171" y="3737"/>
                  <a:pt x="4171" y="3762"/>
                </a:cubicBezTo>
                <a:lnTo>
                  <a:pt x="4171" y="4216"/>
                </a:lnTo>
                <a:close/>
                <a:moveTo>
                  <a:pt x="4171" y="3218"/>
                </a:moveTo>
                <a:cubicBezTo>
                  <a:pt x="4171" y="3243"/>
                  <a:pt x="4150" y="3264"/>
                  <a:pt x="4125" y="3264"/>
                </a:cubicBezTo>
                <a:lnTo>
                  <a:pt x="3672" y="3264"/>
                </a:lnTo>
                <a:cubicBezTo>
                  <a:pt x="3647" y="3264"/>
                  <a:pt x="3627" y="3243"/>
                  <a:pt x="3627" y="3218"/>
                </a:cubicBezTo>
                <a:lnTo>
                  <a:pt x="3627" y="2765"/>
                </a:lnTo>
                <a:cubicBezTo>
                  <a:pt x="3627" y="2740"/>
                  <a:pt x="3647" y="2720"/>
                  <a:pt x="3672" y="2720"/>
                </a:cubicBezTo>
                <a:lnTo>
                  <a:pt x="4125" y="2720"/>
                </a:lnTo>
                <a:cubicBezTo>
                  <a:pt x="4150" y="2720"/>
                  <a:pt x="4171" y="2740"/>
                  <a:pt x="4171" y="2765"/>
                </a:cubicBezTo>
                <a:lnTo>
                  <a:pt x="4171" y="3218"/>
                </a:lnTo>
                <a:close/>
                <a:moveTo>
                  <a:pt x="4987" y="4216"/>
                </a:moveTo>
                <a:cubicBezTo>
                  <a:pt x="4987" y="4241"/>
                  <a:pt x="4966" y="4261"/>
                  <a:pt x="4941" y="4261"/>
                </a:cubicBezTo>
                <a:lnTo>
                  <a:pt x="4488" y="4261"/>
                </a:lnTo>
                <a:cubicBezTo>
                  <a:pt x="4463" y="4261"/>
                  <a:pt x="4443" y="4241"/>
                  <a:pt x="4443" y="4216"/>
                </a:cubicBezTo>
                <a:lnTo>
                  <a:pt x="4443" y="3762"/>
                </a:lnTo>
                <a:cubicBezTo>
                  <a:pt x="4443" y="3737"/>
                  <a:pt x="4463" y="3717"/>
                  <a:pt x="4488" y="3717"/>
                </a:cubicBezTo>
                <a:lnTo>
                  <a:pt x="4941" y="3717"/>
                </a:lnTo>
                <a:cubicBezTo>
                  <a:pt x="4966" y="3717"/>
                  <a:pt x="4987" y="3737"/>
                  <a:pt x="4987" y="3762"/>
                </a:cubicBezTo>
                <a:lnTo>
                  <a:pt x="4987" y="4216"/>
                </a:lnTo>
                <a:close/>
                <a:moveTo>
                  <a:pt x="4987" y="3218"/>
                </a:moveTo>
                <a:cubicBezTo>
                  <a:pt x="4987" y="3243"/>
                  <a:pt x="4966" y="3264"/>
                  <a:pt x="4941" y="3264"/>
                </a:cubicBezTo>
                <a:lnTo>
                  <a:pt x="4488" y="3264"/>
                </a:lnTo>
                <a:cubicBezTo>
                  <a:pt x="4463" y="3264"/>
                  <a:pt x="4443" y="3243"/>
                  <a:pt x="4443" y="3218"/>
                </a:cubicBezTo>
                <a:lnTo>
                  <a:pt x="4443" y="2765"/>
                </a:lnTo>
                <a:cubicBezTo>
                  <a:pt x="4443" y="2740"/>
                  <a:pt x="4463" y="2720"/>
                  <a:pt x="4488" y="2720"/>
                </a:cubicBezTo>
                <a:lnTo>
                  <a:pt x="4941" y="2720"/>
                </a:lnTo>
                <a:cubicBezTo>
                  <a:pt x="4966" y="2720"/>
                  <a:pt x="4987" y="2740"/>
                  <a:pt x="4987" y="2765"/>
                </a:cubicBezTo>
                <a:lnTo>
                  <a:pt x="4987" y="3218"/>
                </a:lnTo>
                <a:close/>
                <a:moveTo>
                  <a:pt x="5803" y="4216"/>
                </a:moveTo>
                <a:cubicBezTo>
                  <a:pt x="5803" y="4241"/>
                  <a:pt x="5782" y="4261"/>
                  <a:pt x="5757" y="4261"/>
                </a:cubicBezTo>
                <a:lnTo>
                  <a:pt x="5304" y="4261"/>
                </a:lnTo>
                <a:cubicBezTo>
                  <a:pt x="5279" y="4261"/>
                  <a:pt x="5259" y="4241"/>
                  <a:pt x="5259" y="4216"/>
                </a:cubicBezTo>
                <a:lnTo>
                  <a:pt x="5259" y="3762"/>
                </a:lnTo>
                <a:cubicBezTo>
                  <a:pt x="5259" y="3737"/>
                  <a:pt x="5279" y="3717"/>
                  <a:pt x="5304" y="3717"/>
                </a:cubicBezTo>
                <a:lnTo>
                  <a:pt x="5757" y="3717"/>
                </a:lnTo>
                <a:cubicBezTo>
                  <a:pt x="5782" y="3717"/>
                  <a:pt x="5803" y="3737"/>
                  <a:pt x="5803" y="3762"/>
                </a:cubicBezTo>
                <a:lnTo>
                  <a:pt x="5803" y="4216"/>
                </a:lnTo>
                <a:close/>
                <a:moveTo>
                  <a:pt x="5803" y="3218"/>
                </a:moveTo>
                <a:cubicBezTo>
                  <a:pt x="5803" y="3243"/>
                  <a:pt x="5782" y="3264"/>
                  <a:pt x="5757" y="3264"/>
                </a:cubicBezTo>
                <a:lnTo>
                  <a:pt x="5304" y="3264"/>
                </a:lnTo>
                <a:cubicBezTo>
                  <a:pt x="5279" y="3264"/>
                  <a:pt x="5259" y="3243"/>
                  <a:pt x="5259" y="3218"/>
                </a:cubicBezTo>
                <a:lnTo>
                  <a:pt x="5259" y="2765"/>
                </a:lnTo>
                <a:cubicBezTo>
                  <a:pt x="5259" y="2740"/>
                  <a:pt x="5279" y="2720"/>
                  <a:pt x="5304" y="2720"/>
                </a:cubicBezTo>
                <a:lnTo>
                  <a:pt x="5757" y="2720"/>
                </a:lnTo>
                <a:cubicBezTo>
                  <a:pt x="5782" y="2720"/>
                  <a:pt x="5803" y="2740"/>
                  <a:pt x="5803" y="2765"/>
                </a:cubicBezTo>
                <a:lnTo>
                  <a:pt x="5803" y="3218"/>
                </a:lnTo>
                <a:close/>
              </a:path>
            </a:pathLst>
          </a:custGeom>
          <a:solidFill>
            <a:srgbClr val="C8141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9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/>
          </a:p>
        </p:txBody>
      </p:sp>
      <p:sp>
        <p:nvSpPr>
          <p:cNvPr id="69" name="î$ḷiḑê"/>
          <p:cNvSpPr txBox="1"/>
          <p:nvPr/>
        </p:nvSpPr>
        <p:spPr bwMode="auto">
          <a:xfrm>
            <a:off x="8090592" y="2555578"/>
            <a:ext cx="3421582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cxnSp>
        <p:nvCxnSpPr>
          <p:cNvPr id="70" name="直接连接符 69"/>
          <p:cNvCxnSpPr/>
          <p:nvPr/>
        </p:nvCxnSpPr>
        <p:spPr>
          <a:xfrm>
            <a:off x="7844650" y="2997383"/>
            <a:ext cx="3680600" cy="0"/>
          </a:xfrm>
          <a:prstGeom prst="line">
            <a:avLst/>
          </a:prstGeom>
          <a:ln w="3175" cap="rnd">
            <a:solidFill>
              <a:srgbClr val="C8141D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800638" y="2914411"/>
            <a:ext cx="3724612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/>
              <a:t>Unified fonts make reading more </a:t>
            </a:r>
            <a:r>
              <a:rPr lang="en-US" altLang="zh-CN" sz="1050" dirty="0" err="1" smtClean="0"/>
              <a:t>fluent.Theme</a:t>
            </a:r>
            <a:r>
              <a:rPr lang="en-US" altLang="zh-CN" sz="1050" dirty="0" smtClean="0"/>
              <a:t> </a:t>
            </a:r>
            <a:r>
              <a:rPr lang="en-US" altLang="zh-CN" sz="1050" dirty="0"/>
              <a:t>color makes PPT more convenient to </a:t>
            </a:r>
            <a:r>
              <a:rPr lang="en-US" altLang="zh-CN" sz="1050" dirty="0" smtClean="0"/>
              <a:t>change</a:t>
            </a:r>
            <a:endParaRPr lang="en-US" altLang="zh-CN" sz="1050" dirty="0"/>
          </a:p>
        </p:txBody>
      </p:sp>
      <p:sp>
        <p:nvSpPr>
          <p:cNvPr id="72" name="íśḷiḓê"/>
          <p:cNvSpPr/>
          <p:nvPr/>
        </p:nvSpPr>
        <p:spPr bwMode="auto">
          <a:xfrm>
            <a:off x="7863933" y="4145405"/>
            <a:ext cx="354658" cy="312462"/>
          </a:xfrm>
          <a:custGeom>
            <a:avLst/>
            <a:gdLst>
              <a:gd name="T0" fmla="*/ 0 w 6165"/>
              <a:gd name="T1" fmla="*/ 90 h 5440"/>
              <a:gd name="T2" fmla="*/ 363 w 6165"/>
              <a:gd name="T3" fmla="*/ 4624 h 5440"/>
              <a:gd name="T4" fmla="*/ 907 w 6165"/>
              <a:gd name="T5" fmla="*/ 4624 h 5440"/>
              <a:gd name="T6" fmla="*/ 2901 w 6165"/>
              <a:gd name="T7" fmla="*/ 90 h 5440"/>
              <a:gd name="T8" fmla="*/ 861 w 6165"/>
              <a:gd name="T9" fmla="*/ 4080 h 5440"/>
              <a:gd name="T10" fmla="*/ 363 w 6165"/>
              <a:gd name="T11" fmla="*/ 3581 h 5440"/>
              <a:gd name="T12" fmla="*/ 907 w 6165"/>
              <a:gd name="T13" fmla="*/ 3581 h 5440"/>
              <a:gd name="T14" fmla="*/ 861 w 6165"/>
              <a:gd name="T15" fmla="*/ 3082 h 5440"/>
              <a:gd name="T16" fmla="*/ 363 w 6165"/>
              <a:gd name="T17" fmla="*/ 2584 h 5440"/>
              <a:gd name="T18" fmla="*/ 907 w 6165"/>
              <a:gd name="T19" fmla="*/ 2584 h 5440"/>
              <a:gd name="T20" fmla="*/ 861 w 6165"/>
              <a:gd name="T21" fmla="*/ 2085 h 5440"/>
              <a:gd name="T22" fmla="*/ 363 w 6165"/>
              <a:gd name="T23" fmla="*/ 1586 h 5440"/>
              <a:gd name="T24" fmla="*/ 907 w 6165"/>
              <a:gd name="T25" fmla="*/ 1586 h 5440"/>
              <a:gd name="T26" fmla="*/ 861 w 6165"/>
              <a:gd name="T27" fmla="*/ 1088 h 5440"/>
              <a:gd name="T28" fmla="*/ 363 w 6165"/>
              <a:gd name="T29" fmla="*/ 589 h 5440"/>
              <a:gd name="T30" fmla="*/ 907 w 6165"/>
              <a:gd name="T31" fmla="*/ 589 h 5440"/>
              <a:gd name="T32" fmla="*/ 1677 w 6165"/>
              <a:gd name="T33" fmla="*/ 4080 h 5440"/>
              <a:gd name="T34" fmla="*/ 1179 w 6165"/>
              <a:gd name="T35" fmla="*/ 3581 h 5440"/>
              <a:gd name="T36" fmla="*/ 1723 w 6165"/>
              <a:gd name="T37" fmla="*/ 3581 h 5440"/>
              <a:gd name="T38" fmla="*/ 1677 w 6165"/>
              <a:gd name="T39" fmla="*/ 3082 h 5440"/>
              <a:gd name="T40" fmla="*/ 1179 w 6165"/>
              <a:gd name="T41" fmla="*/ 2584 h 5440"/>
              <a:gd name="T42" fmla="*/ 1723 w 6165"/>
              <a:gd name="T43" fmla="*/ 2584 h 5440"/>
              <a:gd name="T44" fmla="*/ 1677 w 6165"/>
              <a:gd name="T45" fmla="*/ 2085 h 5440"/>
              <a:gd name="T46" fmla="*/ 1179 w 6165"/>
              <a:gd name="T47" fmla="*/ 1586 h 5440"/>
              <a:gd name="T48" fmla="*/ 1723 w 6165"/>
              <a:gd name="T49" fmla="*/ 1586 h 5440"/>
              <a:gd name="T50" fmla="*/ 1677 w 6165"/>
              <a:gd name="T51" fmla="*/ 1088 h 5440"/>
              <a:gd name="T52" fmla="*/ 1179 w 6165"/>
              <a:gd name="T53" fmla="*/ 589 h 5440"/>
              <a:gd name="T54" fmla="*/ 1723 w 6165"/>
              <a:gd name="T55" fmla="*/ 589 h 5440"/>
              <a:gd name="T56" fmla="*/ 2493 w 6165"/>
              <a:gd name="T57" fmla="*/ 4080 h 5440"/>
              <a:gd name="T58" fmla="*/ 1995 w 6165"/>
              <a:gd name="T59" fmla="*/ 3581 h 5440"/>
              <a:gd name="T60" fmla="*/ 2539 w 6165"/>
              <a:gd name="T61" fmla="*/ 3581 h 5440"/>
              <a:gd name="T62" fmla="*/ 2493 w 6165"/>
              <a:gd name="T63" fmla="*/ 3082 h 5440"/>
              <a:gd name="T64" fmla="*/ 1995 w 6165"/>
              <a:gd name="T65" fmla="*/ 2584 h 5440"/>
              <a:gd name="T66" fmla="*/ 2539 w 6165"/>
              <a:gd name="T67" fmla="*/ 2584 h 5440"/>
              <a:gd name="T68" fmla="*/ 2493 w 6165"/>
              <a:gd name="T69" fmla="*/ 2085 h 5440"/>
              <a:gd name="T70" fmla="*/ 1995 w 6165"/>
              <a:gd name="T71" fmla="*/ 1586 h 5440"/>
              <a:gd name="T72" fmla="*/ 2539 w 6165"/>
              <a:gd name="T73" fmla="*/ 1586 h 5440"/>
              <a:gd name="T74" fmla="*/ 2493 w 6165"/>
              <a:gd name="T75" fmla="*/ 1088 h 5440"/>
              <a:gd name="T76" fmla="*/ 1995 w 6165"/>
              <a:gd name="T77" fmla="*/ 589 h 5440"/>
              <a:gd name="T78" fmla="*/ 2539 w 6165"/>
              <a:gd name="T79" fmla="*/ 589 h 5440"/>
              <a:gd name="T80" fmla="*/ 3379 w 6165"/>
              <a:gd name="T81" fmla="*/ 1845 h 5440"/>
              <a:gd name="T82" fmla="*/ 3627 w 6165"/>
              <a:gd name="T83" fmla="*/ 5440 h 5440"/>
              <a:gd name="T84" fmla="*/ 4080 w 6165"/>
              <a:gd name="T85" fmla="*/ 4624 h 5440"/>
              <a:gd name="T86" fmla="*/ 6165 w 6165"/>
              <a:gd name="T87" fmla="*/ 5440 h 5440"/>
              <a:gd name="T88" fmla="*/ 4171 w 6165"/>
              <a:gd name="T89" fmla="*/ 4216 h 5440"/>
              <a:gd name="T90" fmla="*/ 3627 w 6165"/>
              <a:gd name="T91" fmla="*/ 4216 h 5440"/>
              <a:gd name="T92" fmla="*/ 4125 w 6165"/>
              <a:gd name="T93" fmla="*/ 3717 h 5440"/>
              <a:gd name="T94" fmla="*/ 4171 w 6165"/>
              <a:gd name="T95" fmla="*/ 3218 h 5440"/>
              <a:gd name="T96" fmla="*/ 3627 w 6165"/>
              <a:gd name="T97" fmla="*/ 3218 h 5440"/>
              <a:gd name="T98" fmla="*/ 4125 w 6165"/>
              <a:gd name="T99" fmla="*/ 2720 h 5440"/>
              <a:gd name="T100" fmla="*/ 4987 w 6165"/>
              <a:gd name="T101" fmla="*/ 4216 h 5440"/>
              <a:gd name="T102" fmla="*/ 4443 w 6165"/>
              <a:gd name="T103" fmla="*/ 4216 h 5440"/>
              <a:gd name="T104" fmla="*/ 4941 w 6165"/>
              <a:gd name="T105" fmla="*/ 3717 h 5440"/>
              <a:gd name="T106" fmla="*/ 4987 w 6165"/>
              <a:gd name="T107" fmla="*/ 3218 h 5440"/>
              <a:gd name="T108" fmla="*/ 4443 w 6165"/>
              <a:gd name="T109" fmla="*/ 3218 h 5440"/>
              <a:gd name="T110" fmla="*/ 4941 w 6165"/>
              <a:gd name="T111" fmla="*/ 2720 h 5440"/>
              <a:gd name="T112" fmla="*/ 5803 w 6165"/>
              <a:gd name="T113" fmla="*/ 4216 h 5440"/>
              <a:gd name="T114" fmla="*/ 5259 w 6165"/>
              <a:gd name="T115" fmla="*/ 4216 h 5440"/>
              <a:gd name="T116" fmla="*/ 5757 w 6165"/>
              <a:gd name="T117" fmla="*/ 3717 h 5440"/>
              <a:gd name="T118" fmla="*/ 5803 w 6165"/>
              <a:gd name="T119" fmla="*/ 3218 h 5440"/>
              <a:gd name="T120" fmla="*/ 5259 w 6165"/>
              <a:gd name="T121" fmla="*/ 3218 h 5440"/>
              <a:gd name="T122" fmla="*/ 5757 w 6165"/>
              <a:gd name="T123" fmla="*/ 2720 h 5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165" h="5440">
                <a:moveTo>
                  <a:pt x="2811" y="0"/>
                </a:moveTo>
                <a:lnTo>
                  <a:pt x="91" y="0"/>
                </a:lnTo>
                <a:cubicBezTo>
                  <a:pt x="41" y="0"/>
                  <a:pt x="0" y="40"/>
                  <a:pt x="0" y="90"/>
                </a:cubicBezTo>
                <a:lnTo>
                  <a:pt x="0" y="5440"/>
                </a:lnTo>
                <a:lnTo>
                  <a:pt x="363" y="5440"/>
                </a:lnTo>
                <a:lnTo>
                  <a:pt x="363" y="4624"/>
                </a:lnTo>
                <a:cubicBezTo>
                  <a:pt x="363" y="4574"/>
                  <a:pt x="403" y="4533"/>
                  <a:pt x="453" y="4533"/>
                </a:cubicBezTo>
                <a:lnTo>
                  <a:pt x="816" y="4533"/>
                </a:lnTo>
                <a:cubicBezTo>
                  <a:pt x="866" y="4533"/>
                  <a:pt x="907" y="4574"/>
                  <a:pt x="907" y="4624"/>
                </a:cubicBezTo>
                <a:lnTo>
                  <a:pt x="907" y="5440"/>
                </a:lnTo>
                <a:lnTo>
                  <a:pt x="2901" y="5440"/>
                </a:lnTo>
                <a:lnTo>
                  <a:pt x="2901" y="90"/>
                </a:lnTo>
                <a:cubicBezTo>
                  <a:pt x="2901" y="40"/>
                  <a:pt x="2861" y="0"/>
                  <a:pt x="2811" y="0"/>
                </a:cubicBezTo>
                <a:close/>
                <a:moveTo>
                  <a:pt x="907" y="4034"/>
                </a:moveTo>
                <a:cubicBezTo>
                  <a:pt x="907" y="4059"/>
                  <a:pt x="886" y="4080"/>
                  <a:pt x="861" y="4080"/>
                </a:cubicBezTo>
                <a:lnTo>
                  <a:pt x="408" y="4080"/>
                </a:lnTo>
                <a:cubicBezTo>
                  <a:pt x="383" y="4080"/>
                  <a:pt x="363" y="4059"/>
                  <a:pt x="363" y="4034"/>
                </a:cubicBezTo>
                <a:lnTo>
                  <a:pt x="363" y="3581"/>
                </a:lnTo>
                <a:cubicBezTo>
                  <a:pt x="363" y="3556"/>
                  <a:pt x="383" y="3536"/>
                  <a:pt x="408" y="3536"/>
                </a:cubicBezTo>
                <a:lnTo>
                  <a:pt x="861" y="3536"/>
                </a:lnTo>
                <a:cubicBezTo>
                  <a:pt x="886" y="3536"/>
                  <a:pt x="907" y="3556"/>
                  <a:pt x="907" y="3581"/>
                </a:cubicBezTo>
                <a:lnTo>
                  <a:pt x="907" y="4034"/>
                </a:lnTo>
                <a:close/>
                <a:moveTo>
                  <a:pt x="907" y="3037"/>
                </a:moveTo>
                <a:cubicBezTo>
                  <a:pt x="907" y="3062"/>
                  <a:pt x="886" y="3082"/>
                  <a:pt x="861" y="3082"/>
                </a:cubicBezTo>
                <a:lnTo>
                  <a:pt x="408" y="3082"/>
                </a:lnTo>
                <a:cubicBezTo>
                  <a:pt x="383" y="3082"/>
                  <a:pt x="363" y="3062"/>
                  <a:pt x="363" y="3037"/>
                </a:cubicBezTo>
                <a:lnTo>
                  <a:pt x="363" y="2584"/>
                </a:lnTo>
                <a:cubicBezTo>
                  <a:pt x="363" y="2559"/>
                  <a:pt x="383" y="2538"/>
                  <a:pt x="408" y="2538"/>
                </a:cubicBezTo>
                <a:lnTo>
                  <a:pt x="861" y="2538"/>
                </a:lnTo>
                <a:cubicBezTo>
                  <a:pt x="886" y="2538"/>
                  <a:pt x="907" y="2559"/>
                  <a:pt x="907" y="2584"/>
                </a:cubicBezTo>
                <a:lnTo>
                  <a:pt x="907" y="3037"/>
                </a:lnTo>
                <a:close/>
                <a:moveTo>
                  <a:pt x="907" y="2040"/>
                </a:moveTo>
                <a:cubicBezTo>
                  <a:pt x="907" y="2065"/>
                  <a:pt x="886" y="2085"/>
                  <a:pt x="861" y="2085"/>
                </a:cubicBezTo>
                <a:lnTo>
                  <a:pt x="408" y="2085"/>
                </a:lnTo>
                <a:cubicBezTo>
                  <a:pt x="383" y="2085"/>
                  <a:pt x="363" y="2065"/>
                  <a:pt x="363" y="2040"/>
                </a:cubicBezTo>
                <a:lnTo>
                  <a:pt x="363" y="1586"/>
                </a:lnTo>
                <a:cubicBezTo>
                  <a:pt x="363" y="1561"/>
                  <a:pt x="383" y="1541"/>
                  <a:pt x="408" y="1541"/>
                </a:cubicBezTo>
                <a:lnTo>
                  <a:pt x="861" y="1541"/>
                </a:lnTo>
                <a:cubicBezTo>
                  <a:pt x="886" y="1541"/>
                  <a:pt x="907" y="1561"/>
                  <a:pt x="907" y="1586"/>
                </a:cubicBezTo>
                <a:lnTo>
                  <a:pt x="907" y="2040"/>
                </a:lnTo>
                <a:close/>
                <a:moveTo>
                  <a:pt x="907" y="1042"/>
                </a:moveTo>
                <a:cubicBezTo>
                  <a:pt x="907" y="1067"/>
                  <a:pt x="886" y="1088"/>
                  <a:pt x="861" y="1088"/>
                </a:cubicBezTo>
                <a:lnTo>
                  <a:pt x="408" y="1088"/>
                </a:lnTo>
                <a:cubicBezTo>
                  <a:pt x="383" y="1088"/>
                  <a:pt x="363" y="1067"/>
                  <a:pt x="363" y="1042"/>
                </a:cubicBezTo>
                <a:lnTo>
                  <a:pt x="363" y="589"/>
                </a:lnTo>
                <a:cubicBezTo>
                  <a:pt x="363" y="564"/>
                  <a:pt x="383" y="544"/>
                  <a:pt x="408" y="544"/>
                </a:cubicBezTo>
                <a:lnTo>
                  <a:pt x="861" y="544"/>
                </a:lnTo>
                <a:cubicBezTo>
                  <a:pt x="886" y="544"/>
                  <a:pt x="907" y="564"/>
                  <a:pt x="907" y="589"/>
                </a:cubicBezTo>
                <a:lnTo>
                  <a:pt x="907" y="1042"/>
                </a:lnTo>
                <a:close/>
                <a:moveTo>
                  <a:pt x="1723" y="4034"/>
                </a:moveTo>
                <a:cubicBezTo>
                  <a:pt x="1723" y="4059"/>
                  <a:pt x="1702" y="4080"/>
                  <a:pt x="1677" y="4080"/>
                </a:cubicBezTo>
                <a:lnTo>
                  <a:pt x="1224" y="4080"/>
                </a:lnTo>
                <a:cubicBezTo>
                  <a:pt x="1199" y="4080"/>
                  <a:pt x="1179" y="4059"/>
                  <a:pt x="1179" y="4034"/>
                </a:cubicBezTo>
                <a:lnTo>
                  <a:pt x="1179" y="3581"/>
                </a:lnTo>
                <a:cubicBezTo>
                  <a:pt x="1179" y="3556"/>
                  <a:pt x="1199" y="3536"/>
                  <a:pt x="1224" y="3536"/>
                </a:cubicBezTo>
                <a:lnTo>
                  <a:pt x="1677" y="3536"/>
                </a:lnTo>
                <a:cubicBezTo>
                  <a:pt x="1702" y="3536"/>
                  <a:pt x="1723" y="3556"/>
                  <a:pt x="1723" y="3581"/>
                </a:cubicBezTo>
                <a:lnTo>
                  <a:pt x="1723" y="4034"/>
                </a:lnTo>
                <a:close/>
                <a:moveTo>
                  <a:pt x="1723" y="3037"/>
                </a:moveTo>
                <a:cubicBezTo>
                  <a:pt x="1723" y="3062"/>
                  <a:pt x="1702" y="3082"/>
                  <a:pt x="1677" y="3082"/>
                </a:cubicBezTo>
                <a:lnTo>
                  <a:pt x="1224" y="3082"/>
                </a:lnTo>
                <a:cubicBezTo>
                  <a:pt x="1199" y="3082"/>
                  <a:pt x="1179" y="3062"/>
                  <a:pt x="1179" y="3037"/>
                </a:cubicBezTo>
                <a:lnTo>
                  <a:pt x="1179" y="2584"/>
                </a:lnTo>
                <a:cubicBezTo>
                  <a:pt x="1179" y="2559"/>
                  <a:pt x="1199" y="2538"/>
                  <a:pt x="1224" y="2538"/>
                </a:cubicBezTo>
                <a:lnTo>
                  <a:pt x="1677" y="2538"/>
                </a:lnTo>
                <a:cubicBezTo>
                  <a:pt x="1702" y="2538"/>
                  <a:pt x="1723" y="2559"/>
                  <a:pt x="1723" y="2584"/>
                </a:cubicBezTo>
                <a:lnTo>
                  <a:pt x="1723" y="3037"/>
                </a:lnTo>
                <a:close/>
                <a:moveTo>
                  <a:pt x="1723" y="2040"/>
                </a:moveTo>
                <a:cubicBezTo>
                  <a:pt x="1723" y="2065"/>
                  <a:pt x="1702" y="2085"/>
                  <a:pt x="1677" y="2085"/>
                </a:cubicBezTo>
                <a:lnTo>
                  <a:pt x="1224" y="2085"/>
                </a:lnTo>
                <a:cubicBezTo>
                  <a:pt x="1199" y="2085"/>
                  <a:pt x="1179" y="2065"/>
                  <a:pt x="1179" y="2040"/>
                </a:cubicBezTo>
                <a:lnTo>
                  <a:pt x="1179" y="1586"/>
                </a:lnTo>
                <a:cubicBezTo>
                  <a:pt x="1179" y="1561"/>
                  <a:pt x="1199" y="1541"/>
                  <a:pt x="1224" y="1541"/>
                </a:cubicBezTo>
                <a:lnTo>
                  <a:pt x="1677" y="1541"/>
                </a:lnTo>
                <a:cubicBezTo>
                  <a:pt x="1702" y="1541"/>
                  <a:pt x="1723" y="1561"/>
                  <a:pt x="1723" y="1586"/>
                </a:cubicBezTo>
                <a:lnTo>
                  <a:pt x="1723" y="2040"/>
                </a:lnTo>
                <a:close/>
                <a:moveTo>
                  <a:pt x="1723" y="1042"/>
                </a:moveTo>
                <a:cubicBezTo>
                  <a:pt x="1723" y="1067"/>
                  <a:pt x="1702" y="1088"/>
                  <a:pt x="1677" y="1088"/>
                </a:cubicBezTo>
                <a:lnTo>
                  <a:pt x="1224" y="1088"/>
                </a:lnTo>
                <a:cubicBezTo>
                  <a:pt x="1199" y="1088"/>
                  <a:pt x="1179" y="1067"/>
                  <a:pt x="1179" y="1042"/>
                </a:cubicBezTo>
                <a:lnTo>
                  <a:pt x="1179" y="589"/>
                </a:lnTo>
                <a:cubicBezTo>
                  <a:pt x="1179" y="564"/>
                  <a:pt x="1199" y="544"/>
                  <a:pt x="1224" y="544"/>
                </a:cubicBezTo>
                <a:lnTo>
                  <a:pt x="1677" y="544"/>
                </a:lnTo>
                <a:cubicBezTo>
                  <a:pt x="1702" y="544"/>
                  <a:pt x="1723" y="564"/>
                  <a:pt x="1723" y="589"/>
                </a:cubicBezTo>
                <a:lnTo>
                  <a:pt x="1723" y="1042"/>
                </a:lnTo>
                <a:close/>
                <a:moveTo>
                  <a:pt x="2539" y="4034"/>
                </a:moveTo>
                <a:cubicBezTo>
                  <a:pt x="2539" y="4059"/>
                  <a:pt x="2518" y="4080"/>
                  <a:pt x="2493" y="4080"/>
                </a:cubicBezTo>
                <a:lnTo>
                  <a:pt x="2040" y="4080"/>
                </a:lnTo>
                <a:cubicBezTo>
                  <a:pt x="2015" y="4080"/>
                  <a:pt x="1995" y="4059"/>
                  <a:pt x="1995" y="4034"/>
                </a:cubicBezTo>
                <a:lnTo>
                  <a:pt x="1995" y="3581"/>
                </a:lnTo>
                <a:cubicBezTo>
                  <a:pt x="1995" y="3556"/>
                  <a:pt x="2015" y="3536"/>
                  <a:pt x="2040" y="3536"/>
                </a:cubicBezTo>
                <a:lnTo>
                  <a:pt x="2493" y="3536"/>
                </a:lnTo>
                <a:cubicBezTo>
                  <a:pt x="2518" y="3536"/>
                  <a:pt x="2539" y="3556"/>
                  <a:pt x="2539" y="3581"/>
                </a:cubicBezTo>
                <a:lnTo>
                  <a:pt x="2539" y="4034"/>
                </a:lnTo>
                <a:close/>
                <a:moveTo>
                  <a:pt x="2539" y="3037"/>
                </a:moveTo>
                <a:cubicBezTo>
                  <a:pt x="2539" y="3062"/>
                  <a:pt x="2518" y="3082"/>
                  <a:pt x="2493" y="3082"/>
                </a:cubicBezTo>
                <a:lnTo>
                  <a:pt x="2040" y="3082"/>
                </a:lnTo>
                <a:cubicBezTo>
                  <a:pt x="2015" y="3082"/>
                  <a:pt x="1995" y="3062"/>
                  <a:pt x="1995" y="3037"/>
                </a:cubicBezTo>
                <a:lnTo>
                  <a:pt x="1995" y="2584"/>
                </a:lnTo>
                <a:cubicBezTo>
                  <a:pt x="1995" y="2559"/>
                  <a:pt x="2015" y="2538"/>
                  <a:pt x="2040" y="2538"/>
                </a:cubicBezTo>
                <a:lnTo>
                  <a:pt x="2493" y="2538"/>
                </a:lnTo>
                <a:cubicBezTo>
                  <a:pt x="2518" y="2538"/>
                  <a:pt x="2539" y="2559"/>
                  <a:pt x="2539" y="2584"/>
                </a:cubicBezTo>
                <a:lnTo>
                  <a:pt x="2539" y="3037"/>
                </a:lnTo>
                <a:close/>
                <a:moveTo>
                  <a:pt x="2539" y="2040"/>
                </a:moveTo>
                <a:cubicBezTo>
                  <a:pt x="2539" y="2065"/>
                  <a:pt x="2518" y="2085"/>
                  <a:pt x="2493" y="2085"/>
                </a:cubicBezTo>
                <a:lnTo>
                  <a:pt x="2040" y="2085"/>
                </a:lnTo>
                <a:cubicBezTo>
                  <a:pt x="2015" y="2085"/>
                  <a:pt x="1995" y="2065"/>
                  <a:pt x="1995" y="2040"/>
                </a:cubicBezTo>
                <a:lnTo>
                  <a:pt x="1995" y="1586"/>
                </a:lnTo>
                <a:cubicBezTo>
                  <a:pt x="1995" y="1561"/>
                  <a:pt x="2015" y="1541"/>
                  <a:pt x="2040" y="1541"/>
                </a:cubicBezTo>
                <a:lnTo>
                  <a:pt x="2493" y="1541"/>
                </a:lnTo>
                <a:cubicBezTo>
                  <a:pt x="2518" y="1541"/>
                  <a:pt x="2539" y="1561"/>
                  <a:pt x="2539" y="1586"/>
                </a:cubicBezTo>
                <a:lnTo>
                  <a:pt x="2539" y="2040"/>
                </a:lnTo>
                <a:close/>
                <a:moveTo>
                  <a:pt x="2539" y="1042"/>
                </a:moveTo>
                <a:cubicBezTo>
                  <a:pt x="2539" y="1067"/>
                  <a:pt x="2518" y="1088"/>
                  <a:pt x="2493" y="1088"/>
                </a:cubicBezTo>
                <a:lnTo>
                  <a:pt x="2040" y="1088"/>
                </a:lnTo>
                <a:cubicBezTo>
                  <a:pt x="2015" y="1088"/>
                  <a:pt x="1995" y="1067"/>
                  <a:pt x="1995" y="1042"/>
                </a:cubicBezTo>
                <a:lnTo>
                  <a:pt x="1995" y="589"/>
                </a:lnTo>
                <a:cubicBezTo>
                  <a:pt x="1995" y="564"/>
                  <a:pt x="2015" y="544"/>
                  <a:pt x="2040" y="544"/>
                </a:cubicBezTo>
                <a:lnTo>
                  <a:pt x="2493" y="544"/>
                </a:lnTo>
                <a:cubicBezTo>
                  <a:pt x="2518" y="544"/>
                  <a:pt x="2539" y="564"/>
                  <a:pt x="2539" y="589"/>
                </a:cubicBezTo>
                <a:lnTo>
                  <a:pt x="2539" y="1042"/>
                </a:lnTo>
                <a:close/>
                <a:moveTo>
                  <a:pt x="6099" y="2610"/>
                </a:moveTo>
                <a:lnTo>
                  <a:pt x="3379" y="1845"/>
                </a:lnTo>
                <a:cubicBezTo>
                  <a:pt x="3321" y="1829"/>
                  <a:pt x="3264" y="1873"/>
                  <a:pt x="3264" y="1933"/>
                </a:cubicBezTo>
                <a:lnTo>
                  <a:pt x="3264" y="5440"/>
                </a:lnTo>
                <a:lnTo>
                  <a:pt x="3627" y="5440"/>
                </a:lnTo>
                <a:lnTo>
                  <a:pt x="3627" y="4714"/>
                </a:lnTo>
                <a:cubicBezTo>
                  <a:pt x="3627" y="4664"/>
                  <a:pt x="3667" y="4624"/>
                  <a:pt x="3717" y="4624"/>
                </a:cubicBezTo>
                <a:lnTo>
                  <a:pt x="4080" y="4624"/>
                </a:lnTo>
                <a:cubicBezTo>
                  <a:pt x="4130" y="4624"/>
                  <a:pt x="4171" y="4664"/>
                  <a:pt x="4171" y="4714"/>
                </a:cubicBezTo>
                <a:lnTo>
                  <a:pt x="4171" y="5440"/>
                </a:lnTo>
                <a:lnTo>
                  <a:pt x="6165" y="5440"/>
                </a:lnTo>
                <a:lnTo>
                  <a:pt x="6165" y="2698"/>
                </a:lnTo>
                <a:cubicBezTo>
                  <a:pt x="6165" y="2657"/>
                  <a:pt x="6138" y="2621"/>
                  <a:pt x="6099" y="2610"/>
                </a:cubicBezTo>
                <a:close/>
                <a:moveTo>
                  <a:pt x="4171" y="4216"/>
                </a:moveTo>
                <a:cubicBezTo>
                  <a:pt x="4171" y="4241"/>
                  <a:pt x="4150" y="4261"/>
                  <a:pt x="4125" y="4261"/>
                </a:cubicBezTo>
                <a:lnTo>
                  <a:pt x="3672" y="4261"/>
                </a:lnTo>
                <a:cubicBezTo>
                  <a:pt x="3647" y="4261"/>
                  <a:pt x="3627" y="4241"/>
                  <a:pt x="3627" y="4216"/>
                </a:cubicBezTo>
                <a:lnTo>
                  <a:pt x="3627" y="3762"/>
                </a:lnTo>
                <a:cubicBezTo>
                  <a:pt x="3627" y="3737"/>
                  <a:pt x="3647" y="3717"/>
                  <a:pt x="3672" y="3717"/>
                </a:cubicBezTo>
                <a:lnTo>
                  <a:pt x="4125" y="3717"/>
                </a:lnTo>
                <a:cubicBezTo>
                  <a:pt x="4150" y="3717"/>
                  <a:pt x="4171" y="3737"/>
                  <a:pt x="4171" y="3762"/>
                </a:cubicBezTo>
                <a:lnTo>
                  <a:pt x="4171" y="4216"/>
                </a:lnTo>
                <a:close/>
                <a:moveTo>
                  <a:pt x="4171" y="3218"/>
                </a:moveTo>
                <a:cubicBezTo>
                  <a:pt x="4171" y="3243"/>
                  <a:pt x="4150" y="3264"/>
                  <a:pt x="4125" y="3264"/>
                </a:cubicBezTo>
                <a:lnTo>
                  <a:pt x="3672" y="3264"/>
                </a:lnTo>
                <a:cubicBezTo>
                  <a:pt x="3647" y="3264"/>
                  <a:pt x="3627" y="3243"/>
                  <a:pt x="3627" y="3218"/>
                </a:cubicBezTo>
                <a:lnTo>
                  <a:pt x="3627" y="2765"/>
                </a:lnTo>
                <a:cubicBezTo>
                  <a:pt x="3627" y="2740"/>
                  <a:pt x="3647" y="2720"/>
                  <a:pt x="3672" y="2720"/>
                </a:cubicBezTo>
                <a:lnTo>
                  <a:pt x="4125" y="2720"/>
                </a:lnTo>
                <a:cubicBezTo>
                  <a:pt x="4150" y="2720"/>
                  <a:pt x="4171" y="2740"/>
                  <a:pt x="4171" y="2765"/>
                </a:cubicBezTo>
                <a:lnTo>
                  <a:pt x="4171" y="3218"/>
                </a:lnTo>
                <a:close/>
                <a:moveTo>
                  <a:pt x="4987" y="4216"/>
                </a:moveTo>
                <a:cubicBezTo>
                  <a:pt x="4987" y="4241"/>
                  <a:pt x="4966" y="4261"/>
                  <a:pt x="4941" y="4261"/>
                </a:cubicBezTo>
                <a:lnTo>
                  <a:pt x="4488" y="4261"/>
                </a:lnTo>
                <a:cubicBezTo>
                  <a:pt x="4463" y="4261"/>
                  <a:pt x="4443" y="4241"/>
                  <a:pt x="4443" y="4216"/>
                </a:cubicBezTo>
                <a:lnTo>
                  <a:pt x="4443" y="3762"/>
                </a:lnTo>
                <a:cubicBezTo>
                  <a:pt x="4443" y="3737"/>
                  <a:pt x="4463" y="3717"/>
                  <a:pt x="4488" y="3717"/>
                </a:cubicBezTo>
                <a:lnTo>
                  <a:pt x="4941" y="3717"/>
                </a:lnTo>
                <a:cubicBezTo>
                  <a:pt x="4966" y="3717"/>
                  <a:pt x="4987" y="3737"/>
                  <a:pt x="4987" y="3762"/>
                </a:cubicBezTo>
                <a:lnTo>
                  <a:pt x="4987" y="4216"/>
                </a:lnTo>
                <a:close/>
                <a:moveTo>
                  <a:pt x="4987" y="3218"/>
                </a:moveTo>
                <a:cubicBezTo>
                  <a:pt x="4987" y="3243"/>
                  <a:pt x="4966" y="3264"/>
                  <a:pt x="4941" y="3264"/>
                </a:cubicBezTo>
                <a:lnTo>
                  <a:pt x="4488" y="3264"/>
                </a:lnTo>
                <a:cubicBezTo>
                  <a:pt x="4463" y="3264"/>
                  <a:pt x="4443" y="3243"/>
                  <a:pt x="4443" y="3218"/>
                </a:cubicBezTo>
                <a:lnTo>
                  <a:pt x="4443" y="2765"/>
                </a:lnTo>
                <a:cubicBezTo>
                  <a:pt x="4443" y="2740"/>
                  <a:pt x="4463" y="2720"/>
                  <a:pt x="4488" y="2720"/>
                </a:cubicBezTo>
                <a:lnTo>
                  <a:pt x="4941" y="2720"/>
                </a:lnTo>
                <a:cubicBezTo>
                  <a:pt x="4966" y="2720"/>
                  <a:pt x="4987" y="2740"/>
                  <a:pt x="4987" y="2765"/>
                </a:cubicBezTo>
                <a:lnTo>
                  <a:pt x="4987" y="3218"/>
                </a:lnTo>
                <a:close/>
                <a:moveTo>
                  <a:pt x="5803" y="4216"/>
                </a:moveTo>
                <a:cubicBezTo>
                  <a:pt x="5803" y="4241"/>
                  <a:pt x="5782" y="4261"/>
                  <a:pt x="5757" y="4261"/>
                </a:cubicBezTo>
                <a:lnTo>
                  <a:pt x="5304" y="4261"/>
                </a:lnTo>
                <a:cubicBezTo>
                  <a:pt x="5279" y="4261"/>
                  <a:pt x="5259" y="4241"/>
                  <a:pt x="5259" y="4216"/>
                </a:cubicBezTo>
                <a:lnTo>
                  <a:pt x="5259" y="3762"/>
                </a:lnTo>
                <a:cubicBezTo>
                  <a:pt x="5259" y="3737"/>
                  <a:pt x="5279" y="3717"/>
                  <a:pt x="5304" y="3717"/>
                </a:cubicBezTo>
                <a:lnTo>
                  <a:pt x="5757" y="3717"/>
                </a:lnTo>
                <a:cubicBezTo>
                  <a:pt x="5782" y="3717"/>
                  <a:pt x="5803" y="3737"/>
                  <a:pt x="5803" y="3762"/>
                </a:cubicBezTo>
                <a:lnTo>
                  <a:pt x="5803" y="4216"/>
                </a:lnTo>
                <a:close/>
                <a:moveTo>
                  <a:pt x="5803" y="3218"/>
                </a:moveTo>
                <a:cubicBezTo>
                  <a:pt x="5803" y="3243"/>
                  <a:pt x="5782" y="3264"/>
                  <a:pt x="5757" y="3264"/>
                </a:cubicBezTo>
                <a:lnTo>
                  <a:pt x="5304" y="3264"/>
                </a:lnTo>
                <a:cubicBezTo>
                  <a:pt x="5279" y="3264"/>
                  <a:pt x="5259" y="3243"/>
                  <a:pt x="5259" y="3218"/>
                </a:cubicBezTo>
                <a:lnTo>
                  <a:pt x="5259" y="2765"/>
                </a:lnTo>
                <a:cubicBezTo>
                  <a:pt x="5259" y="2740"/>
                  <a:pt x="5279" y="2720"/>
                  <a:pt x="5304" y="2720"/>
                </a:cubicBezTo>
                <a:lnTo>
                  <a:pt x="5757" y="2720"/>
                </a:lnTo>
                <a:cubicBezTo>
                  <a:pt x="5782" y="2720"/>
                  <a:pt x="5803" y="2740"/>
                  <a:pt x="5803" y="2765"/>
                </a:cubicBezTo>
                <a:lnTo>
                  <a:pt x="5803" y="3218"/>
                </a:lnTo>
                <a:close/>
              </a:path>
            </a:pathLst>
          </a:custGeom>
          <a:solidFill>
            <a:srgbClr val="C8141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9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/>
          </a:p>
        </p:txBody>
      </p:sp>
      <p:sp>
        <p:nvSpPr>
          <p:cNvPr id="73" name="î$ḷiḑê"/>
          <p:cNvSpPr txBox="1"/>
          <p:nvPr/>
        </p:nvSpPr>
        <p:spPr bwMode="auto">
          <a:xfrm>
            <a:off x="8090592" y="4067354"/>
            <a:ext cx="3421582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cxnSp>
        <p:nvCxnSpPr>
          <p:cNvPr id="74" name="直接连接符 73"/>
          <p:cNvCxnSpPr/>
          <p:nvPr/>
        </p:nvCxnSpPr>
        <p:spPr>
          <a:xfrm>
            <a:off x="7844650" y="4509159"/>
            <a:ext cx="3680600" cy="0"/>
          </a:xfrm>
          <a:prstGeom prst="line">
            <a:avLst/>
          </a:prstGeom>
          <a:ln w="3175" cap="rnd">
            <a:solidFill>
              <a:srgbClr val="C8141D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800638" y="4426187"/>
            <a:ext cx="3724612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/>
              <a:t>Unified fonts make reading more </a:t>
            </a:r>
            <a:r>
              <a:rPr lang="en-US" altLang="zh-CN" sz="1050" dirty="0" err="1" smtClean="0"/>
              <a:t>fluent.Theme</a:t>
            </a:r>
            <a:r>
              <a:rPr lang="en-US" altLang="zh-CN" sz="1050" dirty="0" smtClean="0"/>
              <a:t> </a:t>
            </a:r>
            <a:r>
              <a:rPr lang="en-US" altLang="zh-CN" sz="1050" dirty="0"/>
              <a:t>color makes PPT more convenient to </a:t>
            </a:r>
            <a:r>
              <a:rPr lang="en-US" altLang="zh-CN" sz="1050" dirty="0" smtClean="0"/>
              <a:t>change</a:t>
            </a:r>
            <a:endParaRPr lang="en-US" altLang="zh-CN" sz="1050" dirty="0"/>
          </a:p>
        </p:txBody>
      </p:sp>
      <p:sp>
        <p:nvSpPr>
          <p:cNvPr id="76" name="íśḷiḓê"/>
          <p:cNvSpPr/>
          <p:nvPr/>
        </p:nvSpPr>
        <p:spPr bwMode="auto">
          <a:xfrm>
            <a:off x="4020319" y="1066988"/>
            <a:ext cx="354658" cy="312462"/>
          </a:xfrm>
          <a:custGeom>
            <a:avLst/>
            <a:gdLst>
              <a:gd name="T0" fmla="*/ 0 w 6165"/>
              <a:gd name="T1" fmla="*/ 90 h 5440"/>
              <a:gd name="T2" fmla="*/ 363 w 6165"/>
              <a:gd name="T3" fmla="*/ 4624 h 5440"/>
              <a:gd name="T4" fmla="*/ 907 w 6165"/>
              <a:gd name="T5" fmla="*/ 4624 h 5440"/>
              <a:gd name="T6" fmla="*/ 2901 w 6165"/>
              <a:gd name="T7" fmla="*/ 90 h 5440"/>
              <a:gd name="T8" fmla="*/ 861 w 6165"/>
              <a:gd name="T9" fmla="*/ 4080 h 5440"/>
              <a:gd name="T10" fmla="*/ 363 w 6165"/>
              <a:gd name="T11" fmla="*/ 3581 h 5440"/>
              <a:gd name="T12" fmla="*/ 907 w 6165"/>
              <a:gd name="T13" fmla="*/ 3581 h 5440"/>
              <a:gd name="T14" fmla="*/ 861 w 6165"/>
              <a:gd name="T15" fmla="*/ 3082 h 5440"/>
              <a:gd name="T16" fmla="*/ 363 w 6165"/>
              <a:gd name="T17" fmla="*/ 2584 h 5440"/>
              <a:gd name="T18" fmla="*/ 907 w 6165"/>
              <a:gd name="T19" fmla="*/ 2584 h 5440"/>
              <a:gd name="T20" fmla="*/ 861 w 6165"/>
              <a:gd name="T21" fmla="*/ 2085 h 5440"/>
              <a:gd name="T22" fmla="*/ 363 w 6165"/>
              <a:gd name="T23" fmla="*/ 1586 h 5440"/>
              <a:gd name="T24" fmla="*/ 907 w 6165"/>
              <a:gd name="T25" fmla="*/ 1586 h 5440"/>
              <a:gd name="T26" fmla="*/ 861 w 6165"/>
              <a:gd name="T27" fmla="*/ 1088 h 5440"/>
              <a:gd name="T28" fmla="*/ 363 w 6165"/>
              <a:gd name="T29" fmla="*/ 589 h 5440"/>
              <a:gd name="T30" fmla="*/ 907 w 6165"/>
              <a:gd name="T31" fmla="*/ 589 h 5440"/>
              <a:gd name="T32" fmla="*/ 1677 w 6165"/>
              <a:gd name="T33" fmla="*/ 4080 h 5440"/>
              <a:gd name="T34" fmla="*/ 1179 w 6165"/>
              <a:gd name="T35" fmla="*/ 3581 h 5440"/>
              <a:gd name="T36" fmla="*/ 1723 w 6165"/>
              <a:gd name="T37" fmla="*/ 3581 h 5440"/>
              <a:gd name="T38" fmla="*/ 1677 w 6165"/>
              <a:gd name="T39" fmla="*/ 3082 h 5440"/>
              <a:gd name="T40" fmla="*/ 1179 w 6165"/>
              <a:gd name="T41" fmla="*/ 2584 h 5440"/>
              <a:gd name="T42" fmla="*/ 1723 w 6165"/>
              <a:gd name="T43" fmla="*/ 2584 h 5440"/>
              <a:gd name="T44" fmla="*/ 1677 w 6165"/>
              <a:gd name="T45" fmla="*/ 2085 h 5440"/>
              <a:gd name="T46" fmla="*/ 1179 w 6165"/>
              <a:gd name="T47" fmla="*/ 1586 h 5440"/>
              <a:gd name="T48" fmla="*/ 1723 w 6165"/>
              <a:gd name="T49" fmla="*/ 1586 h 5440"/>
              <a:gd name="T50" fmla="*/ 1677 w 6165"/>
              <a:gd name="T51" fmla="*/ 1088 h 5440"/>
              <a:gd name="T52" fmla="*/ 1179 w 6165"/>
              <a:gd name="T53" fmla="*/ 589 h 5440"/>
              <a:gd name="T54" fmla="*/ 1723 w 6165"/>
              <a:gd name="T55" fmla="*/ 589 h 5440"/>
              <a:gd name="T56" fmla="*/ 2493 w 6165"/>
              <a:gd name="T57" fmla="*/ 4080 h 5440"/>
              <a:gd name="T58" fmla="*/ 1995 w 6165"/>
              <a:gd name="T59" fmla="*/ 3581 h 5440"/>
              <a:gd name="T60" fmla="*/ 2539 w 6165"/>
              <a:gd name="T61" fmla="*/ 3581 h 5440"/>
              <a:gd name="T62" fmla="*/ 2493 w 6165"/>
              <a:gd name="T63" fmla="*/ 3082 h 5440"/>
              <a:gd name="T64" fmla="*/ 1995 w 6165"/>
              <a:gd name="T65" fmla="*/ 2584 h 5440"/>
              <a:gd name="T66" fmla="*/ 2539 w 6165"/>
              <a:gd name="T67" fmla="*/ 2584 h 5440"/>
              <a:gd name="T68" fmla="*/ 2493 w 6165"/>
              <a:gd name="T69" fmla="*/ 2085 h 5440"/>
              <a:gd name="T70" fmla="*/ 1995 w 6165"/>
              <a:gd name="T71" fmla="*/ 1586 h 5440"/>
              <a:gd name="T72" fmla="*/ 2539 w 6165"/>
              <a:gd name="T73" fmla="*/ 1586 h 5440"/>
              <a:gd name="T74" fmla="*/ 2493 w 6165"/>
              <a:gd name="T75" fmla="*/ 1088 h 5440"/>
              <a:gd name="T76" fmla="*/ 1995 w 6165"/>
              <a:gd name="T77" fmla="*/ 589 h 5440"/>
              <a:gd name="T78" fmla="*/ 2539 w 6165"/>
              <a:gd name="T79" fmla="*/ 589 h 5440"/>
              <a:gd name="T80" fmla="*/ 3379 w 6165"/>
              <a:gd name="T81" fmla="*/ 1845 h 5440"/>
              <a:gd name="T82" fmla="*/ 3627 w 6165"/>
              <a:gd name="T83" fmla="*/ 5440 h 5440"/>
              <a:gd name="T84" fmla="*/ 4080 w 6165"/>
              <a:gd name="T85" fmla="*/ 4624 h 5440"/>
              <a:gd name="T86" fmla="*/ 6165 w 6165"/>
              <a:gd name="T87" fmla="*/ 5440 h 5440"/>
              <a:gd name="T88" fmla="*/ 4171 w 6165"/>
              <a:gd name="T89" fmla="*/ 4216 h 5440"/>
              <a:gd name="T90" fmla="*/ 3627 w 6165"/>
              <a:gd name="T91" fmla="*/ 4216 h 5440"/>
              <a:gd name="T92" fmla="*/ 4125 w 6165"/>
              <a:gd name="T93" fmla="*/ 3717 h 5440"/>
              <a:gd name="T94" fmla="*/ 4171 w 6165"/>
              <a:gd name="T95" fmla="*/ 3218 h 5440"/>
              <a:gd name="T96" fmla="*/ 3627 w 6165"/>
              <a:gd name="T97" fmla="*/ 3218 h 5440"/>
              <a:gd name="T98" fmla="*/ 4125 w 6165"/>
              <a:gd name="T99" fmla="*/ 2720 h 5440"/>
              <a:gd name="T100" fmla="*/ 4987 w 6165"/>
              <a:gd name="T101" fmla="*/ 4216 h 5440"/>
              <a:gd name="T102" fmla="*/ 4443 w 6165"/>
              <a:gd name="T103" fmla="*/ 4216 h 5440"/>
              <a:gd name="T104" fmla="*/ 4941 w 6165"/>
              <a:gd name="T105" fmla="*/ 3717 h 5440"/>
              <a:gd name="T106" fmla="*/ 4987 w 6165"/>
              <a:gd name="T107" fmla="*/ 3218 h 5440"/>
              <a:gd name="T108" fmla="*/ 4443 w 6165"/>
              <a:gd name="T109" fmla="*/ 3218 h 5440"/>
              <a:gd name="T110" fmla="*/ 4941 w 6165"/>
              <a:gd name="T111" fmla="*/ 2720 h 5440"/>
              <a:gd name="T112" fmla="*/ 5803 w 6165"/>
              <a:gd name="T113" fmla="*/ 4216 h 5440"/>
              <a:gd name="T114" fmla="*/ 5259 w 6165"/>
              <a:gd name="T115" fmla="*/ 4216 h 5440"/>
              <a:gd name="T116" fmla="*/ 5757 w 6165"/>
              <a:gd name="T117" fmla="*/ 3717 h 5440"/>
              <a:gd name="T118" fmla="*/ 5803 w 6165"/>
              <a:gd name="T119" fmla="*/ 3218 h 5440"/>
              <a:gd name="T120" fmla="*/ 5259 w 6165"/>
              <a:gd name="T121" fmla="*/ 3218 h 5440"/>
              <a:gd name="T122" fmla="*/ 5757 w 6165"/>
              <a:gd name="T123" fmla="*/ 2720 h 5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165" h="5440">
                <a:moveTo>
                  <a:pt x="2811" y="0"/>
                </a:moveTo>
                <a:lnTo>
                  <a:pt x="91" y="0"/>
                </a:lnTo>
                <a:cubicBezTo>
                  <a:pt x="41" y="0"/>
                  <a:pt x="0" y="40"/>
                  <a:pt x="0" y="90"/>
                </a:cubicBezTo>
                <a:lnTo>
                  <a:pt x="0" y="5440"/>
                </a:lnTo>
                <a:lnTo>
                  <a:pt x="363" y="5440"/>
                </a:lnTo>
                <a:lnTo>
                  <a:pt x="363" y="4624"/>
                </a:lnTo>
                <a:cubicBezTo>
                  <a:pt x="363" y="4574"/>
                  <a:pt x="403" y="4533"/>
                  <a:pt x="453" y="4533"/>
                </a:cubicBezTo>
                <a:lnTo>
                  <a:pt x="816" y="4533"/>
                </a:lnTo>
                <a:cubicBezTo>
                  <a:pt x="866" y="4533"/>
                  <a:pt x="907" y="4574"/>
                  <a:pt x="907" y="4624"/>
                </a:cubicBezTo>
                <a:lnTo>
                  <a:pt x="907" y="5440"/>
                </a:lnTo>
                <a:lnTo>
                  <a:pt x="2901" y="5440"/>
                </a:lnTo>
                <a:lnTo>
                  <a:pt x="2901" y="90"/>
                </a:lnTo>
                <a:cubicBezTo>
                  <a:pt x="2901" y="40"/>
                  <a:pt x="2861" y="0"/>
                  <a:pt x="2811" y="0"/>
                </a:cubicBezTo>
                <a:close/>
                <a:moveTo>
                  <a:pt x="907" y="4034"/>
                </a:moveTo>
                <a:cubicBezTo>
                  <a:pt x="907" y="4059"/>
                  <a:pt x="886" y="4080"/>
                  <a:pt x="861" y="4080"/>
                </a:cubicBezTo>
                <a:lnTo>
                  <a:pt x="408" y="4080"/>
                </a:lnTo>
                <a:cubicBezTo>
                  <a:pt x="383" y="4080"/>
                  <a:pt x="363" y="4059"/>
                  <a:pt x="363" y="4034"/>
                </a:cubicBezTo>
                <a:lnTo>
                  <a:pt x="363" y="3581"/>
                </a:lnTo>
                <a:cubicBezTo>
                  <a:pt x="363" y="3556"/>
                  <a:pt x="383" y="3536"/>
                  <a:pt x="408" y="3536"/>
                </a:cubicBezTo>
                <a:lnTo>
                  <a:pt x="861" y="3536"/>
                </a:lnTo>
                <a:cubicBezTo>
                  <a:pt x="886" y="3536"/>
                  <a:pt x="907" y="3556"/>
                  <a:pt x="907" y="3581"/>
                </a:cubicBezTo>
                <a:lnTo>
                  <a:pt x="907" y="4034"/>
                </a:lnTo>
                <a:close/>
                <a:moveTo>
                  <a:pt x="907" y="3037"/>
                </a:moveTo>
                <a:cubicBezTo>
                  <a:pt x="907" y="3062"/>
                  <a:pt x="886" y="3082"/>
                  <a:pt x="861" y="3082"/>
                </a:cubicBezTo>
                <a:lnTo>
                  <a:pt x="408" y="3082"/>
                </a:lnTo>
                <a:cubicBezTo>
                  <a:pt x="383" y="3082"/>
                  <a:pt x="363" y="3062"/>
                  <a:pt x="363" y="3037"/>
                </a:cubicBezTo>
                <a:lnTo>
                  <a:pt x="363" y="2584"/>
                </a:lnTo>
                <a:cubicBezTo>
                  <a:pt x="363" y="2559"/>
                  <a:pt x="383" y="2538"/>
                  <a:pt x="408" y="2538"/>
                </a:cubicBezTo>
                <a:lnTo>
                  <a:pt x="861" y="2538"/>
                </a:lnTo>
                <a:cubicBezTo>
                  <a:pt x="886" y="2538"/>
                  <a:pt x="907" y="2559"/>
                  <a:pt x="907" y="2584"/>
                </a:cubicBezTo>
                <a:lnTo>
                  <a:pt x="907" y="3037"/>
                </a:lnTo>
                <a:close/>
                <a:moveTo>
                  <a:pt x="907" y="2040"/>
                </a:moveTo>
                <a:cubicBezTo>
                  <a:pt x="907" y="2065"/>
                  <a:pt x="886" y="2085"/>
                  <a:pt x="861" y="2085"/>
                </a:cubicBezTo>
                <a:lnTo>
                  <a:pt x="408" y="2085"/>
                </a:lnTo>
                <a:cubicBezTo>
                  <a:pt x="383" y="2085"/>
                  <a:pt x="363" y="2065"/>
                  <a:pt x="363" y="2040"/>
                </a:cubicBezTo>
                <a:lnTo>
                  <a:pt x="363" y="1586"/>
                </a:lnTo>
                <a:cubicBezTo>
                  <a:pt x="363" y="1561"/>
                  <a:pt x="383" y="1541"/>
                  <a:pt x="408" y="1541"/>
                </a:cubicBezTo>
                <a:lnTo>
                  <a:pt x="861" y="1541"/>
                </a:lnTo>
                <a:cubicBezTo>
                  <a:pt x="886" y="1541"/>
                  <a:pt x="907" y="1561"/>
                  <a:pt x="907" y="1586"/>
                </a:cubicBezTo>
                <a:lnTo>
                  <a:pt x="907" y="2040"/>
                </a:lnTo>
                <a:close/>
                <a:moveTo>
                  <a:pt x="907" y="1042"/>
                </a:moveTo>
                <a:cubicBezTo>
                  <a:pt x="907" y="1067"/>
                  <a:pt x="886" y="1088"/>
                  <a:pt x="861" y="1088"/>
                </a:cubicBezTo>
                <a:lnTo>
                  <a:pt x="408" y="1088"/>
                </a:lnTo>
                <a:cubicBezTo>
                  <a:pt x="383" y="1088"/>
                  <a:pt x="363" y="1067"/>
                  <a:pt x="363" y="1042"/>
                </a:cubicBezTo>
                <a:lnTo>
                  <a:pt x="363" y="589"/>
                </a:lnTo>
                <a:cubicBezTo>
                  <a:pt x="363" y="564"/>
                  <a:pt x="383" y="544"/>
                  <a:pt x="408" y="544"/>
                </a:cubicBezTo>
                <a:lnTo>
                  <a:pt x="861" y="544"/>
                </a:lnTo>
                <a:cubicBezTo>
                  <a:pt x="886" y="544"/>
                  <a:pt x="907" y="564"/>
                  <a:pt x="907" y="589"/>
                </a:cubicBezTo>
                <a:lnTo>
                  <a:pt x="907" y="1042"/>
                </a:lnTo>
                <a:close/>
                <a:moveTo>
                  <a:pt x="1723" y="4034"/>
                </a:moveTo>
                <a:cubicBezTo>
                  <a:pt x="1723" y="4059"/>
                  <a:pt x="1702" y="4080"/>
                  <a:pt x="1677" y="4080"/>
                </a:cubicBezTo>
                <a:lnTo>
                  <a:pt x="1224" y="4080"/>
                </a:lnTo>
                <a:cubicBezTo>
                  <a:pt x="1199" y="4080"/>
                  <a:pt x="1179" y="4059"/>
                  <a:pt x="1179" y="4034"/>
                </a:cubicBezTo>
                <a:lnTo>
                  <a:pt x="1179" y="3581"/>
                </a:lnTo>
                <a:cubicBezTo>
                  <a:pt x="1179" y="3556"/>
                  <a:pt x="1199" y="3536"/>
                  <a:pt x="1224" y="3536"/>
                </a:cubicBezTo>
                <a:lnTo>
                  <a:pt x="1677" y="3536"/>
                </a:lnTo>
                <a:cubicBezTo>
                  <a:pt x="1702" y="3536"/>
                  <a:pt x="1723" y="3556"/>
                  <a:pt x="1723" y="3581"/>
                </a:cubicBezTo>
                <a:lnTo>
                  <a:pt x="1723" y="4034"/>
                </a:lnTo>
                <a:close/>
                <a:moveTo>
                  <a:pt x="1723" y="3037"/>
                </a:moveTo>
                <a:cubicBezTo>
                  <a:pt x="1723" y="3062"/>
                  <a:pt x="1702" y="3082"/>
                  <a:pt x="1677" y="3082"/>
                </a:cubicBezTo>
                <a:lnTo>
                  <a:pt x="1224" y="3082"/>
                </a:lnTo>
                <a:cubicBezTo>
                  <a:pt x="1199" y="3082"/>
                  <a:pt x="1179" y="3062"/>
                  <a:pt x="1179" y="3037"/>
                </a:cubicBezTo>
                <a:lnTo>
                  <a:pt x="1179" y="2584"/>
                </a:lnTo>
                <a:cubicBezTo>
                  <a:pt x="1179" y="2559"/>
                  <a:pt x="1199" y="2538"/>
                  <a:pt x="1224" y="2538"/>
                </a:cubicBezTo>
                <a:lnTo>
                  <a:pt x="1677" y="2538"/>
                </a:lnTo>
                <a:cubicBezTo>
                  <a:pt x="1702" y="2538"/>
                  <a:pt x="1723" y="2559"/>
                  <a:pt x="1723" y="2584"/>
                </a:cubicBezTo>
                <a:lnTo>
                  <a:pt x="1723" y="3037"/>
                </a:lnTo>
                <a:close/>
                <a:moveTo>
                  <a:pt x="1723" y="2040"/>
                </a:moveTo>
                <a:cubicBezTo>
                  <a:pt x="1723" y="2065"/>
                  <a:pt x="1702" y="2085"/>
                  <a:pt x="1677" y="2085"/>
                </a:cubicBezTo>
                <a:lnTo>
                  <a:pt x="1224" y="2085"/>
                </a:lnTo>
                <a:cubicBezTo>
                  <a:pt x="1199" y="2085"/>
                  <a:pt x="1179" y="2065"/>
                  <a:pt x="1179" y="2040"/>
                </a:cubicBezTo>
                <a:lnTo>
                  <a:pt x="1179" y="1586"/>
                </a:lnTo>
                <a:cubicBezTo>
                  <a:pt x="1179" y="1561"/>
                  <a:pt x="1199" y="1541"/>
                  <a:pt x="1224" y="1541"/>
                </a:cubicBezTo>
                <a:lnTo>
                  <a:pt x="1677" y="1541"/>
                </a:lnTo>
                <a:cubicBezTo>
                  <a:pt x="1702" y="1541"/>
                  <a:pt x="1723" y="1561"/>
                  <a:pt x="1723" y="1586"/>
                </a:cubicBezTo>
                <a:lnTo>
                  <a:pt x="1723" y="2040"/>
                </a:lnTo>
                <a:close/>
                <a:moveTo>
                  <a:pt x="1723" y="1042"/>
                </a:moveTo>
                <a:cubicBezTo>
                  <a:pt x="1723" y="1067"/>
                  <a:pt x="1702" y="1088"/>
                  <a:pt x="1677" y="1088"/>
                </a:cubicBezTo>
                <a:lnTo>
                  <a:pt x="1224" y="1088"/>
                </a:lnTo>
                <a:cubicBezTo>
                  <a:pt x="1199" y="1088"/>
                  <a:pt x="1179" y="1067"/>
                  <a:pt x="1179" y="1042"/>
                </a:cubicBezTo>
                <a:lnTo>
                  <a:pt x="1179" y="589"/>
                </a:lnTo>
                <a:cubicBezTo>
                  <a:pt x="1179" y="564"/>
                  <a:pt x="1199" y="544"/>
                  <a:pt x="1224" y="544"/>
                </a:cubicBezTo>
                <a:lnTo>
                  <a:pt x="1677" y="544"/>
                </a:lnTo>
                <a:cubicBezTo>
                  <a:pt x="1702" y="544"/>
                  <a:pt x="1723" y="564"/>
                  <a:pt x="1723" y="589"/>
                </a:cubicBezTo>
                <a:lnTo>
                  <a:pt x="1723" y="1042"/>
                </a:lnTo>
                <a:close/>
                <a:moveTo>
                  <a:pt x="2539" y="4034"/>
                </a:moveTo>
                <a:cubicBezTo>
                  <a:pt x="2539" y="4059"/>
                  <a:pt x="2518" y="4080"/>
                  <a:pt x="2493" y="4080"/>
                </a:cubicBezTo>
                <a:lnTo>
                  <a:pt x="2040" y="4080"/>
                </a:lnTo>
                <a:cubicBezTo>
                  <a:pt x="2015" y="4080"/>
                  <a:pt x="1995" y="4059"/>
                  <a:pt x="1995" y="4034"/>
                </a:cubicBezTo>
                <a:lnTo>
                  <a:pt x="1995" y="3581"/>
                </a:lnTo>
                <a:cubicBezTo>
                  <a:pt x="1995" y="3556"/>
                  <a:pt x="2015" y="3536"/>
                  <a:pt x="2040" y="3536"/>
                </a:cubicBezTo>
                <a:lnTo>
                  <a:pt x="2493" y="3536"/>
                </a:lnTo>
                <a:cubicBezTo>
                  <a:pt x="2518" y="3536"/>
                  <a:pt x="2539" y="3556"/>
                  <a:pt x="2539" y="3581"/>
                </a:cubicBezTo>
                <a:lnTo>
                  <a:pt x="2539" y="4034"/>
                </a:lnTo>
                <a:close/>
                <a:moveTo>
                  <a:pt x="2539" y="3037"/>
                </a:moveTo>
                <a:cubicBezTo>
                  <a:pt x="2539" y="3062"/>
                  <a:pt x="2518" y="3082"/>
                  <a:pt x="2493" y="3082"/>
                </a:cubicBezTo>
                <a:lnTo>
                  <a:pt x="2040" y="3082"/>
                </a:lnTo>
                <a:cubicBezTo>
                  <a:pt x="2015" y="3082"/>
                  <a:pt x="1995" y="3062"/>
                  <a:pt x="1995" y="3037"/>
                </a:cubicBezTo>
                <a:lnTo>
                  <a:pt x="1995" y="2584"/>
                </a:lnTo>
                <a:cubicBezTo>
                  <a:pt x="1995" y="2559"/>
                  <a:pt x="2015" y="2538"/>
                  <a:pt x="2040" y="2538"/>
                </a:cubicBezTo>
                <a:lnTo>
                  <a:pt x="2493" y="2538"/>
                </a:lnTo>
                <a:cubicBezTo>
                  <a:pt x="2518" y="2538"/>
                  <a:pt x="2539" y="2559"/>
                  <a:pt x="2539" y="2584"/>
                </a:cubicBezTo>
                <a:lnTo>
                  <a:pt x="2539" y="3037"/>
                </a:lnTo>
                <a:close/>
                <a:moveTo>
                  <a:pt x="2539" y="2040"/>
                </a:moveTo>
                <a:cubicBezTo>
                  <a:pt x="2539" y="2065"/>
                  <a:pt x="2518" y="2085"/>
                  <a:pt x="2493" y="2085"/>
                </a:cubicBezTo>
                <a:lnTo>
                  <a:pt x="2040" y="2085"/>
                </a:lnTo>
                <a:cubicBezTo>
                  <a:pt x="2015" y="2085"/>
                  <a:pt x="1995" y="2065"/>
                  <a:pt x="1995" y="2040"/>
                </a:cubicBezTo>
                <a:lnTo>
                  <a:pt x="1995" y="1586"/>
                </a:lnTo>
                <a:cubicBezTo>
                  <a:pt x="1995" y="1561"/>
                  <a:pt x="2015" y="1541"/>
                  <a:pt x="2040" y="1541"/>
                </a:cubicBezTo>
                <a:lnTo>
                  <a:pt x="2493" y="1541"/>
                </a:lnTo>
                <a:cubicBezTo>
                  <a:pt x="2518" y="1541"/>
                  <a:pt x="2539" y="1561"/>
                  <a:pt x="2539" y="1586"/>
                </a:cubicBezTo>
                <a:lnTo>
                  <a:pt x="2539" y="2040"/>
                </a:lnTo>
                <a:close/>
                <a:moveTo>
                  <a:pt x="2539" y="1042"/>
                </a:moveTo>
                <a:cubicBezTo>
                  <a:pt x="2539" y="1067"/>
                  <a:pt x="2518" y="1088"/>
                  <a:pt x="2493" y="1088"/>
                </a:cubicBezTo>
                <a:lnTo>
                  <a:pt x="2040" y="1088"/>
                </a:lnTo>
                <a:cubicBezTo>
                  <a:pt x="2015" y="1088"/>
                  <a:pt x="1995" y="1067"/>
                  <a:pt x="1995" y="1042"/>
                </a:cubicBezTo>
                <a:lnTo>
                  <a:pt x="1995" y="589"/>
                </a:lnTo>
                <a:cubicBezTo>
                  <a:pt x="1995" y="564"/>
                  <a:pt x="2015" y="544"/>
                  <a:pt x="2040" y="544"/>
                </a:cubicBezTo>
                <a:lnTo>
                  <a:pt x="2493" y="544"/>
                </a:lnTo>
                <a:cubicBezTo>
                  <a:pt x="2518" y="544"/>
                  <a:pt x="2539" y="564"/>
                  <a:pt x="2539" y="589"/>
                </a:cubicBezTo>
                <a:lnTo>
                  <a:pt x="2539" y="1042"/>
                </a:lnTo>
                <a:close/>
                <a:moveTo>
                  <a:pt x="6099" y="2610"/>
                </a:moveTo>
                <a:lnTo>
                  <a:pt x="3379" y="1845"/>
                </a:lnTo>
                <a:cubicBezTo>
                  <a:pt x="3321" y="1829"/>
                  <a:pt x="3264" y="1873"/>
                  <a:pt x="3264" y="1933"/>
                </a:cubicBezTo>
                <a:lnTo>
                  <a:pt x="3264" y="5440"/>
                </a:lnTo>
                <a:lnTo>
                  <a:pt x="3627" y="5440"/>
                </a:lnTo>
                <a:lnTo>
                  <a:pt x="3627" y="4714"/>
                </a:lnTo>
                <a:cubicBezTo>
                  <a:pt x="3627" y="4664"/>
                  <a:pt x="3667" y="4624"/>
                  <a:pt x="3717" y="4624"/>
                </a:cubicBezTo>
                <a:lnTo>
                  <a:pt x="4080" y="4624"/>
                </a:lnTo>
                <a:cubicBezTo>
                  <a:pt x="4130" y="4624"/>
                  <a:pt x="4171" y="4664"/>
                  <a:pt x="4171" y="4714"/>
                </a:cubicBezTo>
                <a:lnTo>
                  <a:pt x="4171" y="5440"/>
                </a:lnTo>
                <a:lnTo>
                  <a:pt x="6165" y="5440"/>
                </a:lnTo>
                <a:lnTo>
                  <a:pt x="6165" y="2698"/>
                </a:lnTo>
                <a:cubicBezTo>
                  <a:pt x="6165" y="2657"/>
                  <a:pt x="6138" y="2621"/>
                  <a:pt x="6099" y="2610"/>
                </a:cubicBezTo>
                <a:close/>
                <a:moveTo>
                  <a:pt x="4171" y="4216"/>
                </a:moveTo>
                <a:cubicBezTo>
                  <a:pt x="4171" y="4241"/>
                  <a:pt x="4150" y="4261"/>
                  <a:pt x="4125" y="4261"/>
                </a:cubicBezTo>
                <a:lnTo>
                  <a:pt x="3672" y="4261"/>
                </a:lnTo>
                <a:cubicBezTo>
                  <a:pt x="3647" y="4261"/>
                  <a:pt x="3627" y="4241"/>
                  <a:pt x="3627" y="4216"/>
                </a:cubicBezTo>
                <a:lnTo>
                  <a:pt x="3627" y="3762"/>
                </a:lnTo>
                <a:cubicBezTo>
                  <a:pt x="3627" y="3737"/>
                  <a:pt x="3647" y="3717"/>
                  <a:pt x="3672" y="3717"/>
                </a:cubicBezTo>
                <a:lnTo>
                  <a:pt x="4125" y="3717"/>
                </a:lnTo>
                <a:cubicBezTo>
                  <a:pt x="4150" y="3717"/>
                  <a:pt x="4171" y="3737"/>
                  <a:pt x="4171" y="3762"/>
                </a:cubicBezTo>
                <a:lnTo>
                  <a:pt x="4171" y="4216"/>
                </a:lnTo>
                <a:close/>
                <a:moveTo>
                  <a:pt x="4171" y="3218"/>
                </a:moveTo>
                <a:cubicBezTo>
                  <a:pt x="4171" y="3243"/>
                  <a:pt x="4150" y="3264"/>
                  <a:pt x="4125" y="3264"/>
                </a:cubicBezTo>
                <a:lnTo>
                  <a:pt x="3672" y="3264"/>
                </a:lnTo>
                <a:cubicBezTo>
                  <a:pt x="3647" y="3264"/>
                  <a:pt x="3627" y="3243"/>
                  <a:pt x="3627" y="3218"/>
                </a:cubicBezTo>
                <a:lnTo>
                  <a:pt x="3627" y="2765"/>
                </a:lnTo>
                <a:cubicBezTo>
                  <a:pt x="3627" y="2740"/>
                  <a:pt x="3647" y="2720"/>
                  <a:pt x="3672" y="2720"/>
                </a:cubicBezTo>
                <a:lnTo>
                  <a:pt x="4125" y="2720"/>
                </a:lnTo>
                <a:cubicBezTo>
                  <a:pt x="4150" y="2720"/>
                  <a:pt x="4171" y="2740"/>
                  <a:pt x="4171" y="2765"/>
                </a:cubicBezTo>
                <a:lnTo>
                  <a:pt x="4171" y="3218"/>
                </a:lnTo>
                <a:close/>
                <a:moveTo>
                  <a:pt x="4987" y="4216"/>
                </a:moveTo>
                <a:cubicBezTo>
                  <a:pt x="4987" y="4241"/>
                  <a:pt x="4966" y="4261"/>
                  <a:pt x="4941" y="4261"/>
                </a:cubicBezTo>
                <a:lnTo>
                  <a:pt x="4488" y="4261"/>
                </a:lnTo>
                <a:cubicBezTo>
                  <a:pt x="4463" y="4261"/>
                  <a:pt x="4443" y="4241"/>
                  <a:pt x="4443" y="4216"/>
                </a:cubicBezTo>
                <a:lnTo>
                  <a:pt x="4443" y="3762"/>
                </a:lnTo>
                <a:cubicBezTo>
                  <a:pt x="4443" y="3737"/>
                  <a:pt x="4463" y="3717"/>
                  <a:pt x="4488" y="3717"/>
                </a:cubicBezTo>
                <a:lnTo>
                  <a:pt x="4941" y="3717"/>
                </a:lnTo>
                <a:cubicBezTo>
                  <a:pt x="4966" y="3717"/>
                  <a:pt x="4987" y="3737"/>
                  <a:pt x="4987" y="3762"/>
                </a:cubicBezTo>
                <a:lnTo>
                  <a:pt x="4987" y="4216"/>
                </a:lnTo>
                <a:close/>
                <a:moveTo>
                  <a:pt x="4987" y="3218"/>
                </a:moveTo>
                <a:cubicBezTo>
                  <a:pt x="4987" y="3243"/>
                  <a:pt x="4966" y="3264"/>
                  <a:pt x="4941" y="3264"/>
                </a:cubicBezTo>
                <a:lnTo>
                  <a:pt x="4488" y="3264"/>
                </a:lnTo>
                <a:cubicBezTo>
                  <a:pt x="4463" y="3264"/>
                  <a:pt x="4443" y="3243"/>
                  <a:pt x="4443" y="3218"/>
                </a:cubicBezTo>
                <a:lnTo>
                  <a:pt x="4443" y="2765"/>
                </a:lnTo>
                <a:cubicBezTo>
                  <a:pt x="4443" y="2740"/>
                  <a:pt x="4463" y="2720"/>
                  <a:pt x="4488" y="2720"/>
                </a:cubicBezTo>
                <a:lnTo>
                  <a:pt x="4941" y="2720"/>
                </a:lnTo>
                <a:cubicBezTo>
                  <a:pt x="4966" y="2720"/>
                  <a:pt x="4987" y="2740"/>
                  <a:pt x="4987" y="2765"/>
                </a:cubicBezTo>
                <a:lnTo>
                  <a:pt x="4987" y="3218"/>
                </a:lnTo>
                <a:close/>
                <a:moveTo>
                  <a:pt x="5803" y="4216"/>
                </a:moveTo>
                <a:cubicBezTo>
                  <a:pt x="5803" y="4241"/>
                  <a:pt x="5782" y="4261"/>
                  <a:pt x="5757" y="4261"/>
                </a:cubicBezTo>
                <a:lnTo>
                  <a:pt x="5304" y="4261"/>
                </a:lnTo>
                <a:cubicBezTo>
                  <a:pt x="5279" y="4261"/>
                  <a:pt x="5259" y="4241"/>
                  <a:pt x="5259" y="4216"/>
                </a:cubicBezTo>
                <a:lnTo>
                  <a:pt x="5259" y="3762"/>
                </a:lnTo>
                <a:cubicBezTo>
                  <a:pt x="5259" y="3737"/>
                  <a:pt x="5279" y="3717"/>
                  <a:pt x="5304" y="3717"/>
                </a:cubicBezTo>
                <a:lnTo>
                  <a:pt x="5757" y="3717"/>
                </a:lnTo>
                <a:cubicBezTo>
                  <a:pt x="5782" y="3717"/>
                  <a:pt x="5803" y="3737"/>
                  <a:pt x="5803" y="3762"/>
                </a:cubicBezTo>
                <a:lnTo>
                  <a:pt x="5803" y="4216"/>
                </a:lnTo>
                <a:close/>
                <a:moveTo>
                  <a:pt x="5803" y="3218"/>
                </a:moveTo>
                <a:cubicBezTo>
                  <a:pt x="5803" y="3243"/>
                  <a:pt x="5782" y="3264"/>
                  <a:pt x="5757" y="3264"/>
                </a:cubicBezTo>
                <a:lnTo>
                  <a:pt x="5304" y="3264"/>
                </a:lnTo>
                <a:cubicBezTo>
                  <a:pt x="5279" y="3264"/>
                  <a:pt x="5259" y="3243"/>
                  <a:pt x="5259" y="3218"/>
                </a:cubicBezTo>
                <a:lnTo>
                  <a:pt x="5259" y="2765"/>
                </a:lnTo>
                <a:cubicBezTo>
                  <a:pt x="5259" y="2740"/>
                  <a:pt x="5279" y="2720"/>
                  <a:pt x="5304" y="2720"/>
                </a:cubicBezTo>
                <a:lnTo>
                  <a:pt x="5757" y="2720"/>
                </a:lnTo>
                <a:cubicBezTo>
                  <a:pt x="5782" y="2720"/>
                  <a:pt x="5803" y="2740"/>
                  <a:pt x="5803" y="2765"/>
                </a:cubicBezTo>
                <a:lnTo>
                  <a:pt x="5803" y="3218"/>
                </a:lnTo>
                <a:close/>
              </a:path>
            </a:pathLst>
          </a:custGeom>
          <a:solidFill>
            <a:srgbClr val="C8141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9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/>
          </a:p>
        </p:txBody>
      </p:sp>
      <p:sp>
        <p:nvSpPr>
          <p:cNvPr id="77" name="î$ḷiḑê"/>
          <p:cNvSpPr txBox="1"/>
          <p:nvPr/>
        </p:nvSpPr>
        <p:spPr bwMode="auto">
          <a:xfrm>
            <a:off x="603236" y="1043802"/>
            <a:ext cx="3421582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cxnSp>
        <p:nvCxnSpPr>
          <p:cNvPr id="78" name="直接连接符 77"/>
          <p:cNvCxnSpPr/>
          <p:nvPr/>
        </p:nvCxnSpPr>
        <p:spPr>
          <a:xfrm>
            <a:off x="707453" y="1485607"/>
            <a:ext cx="3680600" cy="0"/>
          </a:xfrm>
          <a:prstGeom prst="line">
            <a:avLst/>
          </a:prstGeom>
          <a:ln w="3175" cap="rnd">
            <a:solidFill>
              <a:srgbClr val="C8141D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63441" y="1402635"/>
            <a:ext cx="3724612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/>
              <a:t>Unified fonts make reading more </a:t>
            </a:r>
            <a:r>
              <a:rPr lang="en-US" altLang="zh-CN" sz="1050" dirty="0" err="1" smtClean="0"/>
              <a:t>fluent.Theme</a:t>
            </a:r>
            <a:r>
              <a:rPr lang="en-US" altLang="zh-CN" sz="1050" dirty="0" smtClean="0"/>
              <a:t> </a:t>
            </a:r>
            <a:r>
              <a:rPr lang="en-US" altLang="zh-CN" sz="1050" dirty="0"/>
              <a:t>color makes PPT more convenient to </a:t>
            </a:r>
            <a:r>
              <a:rPr lang="en-US" altLang="zh-CN" sz="1050" dirty="0" smtClean="0"/>
              <a:t>change</a:t>
            </a:r>
            <a:endParaRPr lang="en-US" altLang="zh-CN" sz="1050" dirty="0"/>
          </a:p>
        </p:txBody>
      </p:sp>
      <p:sp>
        <p:nvSpPr>
          <p:cNvPr id="88" name="íśḷiḓê"/>
          <p:cNvSpPr/>
          <p:nvPr/>
        </p:nvSpPr>
        <p:spPr bwMode="auto">
          <a:xfrm>
            <a:off x="4020319" y="2853986"/>
            <a:ext cx="354658" cy="312462"/>
          </a:xfrm>
          <a:custGeom>
            <a:avLst/>
            <a:gdLst>
              <a:gd name="T0" fmla="*/ 0 w 6165"/>
              <a:gd name="T1" fmla="*/ 90 h 5440"/>
              <a:gd name="T2" fmla="*/ 363 w 6165"/>
              <a:gd name="T3" fmla="*/ 4624 h 5440"/>
              <a:gd name="T4" fmla="*/ 907 w 6165"/>
              <a:gd name="T5" fmla="*/ 4624 h 5440"/>
              <a:gd name="T6" fmla="*/ 2901 w 6165"/>
              <a:gd name="T7" fmla="*/ 90 h 5440"/>
              <a:gd name="T8" fmla="*/ 861 w 6165"/>
              <a:gd name="T9" fmla="*/ 4080 h 5440"/>
              <a:gd name="T10" fmla="*/ 363 w 6165"/>
              <a:gd name="T11" fmla="*/ 3581 h 5440"/>
              <a:gd name="T12" fmla="*/ 907 w 6165"/>
              <a:gd name="T13" fmla="*/ 3581 h 5440"/>
              <a:gd name="T14" fmla="*/ 861 w 6165"/>
              <a:gd name="T15" fmla="*/ 3082 h 5440"/>
              <a:gd name="T16" fmla="*/ 363 w 6165"/>
              <a:gd name="T17" fmla="*/ 2584 h 5440"/>
              <a:gd name="T18" fmla="*/ 907 w 6165"/>
              <a:gd name="T19" fmla="*/ 2584 h 5440"/>
              <a:gd name="T20" fmla="*/ 861 w 6165"/>
              <a:gd name="T21" fmla="*/ 2085 h 5440"/>
              <a:gd name="T22" fmla="*/ 363 w 6165"/>
              <a:gd name="T23" fmla="*/ 1586 h 5440"/>
              <a:gd name="T24" fmla="*/ 907 w 6165"/>
              <a:gd name="T25" fmla="*/ 1586 h 5440"/>
              <a:gd name="T26" fmla="*/ 861 w 6165"/>
              <a:gd name="T27" fmla="*/ 1088 h 5440"/>
              <a:gd name="T28" fmla="*/ 363 w 6165"/>
              <a:gd name="T29" fmla="*/ 589 h 5440"/>
              <a:gd name="T30" fmla="*/ 907 w 6165"/>
              <a:gd name="T31" fmla="*/ 589 h 5440"/>
              <a:gd name="T32" fmla="*/ 1677 w 6165"/>
              <a:gd name="T33" fmla="*/ 4080 h 5440"/>
              <a:gd name="T34" fmla="*/ 1179 w 6165"/>
              <a:gd name="T35" fmla="*/ 3581 h 5440"/>
              <a:gd name="T36" fmla="*/ 1723 w 6165"/>
              <a:gd name="T37" fmla="*/ 3581 h 5440"/>
              <a:gd name="T38" fmla="*/ 1677 w 6165"/>
              <a:gd name="T39" fmla="*/ 3082 h 5440"/>
              <a:gd name="T40" fmla="*/ 1179 w 6165"/>
              <a:gd name="T41" fmla="*/ 2584 h 5440"/>
              <a:gd name="T42" fmla="*/ 1723 w 6165"/>
              <a:gd name="T43" fmla="*/ 2584 h 5440"/>
              <a:gd name="T44" fmla="*/ 1677 w 6165"/>
              <a:gd name="T45" fmla="*/ 2085 h 5440"/>
              <a:gd name="T46" fmla="*/ 1179 w 6165"/>
              <a:gd name="T47" fmla="*/ 1586 h 5440"/>
              <a:gd name="T48" fmla="*/ 1723 w 6165"/>
              <a:gd name="T49" fmla="*/ 1586 h 5440"/>
              <a:gd name="T50" fmla="*/ 1677 w 6165"/>
              <a:gd name="T51" fmla="*/ 1088 h 5440"/>
              <a:gd name="T52" fmla="*/ 1179 w 6165"/>
              <a:gd name="T53" fmla="*/ 589 h 5440"/>
              <a:gd name="T54" fmla="*/ 1723 w 6165"/>
              <a:gd name="T55" fmla="*/ 589 h 5440"/>
              <a:gd name="T56" fmla="*/ 2493 w 6165"/>
              <a:gd name="T57" fmla="*/ 4080 h 5440"/>
              <a:gd name="T58" fmla="*/ 1995 w 6165"/>
              <a:gd name="T59" fmla="*/ 3581 h 5440"/>
              <a:gd name="T60" fmla="*/ 2539 w 6165"/>
              <a:gd name="T61" fmla="*/ 3581 h 5440"/>
              <a:gd name="T62" fmla="*/ 2493 w 6165"/>
              <a:gd name="T63" fmla="*/ 3082 h 5440"/>
              <a:gd name="T64" fmla="*/ 1995 w 6165"/>
              <a:gd name="T65" fmla="*/ 2584 h 5440"/>
              <a:gd name="T66" fmla="*/ 2539 w 6165"/>
              <a:gd name="T67" fmla="*/ 2584 h 5440"/>
              <a:gd name="T68" fmla="*/ 2493 w 6165"/>
              <a:gd name="T69" fmla="*/ 2085 h 5440"/>
              <a:gd name="T70" fmla="*/ 1995 w 6165"/>
              <a:gd name="T71" fmla="*/ 1586 h 5440"/>
              <a:gd name="T72" fmla="*/ 2539 w 6165"/>
              <a:gd name="T73" fmla="*/ 1586 h 5440"/>
              <a:gd name="T74" fmla="*/ 2493 w 6165"/>
              <a:gd name="T75" fmla="*/ 1088 h 5440"/>
              <a:gd name="T76" fmla="*/ 1995 w 6165"/>
              <a:gd name="T77" fmla="*/ 589 h 5440"/>
              <a:gd name="T78" fmla="*/ 2539 w 6165"/>
              <a:gd name="T79" fmla="*/ 589 h 5440"/>
              <a:gd name="T80" fmla="*/ 3379 w 6165"/>
              <a:gd name="T81" fmla="*/ 1845 h 5440"/>
              <a:gd name="T82" fmla="*/ 3627 w 6165"/>
              <a:gd name="T83" fmla="*/ 5440 h 5440"/>
              <a:gd name="T84" fmla="*/ 4080 w 6165"/>
              <a:gd name="T85" fmla="*/ 4624 h 5440"/>
              <a:gd name="T86" fmla="*/ 6165 w 6165"/>
              <a:gd name="T87" fmla="*/ 5440 h 5440"/>
              <a:gd name="T88" fmla="*/ 4171 w 6165"/>
              <a:gd name="T89" fmla="*/ 4216 h 5440"/>
              <a:gd name="T90" fmla="*/ 3627 w 6165"/>
              <a:gd name="T91" fmla="*/ 4216 h 5440"/>
              <a:gd name="T92" fmla="*/ 4125 w 6165"/>
              <a:gd name="T93" fmla="*/ 3717 h 5440"/>
              <a:gd name="T94" fmla="*/ 4171 w 6165"/>
              <a:gd name="T95" fmla="*/ 3218 h 5440"/>
              <a:gd name="T96" fmla="*/ 3627 w 6165"/>
              <a:gd name="T97" fmla="*/ 3218 h 5440"/>
              <a:gd name="T98" fmla="*/ 4125 w 6165"/>
              <a:gd name="T99" fmla="*/ 2720 h 5440"/>
              <a:gd name="T100" fmla="*/ 4987 w 6165"/>
              <a:gd name="T101" fmla="*/ 4216 h 5440"/>
              <a:gd name="T102" fmla="*/ 4443 w 6165"/>
              <a:gd name="T103" fmla="*/ 4216 h 5440"/>
              <a:gd name="T104" fmla="*/ 4941 w 6165"/>
              <a:gd name="T105" fmla="*/ 3717 h 5440"/>
              <a:gd name="T106" fmla="*/ 4987 w 6165"/>
              <a:gd name="T107" fmla="*/ 3218 h 5440"/>
              <a:gd name="T108" fmla="*/ 4443 w 6165"/>
              <a:gd name="T109" fmla="*/ 3218 h 5440"/>
              <a:gd name="T110" fmla="*/ 4941 w 6165"/>
              <a:gd name="T111" fmla="*/ 2720 h 5440"/>
              <a:gd name="T112" fmla="*/ 5803 w 6165"/>
              <a:gd name="T113" fmla="*/ 4216 h 5440"/>
              <a:gd name="T114" fmla="*/ 5259 w 6165"/>
              <a:gd name="T115" fmla="*/ 4216 h 5440"/>
              <a:gd name="T116" fmla="*/ 5757 w 6165"/>
              <a:gd name="T117" fmla="*/ 3717 h 5440"/>
              <a:gd name="T118" fmla="*/ 5803 w 6165"/>
              <a:gd name="T119" fmla="*/ 3218 h 5440"/>
              <a:gd name="T120" fmla="*/ 5259 w 6165"/>
              <a:gd name="T121" fmla="*/ 3218 h 5440"/>
              <a:gd name="T122" fmla="*/ 5757 w 6165"/>
              <a:gd name="T123" fmla="*/ 2720 h 5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165" h="5440">
                <a:moveTo>
                  <a:pt x="2811" y="0"/>
                </a:moveTo>
                <a:lnTo>
                  <a:pt x="91" y="0"/>
                </a:lnTo>
                <a:cubicBezTo>
                  <a:pt x="41" y="0"/>
                  <a:pt x="0" y="40"/>
                  <a:pt x="0" y="90"/>
                </a:cubicBezTo>
                <a:lnTo>
                  <a:pt x="0" y="5440"/>
                </a:lnTo>
                <a:lnTo>
                  <a:pt x="363" y="5440"/>
                </a:lnTo>
                <a:lnTo>
                  <a:pt x="363" y="4624"/>
                </a:lnTo>
                <a:cubicBezTo>
                  <a:pt x="363" y="4574"/>
                  <a:pt x="403" y="4533"/>
                  <a:pt x="453" y="4533"/>
                </a:cubicBezTo>
                <a:lnTo>
                  <a:pt x="816" y="4533"/>
                </a:lnTo>
                <a:cubicBezTo>
                  <a:pt x="866" y="4533"/>
                  <a:pt x="907" y="4574"/>
                  <a:pt x="907" y="4624"/>
                </a:cubicBezTo>
                <a:lnTo>
                  <a:pt x="907" y="5440"/>
                </a:lnTo>
                <a:lnTo>
                  <a:pt x="2901" y="5440"/>
                </a:lnTo>
                <a:lnTo>
                  <a:pt x="2901" y="90"/>
                </a:lnTo>
                <a:cubicBezTo>
                  <a:pt x="2901" y="40"/>
                  <a:pt x="2861" y="0"/>
                  <a:pt x="2811" y="0"/>
                </a:cubicBezTo>
                <a:close/>
                <a:moveTo>
                  <a:pt x="907" y="4034"/>
                </a:moveTo>
                <a:cubicBezTo>
                  <a:pt x="907" y="4059"/>
                  <a:pt x="886" y="4080"/>
                  <a:pt x="861" y="4080"/>
                </a:cubicBezTo>
                <a:lnTo>
                  <a:pt x="408" y="4080"/>
                </a:lnTo>
                <a:cubicBezTo>
                  <a:pt x="383" y="4080"/>
                  <a:pt x="363" y="4059"/>
                  <a:pt x="363" y="4034"/>
                </a:cubicBezTo>
                <a:lnTo>
                  <a:pt x="363" y="3581"/>
                </a:lnTo>
                <a:cubicBezTo>
                  <a:pt x="363" y="3556"/>
                  <a:pt x="383" y="3536"/>
                  <a:pt x="408" y="3536"/>
                </a:cubicBezTo>
                <a:lnTo>
                  <a:pt x="861" y="3536"/>
                </a:lnTo>
                <a:cubicBezTo>
                  <a:pt x="886" y="3536"/>
                  <a:pt x="907" y="3556"/>
                  <a:pt x="907" y="3581"/>
                </a:cubicBezTo>
                <a:lnTo>
                  <a:pt x="907" y="4034"/>
                </a:lnTo>
                <a:close/>
                <a:moveTo>
                  <a:pt x="907" y="3037"/>
                </a:moveTo>
                <a:cubicBezTo>
                  <a:pt x="907" y="3062"/>
                  <a:pt x="886" y="3082"/>
                  <a:pt x="861" y="3082"/>
                </a:cubicBezTo>
                <a:lnTo>
                  <a:pt x="408" y="3082"/>
                </a:lnTo>
                <a:cubicBezTo>
                  <a:pt x="383" y="3082"/>
                  <a:pt x="363" y="3062"/>
                  <a:pt x="363" y="3037"/>
                </a:cubicBezTo>
                <a:lnTo>
                  <a:pt x="363" y="2584"/>
                </a:lnTo>
                <a:cubicBezTo>
                  <a:pt x="363" y="2559"/>
                  <a:pt x="383" y="2538"/>
                  <a:pt x="408" y="2538"/>
                </a:cubicBezTo>
                <a:lnTo>
                  <a:pt x="861" y="2538"/>
                </a:lnTo>
                <a:cubicBezTo>
                  <a:pt x="886" y="2538"/>
                  <a:pt x="907" y="2559"/>
                  <a:pt x="907" y="2584"/>
                </a:cubicBezTo>
                <a:lnTo>
                  <a:pt x="907" y="3037"/>
                </a:lnTo>
                <a:close/>
                <a:moveTo>
                  <a:pt x="907" y="2040"/>
                </a:moveTo>
                <a:cubicBezTo>
                  <a:pt x="907" y="2065"/>
                  <a:pt x="886" y="2085"/>
                  <a:pt x="861" y="2085"/>
                </a:cubicBezTo>
                <a:lnTo>
                  <a:pt x="408" y="2085"/>
                </a:lnTo>
                <a:cubicBezTo>
                  <a:pt x="383" y="2085"/>
                  <a:pt x="363" y="2065"/>
                  <a:pt x="363" y="2040"/>
                </a:cubicBezTo>
                <a:lnTo>
                  <a:pt x="363" y="1586"/>
                </a:lnTo>
                <a:cubicBezTo>
                  <a:pt x="363" y="1561"/>
                  <a:pt x="383" y="1541"/>
                  <a:pt x="408" y="1541"/>
                </a:cubicBezTo>
                <a:lnTo>
                  <a:pt x="861" y="1541"/>
                </a:lnTo>
                <a:cubicBezTo>
                  <a:pt x="886" y="1541"/>
                  <a:pt x="907" y="1561"/>
                  <a:pt x="907" y="1586"/>
                </a:cubicBezTo>
                <a:lnTo>
                  <a:pt x="907" y="2040"/>
                </a:lnTo>
                <a:close/>
                <a:moveTo>
                  <a:pt x="907" y="1042"/>
                </a:moveTo>
                <a:cubicBezTo>
                  <a:pt x="907" y="1067"/>
                  <a:pt x="886" y="1088"/>
                  <a:pt x="861" y="1088"/>
                </a:cubicBezTo>
                <a:lnTo>
                  <a:pt x="408" y="1088"/>
                </a:lnTo>
                <a:cubicBezTo>
                  <a:pt x="383" y="1088"/>
                  <a:pt x="363" y="1067"/>
                  <a:pt x="363" y="1042"/>
                </a:cubicBezTo>
                <a:lnTo>
                  <a:pt x="363" y="589"/>
                </a:lnTo>
                <a:cubicBezTo>
                  <a:pt x="363" y="564"/>
                  <a:pt x="383" y="544"/>
                  <a:pt x="408" y="544"/>
                </a:cubicBezTo>
                <a:lnTo>
                  <a:pt x="861" y="544"/>
                </a:lnTo>
                <a:cubicBezTo>
                  <a:pt x="886" y="544"/>
                  <a:pt x="907" y="564"/>
                  <a:pt x="907" y="589"/>
                </a:cubicBezTo>
                <a:lnTo>
                  <a:pt x="907" y="1042"/>
                </a:lnTo>
                <a:close/>
                <a:moveTo>
                  <a:pt x="1723" y="4034"/>
                </a:moveTo>
                <a:cubicBezTo>
                  <a:pt x="1723" y="4059"/>
                  <a:pt x="1702" y="4080"/>
                  <a:pt x="1677" y="4080"/>
                </a:cubicBezTo>
                <a:lnTo>
                  <a:pt x="1224" y="4080"/>
                </a:lnTo>
                <a:cubicBezTo>
                  <a:pt x="1199" y="4080"/>
                  <a:pt x="1179" y="4059"/>
                  <a:pt x="1179" y="4034"/>
                </a:cubicBezTo>
                <a:lnTo>
                  <a:pt x="1179" y="3581"/>
                </a:lnTo>
                <a:cubicBezTo>
                  <a:pt x="1179" y="3556"/>
                  <a:pt x="1199" y="3536"/>
                  <a:pt x="1224" y="3536"/>
                </a:cubicBezTo>
                <a:lnTo>
                  <a:pt x="1677" y="3536"/>
                </a:lnTo>
                <a:cubicBezTo>
                  <a:pt x="1702" y="3536"/>
                  <a:pt x="1723" y="3556"/>
                  <a:pt x="1723" y="3581"/>
                </a:cubicBezTo>
                <a:lnTo>
                  <a:pt x="1723" y="4034"/>
                </a:lnTo>
                <a:close/>
                <a:moveTo>
                  <a:pt x="1723" y="3037"/>
                </a:moveTo>
                <a:cubicBezTo>
                  <a:pt x="1723" y="3062"/>
                  <a:pt x="1702" y="3082"/>
                  <a:pt x="1677" y="3082"/>
                </a:cubicBezTo>
                <a:lnTo>
                  <a:pt x="1224" y="3082"/>
                </a:lnTo>
                <a:cubicBezTo>
                  <a:pt x="1199" y="3082"/>
                  <a:pt x="1179" y="3062"/>
                  <a:pt x="1179" y="3037"/>
                </a:cubicBezTo>
                <a:lnTo>
                  <a:pt x="1179" y="2584"/>
                </a:lnTo>
                <a:cubicBezTo>
                  <a:pt x="1179" y="2559"/>
                  <a:pt x="1199" y="2538"/>
                  <a:pt x="1224" y="2538"/>
                </a:cubicBezTo>
                <a:lnTo>
                  <a:pt x="1677" y="2538"/>
                </a:lnTo>
                <a:cubicBezTo>
                  <a:pt x="1702" y="2538"/>
                  <a:pt x="1723" y="2559"/>
                  <a:pt x="1723" y="2584"/>
                </a:cubicBezTo>
                <a:lnTo>
                  <a:pt x="1723" y="3037"/>
                </a:lnTo>
                <a:close/>
                <a:moveTo>
                  <a:pt x="1723" y="2040"/>
                </a:moveTo>
                <a:cubicBezTo>
                  <a:pt x="1723" y="2065"/>
                  <a:pt x="1702" y="2085"/>
                  <a:pt x="1677" y="2085"/>
                </a:cubicBezTo>
                <a:lnTo>
                  <a:pt x="1224" y="2085"/>
                </a:lnTo>
                <a:cubicBezTo>
                  <a:pt x="1199" y="2085"/>
                  <a:pt x="1179" y="2065"/>
                  <a:pt x="1179" y="2040"/>
                </a:cubicBezTo>
                <a:lnTo>
                  <a:pt x="1179" y="1586"/>
                </a:lnTo>
                <a:cubicBezTo>
                  <a:pt x="1179" y="1561"/>
                  <a:pt x="1199" y="1541"/>
                  <a:pt x="1224" y="1541"/>
                </a:cubicBezTo>
                <a:lnTo>
                  <a:pt x="1677" y="1541"/>
                </a:lnTo>
                <a:cubicBezTo>
                  <a:pt x="1702" y="1541"/>
                  <a:pt x="1723" y="1561"/>
                  <a:pt x="1723" y="1586"/>
                </a:cubicBezTo>
                <a:lnTo>
                  <a:pt x="1723" y="2040"/>
                </a:lnTo>
                <a:close/>
                <a:moveTo>
                  <a:pt x="1723" y="1042"/>
                </a:moveTo>
                <a:cubicBezTo>
                  <a:pt x="1723" y="1067"/>
                  <a:pt x="1702" y="1088"/>
                  <a:pt x="1677" y="1088"/>
                </a:cubicBezTo>
                <a:lnTo>
                  <a:pt x="1224" y="1088"/>
                </a:lnTo>
                <a:cubicBezTo>
                  <a:pt x="1199" y="1088"/>
                  <a:pt x="1179" y="1067"/>
                  <a:pt x="1179" y="1042"/>
                </a:cubicBezTo>
                <a:lnTo>
                  <a:pt x="1179" y="589"/>
                </a:lnTo>
                <a:cubicBezTo>
                  <a:pt x="1179" y="564"/>
                  <a:pt x="1199" y="544"/>
                  <a:pt x="1224" y="544"/>
                </a:cubicBezTo>
                <a:lnTo>
                  <a:pt x="1677" y="544"/>
                </a:lnTo>
                <a:cubicBezTo>
                  <a:pt x="1702" y="544"/>
                  <a:pt x="1723" y="564"/>
                  <a:pt x="1723" y="589"/>
                </a:cubicBezTo>
                <a:lnTo>
                  <a:pt x="1723" y="1042"/>
                </a:lnTo>
                <a:close/>
                <a:moveTo>
                  <a:pt x="2539" y="4034"/>
                </a:moveTo>
                <a:cubicBezTo>
                  <a:pt x="2539" y="4059"/>
                  <a:pt x="2518" y="4080"/>
                  <a:pt x="2493" y="4080"/>
                </a:cubicBezTo>
                <a:lnTo>
                  <a:pt x="2040" y="4080"/>
                </a:lnTo>
                <a:cubicBezTo>
                  <a:pt x="2015" y="4080"/>
                  <a:pt x="1995" y="4059"/>
                  <a:pt x="1995" y="4034"/>
                </a:cubicBezTo>
                <a:lnTo>
                  <a:pt x="1995" y="3581"/>
                </a:lnTo>
                <a:cubicBezTo>
                  <a:pt x="1995" y="3556"/>
                  <a:pt x="2015" y="3536"/>
                  <a:pt x="2040" y="3536"/>
                </a:cubicBezTo>
                <a:lnTo>
                  <a:pt x="2493" y="3536"/>
                </a:lnTo>
                <a:cubicBezTo>
                  <a:pt x="2518" y="3536"/>
                  <a:pt x="2539" y="3556"/>
                  <a:pt x="2539" y="3581"/>
                </a:cubicBezTo>
                <a:lnTo>
                  <a:pt x="2539" y="4034"/>
                </a:lnTo>
                <a:close/>
                <a:moveTo>
                  <a:pt x="2539" y="3037"/>
                </a:moveTo>
                <a:cubicBezTo>
                  <a:pt x="2539" y="3062"/>
                  <a:pt x="2518" y="3082"/>
                  <a:pt x="2493" y="3082"/>
                </a:cubicBezTo>
                <a:lnTo>
                  <a:pt x="2040" y="3082"/>
                </a:lnTo>
                <a:cubicBezTo>
                  <a:pt x="2015" y="3082"/>
                  <a:pt x="1995" y="3062"/>
                  <a:pt x="1995" y="3037"/>
                </a:cubicBezTo>
                <a:lnTo>
                  <a:pt x="1995" y="2584"/>
                </a:lnTo>
                <a:cubicBezTo>
                  <a:pt x="1995" y="2559"/>
                  <a:pt x="2015" y="2538"/>
                  <a:pt x="2040" y="2538"/>
                </a:cubicBezTo>
                <a:lnTo>
                  <a:pt x="2493" y="2538"/>
                </a:lnTo>
                <a:cubicBezTo>
                  <a:pt x="2518" y="2538"/>
                  <a:pt x="2539" y="2559"/>
                  <a:pt x="2539" y="2584"/>
                </a:cubicBezTo>
                <a:lnTo>
                  <a:pt x="2539" y="3037"/>
                </a:lnTo>
                <a:close/>
                <a:moveTo>
                  <a:pt x="2539" y="2040"/>
                </a:moveTo>
                <a:cubicBezTo>
                  <a:pt x="2539" y="2065"/>
                  <a:pt x="2518" y="2085"/>
                  <a:pt x="2493" y="2085"/>
                </a:cubicBezTo>
                <a:lnTo>
                  <a:pt x="2040" y="2085"/>
                </a:lnTo>
                <a:cubicBezTo>
                  <a:pt x="2015" y="2085"/>
                  <a:pt x="1995" y="2065"/>
                  <a:pt x="1995" y="2040"/>
                </a:cubicBezTo>
                <a:lnTo>
                  <a:pt x="1995" y="1586"/>
                </a:lnTo>
                <a:cubicBezTo>
                  <a:pt x="1995" y="1561"/>
                  <a:pt x="2015" y="1541"/>
                  <a:pt x="2040" y="1541"/>
                </a:cubicBezTo>
                <a:lnTo>
                  <a:pt x="2493" y="1541"/>
                </a:lnTo>
                <a:cubicBezTo>
                  <a:pt x="2518" y="1541"/>
                  <a:pt x="2539" y="1561"/>
                  <a:pt x="2539" y="1586"/>
                </a:cubicBezTo>
                <a:lnTo>
                  <a:pt x="2539" y="2040"/>
                </a:lnTo>
                <a:close/>
                <a:moveTo>
                  <a:pt x="2539" y="1042"/>
                </a:moveTo>
                <a:cubicBezTo>
                  <a:pt x="2539" y="1067"/>
                  <a:pt x="2518" y="1088"/>
                  <a:pt x="2493" y="1088"/>
                </a:cubicBezTo>
                <a:lnTo>
                  <a:pt x="2040" y="1088"/>
                </a:lnTo>
                <a:cubicBezTo>
                  <a:pt x="2015" y="1088"/>
                  <a:pt x="1995" y="1067"/>
                  <a:pt x="1995" y="1042"/>
                </a:cubicBezTo>
                <a:lnTo>
                  <a:pt x="1995" y="589"/>
                </a:lnTo>
                <a:cubicBezTo>
                  <a:pt x="1995" y="564"/>
                  <a:pt x="2015" y="544"/>
                  <a:pt x="2040" y="544"/>
                </a:cubicBezTo>
                <a:lnTo>
                  <a:pt x="2493" y="544"/>
                </a:lnTo>
                <a:cubicBezTo>
                  <a:pt x="2518" y="544"/>
                  <a:pt x="2539" y="564"/>
                  <a:pt x="2539" y="589"/>
                </a:cubicBezTo>
                <a:lnTo>
                  <a:pt x="2539" y="1042"/>
                </a:lnTo>
                <a:close/>
                <a:moveTo>
                  <a:pt x="6099" y="2610"/>
                </a:moveTo>
                <a:lnTo>
                  <a:pt x="3379" y="1845"/>
                </a:lnTo>
                <a:cubicBezTo>
                  <a:pt x="3321" y="1829"/>
                  <a:pt x="3264" y="1873"/>
                  <a:pt x="3264" y="1933"/>
                </a:cubicBezTo>
                <a:lnTo>
                  <a:pt x="3264" y="5440"/>
                </a:lnTo>
                <a:lnTo>
                  <a:pt x="3627" y="5440"/>
                </a:lnTo>
                <a:lnTo>
                  <a:pt x="3627" y="4714"/>
                </a:lnTo>
                <a:cubicBezTo>
                  <a:pt x="3627" y="4664"/>
                  <a:pt x="3667" y="4624"/>
                  <a:pt x="3717" y="4624"/>
                </a:cubicBezTo>
                <a:lnTo>
                  <a:pt x="4080" y="4624"/>
                </a:lnTo>
                <a:cubicBezTo>
                  <a:pt x="4130" y="4624"/>
                  <a:pt x="4171" y="4664"/>
                  <a:pt x="4171" y="4714"/>
                </a:cubicBezTo>
                <a:lnTo>
                  <a:pt x="4171" y="5440"/>
                </a:lnTo>
                <a:lnTo>
                  <a:pt x="6165" y="5440"/>
                </a:lnTo>
                <a:lnTo>
                  <a:pt x="6165" y="2698"/>
                </a:lnTo>
                <a:cubicBezTo>
                  <a:pt x="6165" y="2657"/>
                  <a:pt x="6138" y="2621"/>
                  <a:pt x="6099" y="2610"/>
                </a:cubicBezTo>
                <a:close/>
                <a:moveTo>
                  <a:pt x="4171" y="4216"/>
                </a:moveTo>
                <a:cubicBezTo>
                  <a:pt x="4171" y="4241"/>
                  <a:pt x="4150" y="4261"/>
                  <a:pt x="4125" y="4261"/>
                </a:cubicBezTo>
                <a:lnTo>
                  <a:pt x="3672" y="4261"/>
                </a:lnTo>
                <a:cubicBezTo>
                  <a:pt x="3647" y="4261"/>
                  <a:pt x="3627" y="4241"/>
                  <a:pt x="3627" y="4216"/>
                </a:cubicBezTo>
                <a:lnTo>
                  <a:pt x="3627" y="3762"/>
                </a:lnTo>
                <a:cubicBezTo>
                  <a:pt x="3627" y="3737"/>
                  <a:pt x="3647" y="3717"/>
                  <a:pt x="3672" y="3717"/>
                </a:cubicBezTo>
                <a:lnTo>
                  <a:pt x="4125" y="3717"/>
                </a:lnTo>
                <a:cubicBezTo>
                  <a:pt x="4150" y="3717"/>
                  <a:pt x="4171" y="3737"/>
                  <a:pt x="4171" y="3762"/>
                </a:cubicBezTo>
                <a:lnTo>
                  <a:pt x="4171" y="4216"/>
                </a:lnTo>
                <a:close/>
                <a:moveTo>
                  <a:pt x="4171" y="3218"/>
                </a:moveTo>
                <a:cubicBezTo>
                  <a:pt x="4171" y="3243"/>
                  <a:pt x="4150" y="3264"/>
                  <a:pt x="4125" y="3264"/>
                </a:cubicBezTo>
                <a:lnTo>
                  <a:pt x="3672" y="3264"/>
                </a:lnTo>
                <a:cubicBezTo>
                  <a:pt x="3647" y="3264"/>
                  <a:pt x="3627" y="3243"/>
                  <a:pt x="3627" y="3218"/>
                </a:cubicBezTo>
                <a:lnTo>
                  <a:pt x="3627" y="2765"/>
                </a:lnTo>
                <a:cubicBezTo>
                  <a:pt x="3627" y="2740"/>
                  <a:pt x="3647" y="2720"/>
                  <a:pt x="3672" y="2720"/>
                </a:cubicBezTo>
                <a:lnTo>
                  <a:pt x="4125" y="2720"/>
                </a:lnTo>
                <a:cubicBezTo>
                  <a:pt x="4150" y="2720"/>
                  <a:pt x="4171" y="2740"/>
                  <a:pt x="4171" y="2765"/>
                </a:cubicBezTo>
                <a:lnTo>
                  <a:pt x="4171" y="3218"/>
                </a:lnTo>
                <a:close/>
                <a:moveTo>
                  <a:pt x="4987" y="4216"/>
                </a:moveTo>
                <a:cubicBezTo>
                  <a:pt x="4987" y="4241"/>
                  <a:pt x="4966" y="4261"/>
                  <a:pt x="4941" y="4261"/>
                </a:cubicBezTo>
                <a:lnTo>
                  <a:pt x="4488" y="4261"/>
                </a:lnTo>
                <a:cubicBezTo>
                  <a:pt x="4463" y="4261"/>
                  <a:pt x="4443" y="4241"/>
                  <a:pt x="4443" y="4216"/>
                </a:cubicBezTo>
                <a:lnTo>
                  <a:pt x="4443" y="3762"/>
                </a:lnTo>
                <a:cubicBezTo>
                  <a:pt x="4443" y="3737"/>
                  <a:pt x="4463" y="3717"/>
                  <a:pt x="4488" y="3717"/>
                </a:cubicBezTo>
                <a:lnTo>
                  <a:pt x="4941" y="3717"/>
                </a:lnTo>
                <a:cubicBezTo>
                  <a:pt x="4966" y="3717"/>
                  <a:pt x="4987" y="3737"/>
                  <a:pt x="4987" y="3762"/>
                </a:cubicBezTo>
                <a:lnTo>
                  <a:pt x="4987" y="4216"/>
                </a:lnTo>
                <a:close/>
                <a:moveTo>
                  <a:pt x="4987" y="3218"/>
                </a:moveTo>
                <a:cubicBezTo>
                  <a:pt x="4987" y="3243"/>
                  <a:pt x="4966" y="3264"/>
                  <a:pt x="4941" y="3264"/>
                </a:cubicBezTo>
                <a:lnTo>
                  <a:pt x="4488" y="3264"/>
                </a:lnTo>
                <a:cubicBezTo>
                  <a:pt x="4463" y="3264"/>
                  <a:pt x="4443" y="3243"/>
                  <a:pt x="4443" y="3218"/>
                </a:cubicBezTo>
                <a:lnTo>
                  <a:pt x="4443" y="2765"/>
                </a:lnTo>
                <a:cubicBezTo>
                  <a:pt x="4443" y="2740"/>
                  <a:pt x="4463" y="2720"/>
                  <a:pt x="4488" y="2720"/>
                </a:cubicBezTo>
                <a:lnTo>
                  <a:pt x="4941" y="2720"/>
                </a:lnTo>
                <a:cubicBezTo>
                  <a:pt x="4966" y="2720"/>
                  <a:pt x="4987" y="2740"/>
                  <a:pt x="4987" y="2765"/>
                </a:cubicBezTo>
                <a:lnTo>
                  <a:pt x="4987" y="3218"/>
                </a:lnTo>
                <a:close/>
                <a:moveTo>
                  <a:pt x="5803" y="4216"/>
                </a:moveTo>
                <a:cubicBezTo>
                  <a:pt x="5803" y="4241"/>
                  <a:pt x="5782" y="4261"/>
                  <a:pt x="5757" y="4261"/>
                </a:cubicBezTo>
                <a:lnTo>
                  <a:pt x="5304" y="4261"/>
                </a:lnTo>
                <a:cubicBezTo>
                  <a:pt x="5279" y="4261"/>
                  <a:pt x="5259" y="4241"/>
                  <a:pt x="5259" y="4216"/>
                </a:cubicBezTo>
                <a:lnTo>
                  <a:pt x="5259" y="3762"/>
                </a:lnTo>
                <a:cubicBezTo>
                  <a:pt x="5259" y="3737"/>
                  <a:pt x="5279" y="3717"/>
                  <a:pt x="5304" y="3717"/>
                </a:cubicBezTo>
                <a:lnTo>
                  <a:pt x="5757" y="3717"/>
                </a:lnTo>
                <a:cubicBezTo>
                  <a:pt x="5782" y="3717"/>
                  <a:pt x="5803" y="3737"/>
                  <a:pt x="5803" y="3762"/>
                </a:cubicBezTo>
                <a:lnTo>
                  <a:pt x="5803" y="4216"/>
                </a:lnTo>
                <a:close/>
                <a:moveTo>
                  <a:pt x="5803" y="3218"/>
                </a:moveTo>
                <a:cubicBezTo>
                  <a:pt x="5803" y="3243"/>
                  <a:pt x="5782" y="3264"/>
                  <a:pt x="5757" y="3264"/>
                </a:cubicBezTo>
                <a:lnTo>
                  <a:pt x="5304" y="3264"/>
                </a:lnTo>
                <a:cubicBezTo>
                  <a:pt x="5279" y="3264"/>
                  <a:pt x="5259" y="3243"/>
                  <a:pt x="5259" y="3218"/>
                </a:cubicBezTo>
                <a:lnTo>
                  <a:pt x="5259" y="2765"/>
                </a:lnTo>
                <a:cubicBezTo>
                  <a:pt x="5259" y="2740"/>
                  <a:pt x="5279" y="2720"/>
                  <a:pt x="5304" y="2720"/>
                </a:cubicBezTo>
                <a:lnTo>
                  <a:pt x="5757" y="2720"/>
                </a:lnTo>
                <a:cubicBezTo>
                  <a:pt x="5782" y="2720"/>
                  <a:pt x="5803" y="2740"/>
                  <a:pt x="5803" y="2765"/>
                </a:cubicBezTo>
                <a:lnTo>
                  <a:pt x="5803" y="3218"/>
                </a:lnTo>
                <a:close/>
              </a:path>
            </a:pathLst>
          </a:custGeom>
          <a:solidFill>
            <a:srgbClr val="C8141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9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/>
          </a:p>
        </p:txBody>
      </p:sp>
      <p:sp>
        <p:nvSpPr>
          <p:cNvPr id="89" name="î$ḷiḑê"/>
          <p:cNvSpPr txBox="1"/>
          <p:nvPr/>
        </p:nvSpPr>
        <p:spPr bwMode="auto">
          <a:xfrm>
            <a:off x="603236" y="2830800"/>
            <a:ext cx="3421582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cxnSp>
        <p:nvCxnSpPr>
          <p:cNvPr id="90" name="直接连接符 89"/>
          <p:cNvCxnSpPr/>
          <p:nvPr/>
        </p:nvCxnSpPr>
        <p:spPr>
          <a:xfrm>
            <a:off x="707453" y="3272605"/>
            <a:ext cx="3680600" cy="0"/>
          </a:xfrm>
          <a:prstGeom prst="line">
            <a:avLst/>
          </a:prstGeom>
          <a:ln w="3175" cap="rnd">
            <a:solidFill>
              <a:srgbClr val="C8141D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63441" y="3189633"/>
            <a:ext cx="3724612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/>
              <a:t>Unified fonts make reading more </a:t>
            </a:r>
            <a:r>
              <a:rPr lang="en-US" altLang="zh-CN" sz="1050" dirty="0" err="1" smtClean="0"/>
              <a:t>fluent.Theme</a:t>
            </a:r>
            <a:r>
              <a:rPr lang="en-US" altLang="zh-CN" sz="1050" dirty="0" smtClean="0"/>
              <a:t> </a:t>
            </a:r>
            <a:r>
              <a:rPr lang="en-US" altLang="zh-CN" sz="1050" dirty="0"/>
              <a:t>color makes PPT more convenient to </a:t>
            </a:r>
            <a:r>
              <a:rPr lang="en-US" altLang="zh-CN" sz="1050" dirty="0" smtClean="0"/>
              <a:t>change</a:t>
            </a:r>
            <a:endParaRPr lang="en-US" altLang="zh-CN" sz="1050" dirty="0"/>
          </a:p>
        </p:txBody>
      </p:sp>
      <p:sp>
        <p:nvSpPr>
          <p:cNvPr id="92" name="íśḷiḓê"/>
          <p:cNvSpPr/>
          <p:nvPr/>
        </p:nvSpPr>
        <p:spPr bwMode="auto">
          <a:xfrm>
            <a:off x="4020319" y="4640984"/>
            <a:ext cx="354658" cy="312462"/>
          </a:xfrm>
          <a:custGeom>
            <a:avLst/>
            <a:gdLst>
              <a:gd name="T0" fmla="*/ 0 w 6165"/>
              <a:gd name="T1" fmla="*/ 90 h 5440"/>
              <a:gd name="T2" fmla="*/ 363 w 6165"/>
              <a:gd name="T3" fmla="*/ 4624 h 5440"/>
              <a:gd name="T4" fmla="*/ 907 w 6165"/>
              <a:gd name="T5" fmla="*/ 4624 h 5440"/>
              <a:gd name="T6" fmla="*/ 2901 w 6165"/>
              <a:gd name="T7" fmla="*/ 90 h 5440"/>
              <a:gd name="T8" fmla="*/ 861 w 6165"/>
              <a:gd name="T9" fmla="*/ 4080 h 5440"/>
              <a:gd name="T10" fmla="*/ 363 w 6165"/>
              <a:gd name="T11" fmla="*/ 3581 h 5440"/>
              <a:gd name="T12" fmla="*/ 907 w 6165"/>
              <a:gd name="T13" fmla="*/ 3581 h 5440"/>
              <a:gd name="T14" fmla="*/ 861 w 6165"/>
              <a:gd name="T15" fmla="*/ 3082 h 5440"/>
              <a:gd name="T16" fmla="*/ 363 w 6165"/>
              <a:gd name="T17" fmla="*/ 2584 h 5440"/>
              <a:gd name="T18" fmla="*/ 907 w 6165"/>
              <a:gd name="T19" fmla="*/ 2584 h 5440"/>
              <a:gd name="T20" fmla="*/ 861 w 6165"/>
              <a:gd name="T21" fmla="*/ 2085 h 5440"/>
              <a:gd name="T22" fmla="*/ 363 w 6165"/>
              <a:gd name="T23" fmla="*/ 1586 h 5440"/>
              <a:gd name="T24" fmla="*/ 907 w 6165"/>
              <a:gd name="T25" fmla="*/ 1586 h 5440"/>
              <a:gd name="T26" fmla="*/ 861 w 6165"/>
              <a:gd name="T27" fmla="*/ 1088 h 5440"/>
              <a:gd name="T28" fmla="*/ 363 w 6165"/>
              <a:gd name="T29" fmla="*/ 589 h 5440"/>
              <a:gd name="T30" fmla="*/ 907 w 6165"/>
              <a:gd name="T31" fmla="*/ 589 h 5440"/>
              <a:gd name="T32" fmla="*/ 1677 w 6165"/>
              <a:gd name="T33" fmla="*/ 4080 h 5440"/>
              <a:gd name="T34" fmla="*/ 1179 w 6165"/>
              <a:gd name="T35" fmla="*/ 3581 h 5440"/>
              <a:gd name="T36" fmla="*/ 1723 w 6165"/>
              <a:gd name="T37" fmla="*/ 3581 h 5440"/>
              <a:gd name="T38" fmla="*/ 1677 w 6165"/>
              <a:gd name="T39" fmla="*/ 3082 h 5440"/>
              <a:gd name="T40" fmla="*/ 1179 w 6165"/>
              <a:gd name="T41" fmla="*/ 2584 h 5440"/>
              <a:gd name="T42" fmla="*/ 1723 w 6165"/>
              <a:gd name="T43" fmla="*/ 2584 h 5440"/>
              <a:gd name="T44" fmla="*/ 1677 w 6165"/>
              <a:gd name="T45" fmla="*/ 2085 h 5440"/>
              <a:gd name="T46" fmla="*/ 1179 w 6165"/>
              <a:gd name="T47" fmla="*/ 1586 h 5440"/>
              <a:gd name="T48" fmla="*/ 1723 w 6165"/>
              <a:gd name="T49" fmla="*/ 1586 h 5440"/>
              <a:gd name="T50" fmla="*/ 1677 w 6165"/>
              <a:gd name="T51" fmla="*/ 1088 h 5440"/>
              <a:gd name="T52" fmla="*/ 1179 w 6165"/>
              <a:gd name="T53" fmla="*/ 589 h 5440"/>
              <a:gd name="T54" fmla="*/ 1723 w 6165"/>
              <a:gd name="T55" fmla="*/ 589 h 5440"/>
              <a:gd name="T56" fmla="*/ 2493 w 6165"/>
              <a:gd name="T57" fmla="*/ 4080 h 5440"/>
              <a:gd name="T58" fmla="*/ 1995 w 6165"/>
              <a:gd name="T59" fmla="*/ 3581 h 5440"/>
              <a:gd name="T60" fmla="*/ 2539 w 6165"/>
              <a:gd name="T61" fmla="*/ 3581 h 5440"/>
              <a:gd name="T62" fmla="*/ 2493 w 6165"/>
              <a:gd name="T63" fmla="*/ 3082 h 5440"/>
              <a:gd name="T64" fmla="*/ 1995 w 6165"/>
              <a:gd name="T65" fmla="*/ 2584 h 5440"/>
              <a:gd name="T66" fmla="*/ 2539 w 6165"/>
              <a:gd name="T67" fmla="*/ 2584 h 5440"/>
              <a:gd name="T68" fmla="*/ 2493 w 6165"/>
              <a:gd name="T69" fmla="*/ 2085 h 5440"/>
              <a:gd name="T70" fmla="*/ 1995 w 6165"/>
              <a:gd name="T71" fmla="*/ 1586 h 5440"/>
              <a:gd name="T72" fmla="*/ 2539 w 6165"/>
              <a:gd name="T73" fmla="*/ 1586 h 5440"/>
              <a:gd name="T74" fmla="*/ 2493 w 6165"/>
              <a:gd name="T75" fmla="*/ 1088 h 5440"/>
              <a:gd name="T76" fmla="*/ 1995 w 6165"/>
              <a:gd name="T77" fmla="*/ 589 h 5440"/>
              <a:gd name="T78" fmla="*/ 2539 w 6165"/>
              <a:gd name="T79" fmla="*/ 589 h 5440"/>
              <a:gd name="T80" fmla="*/ 3379 w 6165"/>
              <a:gd name="T81" fmla="*/ 1845 h 5440"/>
              <a:gd name="T82" fmla="*/ 3627 w 6165"/>
              <a:gd name="T83" fmla="*/ 5440 h 5440"/>
              <a:gd name="T84" fmla="*/ 4080 w 6165"/>
              <a:gd name="T85" fmla="*/ 4624 h 5440"/>
              <a:gd name="T86" fmla="*/ 6165 w 6165"/>
              <a:gd name="T87" fmla="*/ 5440 h 5440"/>
              <a:gd name="T88" fmla="*/ 4171 w 6165"/>
              <a:gd name="T89" fmla="*/ 4216 h 5440"/>
              <a:gd name="T90" fmla="*/ 3627 w 6165"/>
              <a:gd name="T91" fmla="*/ 4216 h 5440"/>
              <a:gd name="T92" fmla="*/ 4125 w 6165"/>
              <a:gd name="T93" fmla="*/ 3717 h 5440"/>
              <a:gd name="T94" fmla="*/ 4171 w 6165"/>
              <a:gd name="T95" fmla="*/ 3218 h 5440"/>
              <a:gd name="T96" fmla="*/ 3627 w 6165"/>
              <a:gd name="T97" fmla="*/ 3218 h 5440"/>
              <a:gd name="T98" fmla="*/ 4125 w 6165"/>
              <a:gd name="T99" fmla="*/ 2720 h 5440"/>
              <a:gd name="T100" fmla="*/ 4987 w 6165"/>
              <a:gd name="T101" fmla="*/ 4216 h 5440"/>
              <a:gd name="T102" fmla="*/ 4443 w 6165"/>
              <a:gd name="T103" fmla="*/ 4216 h 5440"/>
              <a:gd name="T104" fmla="*/ 4941 w 6165"/>
              <a:gd name="T105" fmla="*/ 3717 h 5440"/>
              <a:gd name="T106" fmla="*/ 4987 w 6165"/>
              <a:gd name="T107" fmla="*/ 3218 h 5440"/>
              <a:gd name="T108" fmla="*/ 4443 w 6165"/>
              <a:gd name="T109" fmla="*/ 3218 h 5440"/>
              <a:gd name="T110" fmla="*/ 4941 w 6165"/>
              <a:gd name="T111" fmla="*/ 2720 h 5440"/>
              <a:gd name="T112" fmla="*/ 5803 w 6165"/>
              <a:gd name="T113" fmla="*/ 4216 h 5440"/>
              <a:gd name="T114" fmla="*/ 5259 w 6165"/>
              <a:gd name="T115" fmla="*/ 4216 h 5440"/>
              <a:gd name="T116" fmla="*/ 5757 w 6165"/>
              <a:gd name="T117" fmla="*/ 3717 h 5440"/>
              <a:gd name="T118" fmla="*/ 5803 w 6165"/>
              <a:gd name="T119" fmla="*/ 3218 h 5440"/>
              <a:gd name="T120" fmla="*/ 5259 w 6165"/>
              <a:gd name="T121" fmla="*/ 3218 h 5440"/>
              <a:gd name="T122" fmla="*/ 5757 w 6165"/>
              <a:gd name="T123" fmla="*/ 2720 h 54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6165" h="5440">
                <a:moveTo>
                  <a:pt x="2811" y="0"/>
                </a:moveTo>
                <a:lnTo>
                  <a:pt x="91" y="0"/>
                </a:lnTo>
                <a:cubicBezTo>
                  <a:pt x="41" y="0"/>
                  <a:pt x="0" y="40"/>
                  <a:pt x="0" y="90"/>
                </a:cubicBezTo>
                <a:lnTo>
                  <a:pt x="0" y="5440"/>
                </a:lnTo>
                <a:lnTo>
                  <a:pt x="363" y="5440"/>
                </a:lnTo>
                <a:lnTo>
                  <a:pt x="363" y="4624"/>
                </a:lnTo>
                <a:cubicBezTo>
                  <a:pt x="363" y="4574"/>
                  <a:pt x="403" y="4533"/>
                  <a:pt x="453" y="4533"/>
                </a:cubicBezTo>
                <a:lnTo>
                  <a:pt x="816" y="4533"/>
                </a:lnTo>
                <a:cubicBezTo>
                  <a:pt x="866" y="4533"/>
                  <a:pt x="907" y="4574"/>
                  <a:pt x="907" y="4624"/>
                </a:cubicBezTo>
                <a:lnTo>
                  <a:pt x="907" y="5440"/>
                </a:lnTo>
                <a:lnTo>
                  <a:pt x="2901" y="5440"/>
                </a:lnTo>
                <a:lnTo>
                  <a:pt x="2901" y="90"/>
                </a:lnTo>
                <a:cubicBezTo>
                  <a:pt x="2901" y="40"/>
                  <a:pt x="2861" y="0"/>
                  <a:pt x="2811" y="0"/>
                </a:cubicBezTo>
                <a:close/>
                <a:moveTo>
                  <a:pt x="907" y="4034"/>
                </a:moveTo>
                <a:cubicBezTo>
                  <a:pt x="907" y="4059"/>
                  <a:pt x="886" y="4080"/>
                  <a:pt x="861" y="4080"/>
                </a:cubicBezTo>
                <a:lnTo>
                  <a:pt x="408" y="4080"/>
                </a:lnTo>
                <a:cubicBezTo>
                  <a:pt x="383" y="4080"/>
                  <a:pt x="363" y="4059"/>
                  <a:pt x="363" y="4034"/>
                </a:cubicBezTo>
                <a:lnTo>
                  <a:pt x="363" y="3581"/>
                </a:lnTo>
                <a:cubicBezTo>
                  <a:pt x="363" y="3556"/>
                  <a:pt x="383" y="3536"/>
                  <a:pt x="408" y="3536"/>
                </a:cubicBezTo>
                <a:lnTo>
                  <a:pt x="861" y="3536"/>
                </a:lnTo>
                <a:cubicBezTo>
                  <a:pt x="886" y="3536"/>
                  <a:pt x="907" y="3556"/>
                  <a:pt x="907" y="3581"/>
                </a:cubicBezTo>
                <a:lnTo>
                  <a:pt x="907" y="4034"/>
                </a:lnTo>
                <a:close/>
                <a:moveTo>
                  <a:pt x="907" y="3037"/>
                </a:moveTo>
                <a:cubicBezTo>
                  <a:pt x="907" y="3062"/>
                  <a:pt x="886" y="3082"/>
                  <a:pt x="861" y="3082"/>
                </a:cubicBezTo>
                <a:lnTo>
                  <a:pt x="408" y="3082"/>
                </a:lnTo>
                <a:cubicBezTo>
                  <a:pt x="383" y="3082"/>
                  <a:pt x="363" y="3062"/>
                  <a:pt x="363" y="3037"/>
                </a:cubicBezTo>
                <a:lnTo>
                  <a:pt x="363" y="2584"/>
                </a:lnTo>
                <a:cubicBezTo>
                  <a:pt x="363" y="2559"/>
                  <a:pt x="383" y="2538"/>
                  <a:pt x="408" y="2538"/>
                </a:cubicBezTo>
                <a:lnTo>
                  <a:pt x="861" y="2538"/>
                </a:lnTo>
                <a:cubicBezTo>
                  <a:pt x="886" y="2538"/>
                  <a:pt x="907" y="2559"/>
                  <a:pt x="907" y="2584"/>
                </a:cubicBezTo>
                <a:lnTo>
                  <a:pt x="907" y="3037"/>
                </a:lnTo>
                <a:close/>
                <a:moveTo>
                  <a:pt x="907" y="2040"/>
                </a:moveTo>
                <a:cubicBezTo>
                  <a:pt x="907" y="2065"/>
                  <a:pt x="886" y="2085"/>
                  <a:pt x="861" y="2085"/>
                </a:cubicBezTo>
                <a:lnTo>
                  <a:pt x="408" y="2085"/>
                </a:lnTo>
                <a:cubicBezTo>
                  <a:pt x="383" y="2085"/>
                  <a:pt x="363" y="2065"/>
                  <a:pt x="363" y="2040"/>
                </a:cubicBezTo>
                <a:lnTo>
                  <a:pt x="363" y="1586"/>
                </a:lnTo>
                <a:cubicBezTo>
                  <a:pt x="363" y="1561"/>
                  <a:pt x="383" y="1541"/>
                  <a:pt x="408" y="1541"/>
                </a:cubicBezTo>
                <a:lnTo>
                  <a:pt x="861" y="1541"/>
                </a:lnTo>
                <a:cubicBezTo>
                  <a:pt x="886" y="1541"/>
                  <a:pt x="907" y="1561"/>
                  <a:pt x="907" y="1586"/>
                </a:cubicBezTo>
                <a:lnTo>
                  <a:pt x="907" y="2040"/>
                </a:lnTo>
                <a:close/>
                <a:moveTo>
                  <a:pt x="907" y="1042"/>
                </a:moveTo>
                <a:cubicBezTo>
                  <a:pt x="907" y="1067"/>
                  <a:pt x="886" y="1088"/>
                  <a:pt x="861" y="1088"/>
                </a:cubicBezTo>
                <a:lnTo>
                  <a:pt x="408" y="1088"/>
                </a:lnTo>
                <a:cubicBezTo>
                  <a:pt x="383" y="1088"/>
                  <a:pt x="363" y="1067"/>
                  <a:pt x="363" y="1042"/>
                </a:cubicBezTo>
                <a:lnTo>
                  <a:pt x="363" y="589"/>
                </a:lnTo>
                <a:cubicBezTo>
                  <a:pt x="363" y="564"/>
                  <a:pt x="383" y="544"/>
                  <a:pt x="408" y="544"/>
                </a:cubicBezTo>
                <a:lnTo>
                  <a:pt x="861" y="544"/>
                </a:lnTo>
                <a:cubicBezTo>
                  <a:pt x="886" y="544"/>
                  <a:pt x="907" y="564"/>
                  <a:pt x="907" y="589"/>
                </a:cubicBezTo>
                <a:lnTo>
                  <a:pt x="907" y="1042"/>
                </a:lnTo>
                <a:close/>
                <a:moveTo>
                  <a:pt x="1723" y="4034"/>
                </a:moveTo>
                <a:cubicBezTo>
                  <a:pt x="1723" y="4059"/>
                  <a:pt x="1702" y="4080"/>
                  <a:pt x="1677" y="4080"/>
                </a:cubicBezTo>
                <a:lnTo>
                  <a:pt x="1224" y="4080"/>
                </a:lnTo>
                <a:cubicBezTo>
                  <a:pt x="1199" y="4080"/>
                  <a:pt x="1179" y="4059"/>
                  <a:pt x="1179" y="4034"/>
                </a:cubicBezTo>
                <a:lnTo>
                  <a:pt x="1179" y="3581"/>
                </a:lnTo>
                <a:cubicBezTo>
                  <a:pt x="1179" y="3556"/>
                  <a:pt x="1199" y="3536"/>
                  <a:pt x="1224" y="3536"/>
                </a:cubicBezTo>
                <a:lnTo>
                  <a:pt x="1677" y="3536"/>
                </a:lnTo>
                <a:cubicBezTo>
                  <a:pt x="1702" y="3536"/>
                  <a:pt x="1723" y="3556"/>
                  <a:pt x="1723" y="3581"/>
                </a:cubicBezTo>
                <a:lnTo>
                  <a:pt x="1723" y="4034"/>
                </a:lnTo>
                <a:close/>
                <a:moveTo>
                  <a:pt x="1723" y="3037"/>
                </a:moveTo>
                <a:cubicBezTo>
                  <a:pt x="1723" y="3062"/>
                  <a:pt x="1702" y="3082"/>
                  <a:pt x="1677" y="3082"/>
                </a:cubicBezTo>
                <a:lnTo>
                  <a:pt x="1224" y="3082"/>
                </a:lnTo>
                <a:cubicBezTo>
                  <a:pt x="1199" y="3082"/>
                  <a:pt x="1179" y="3062"/>
                  <a:pt x="1179" y="3037"/>
                </a:cubicBezTo>
                <a:lnTo>
                  <a:pt x="1179" y="2584"/>
                </a:lnTo>
                <a:cubicBezTo>
                  <a:pt x="1179" y="2559"/>
                  <a:pt x="1199" y="2538"/>
                  <a:pt x="1224" y="2538"/>
                </a:cubicBezTo>
                <a:lnTo>
                  <a:pt x="1677" y="2538"/>
                </a:lnTo>
                <a:cubicBezTo>
                  <a:pt x="1702" y="2538"/>
                  <a:pt x="1723" y="2559"/>
                  <a:pt x="1723" y="2584"/>
                </a:cubicBezTo>
                <a:lnTo>
                  <a:pt x="1723" y="3037"/>
                </a:lnTo>
                <a:close/>
                <a:moveTo>
                  <a:pt x="1723" y="2040"/>
                </a:moveTo>
                <a:cubicBezTo>
                  <a:pt x="1723" y="2065"/>
                  <a:pt x="1702" y="2085"/>
                  <a:pt x="1677" y="2085"/>
                </a:cubicBezTo>
                <a:lnTo>
                  <a:pt x="1224" y="2085"/>
                </a:lnTo>
                <a:cubicBezTo>
                  <a:pt x="1199" y="2085"/>
                  <a:pt x="1179" y="2065"/>
                  <a:pt x="1179" y="2040"/>
                </a:cubicBezTo>
                <a:lnTo>
                  <a:pt x="1179" y="1586"/>
                </a:lnTo>
                <a:cubicBezTo>
                  <a:pt x="1179" y="1561"/>
                  <a:pt x="1199" y="1541"/>
                  <a:pt x="1224" y="1541"/>
                </a:cubicBezTo>
                <a:lnTo>
                  <a:pt x="1677" y="1541"/>
                </a:lnTo>
                <a:cubicBezTo>
                  <a:pt x="1702" y="1541"/>
                  <a:pt x="1723" y="1561"/>
                  <a:pt x="1723" y="1586"/>
                </a:cubicBezTo>
                <a:lnTo>
                  <a:pt x="1723" y="2040"/>
                </a:lnTo>
                <a:close/>
                <a:moveTo>
                  <a:pt x="1723" y="1042"/>
                </a:moveTo>
                <a:cubicBezTo>
                  <a:pt x="1723" y="1067"/>
                  <a:pt x="1702" y="1088"/>
                  <a:pt x="1677" y="1088"/>
                </a:cubicBezTo>
                <a:lnTo>
                  <a:pt x="1224" y="1088"/>
                </a:lnTo>
                <a:cubicBezTo>
                  <a:pt x="1199" y="1088"/>
                  <a:pt x="1179" y="1067"/>
                  <a:pt x="1179" y="1042"/>
                </a:cubicBezTo>
                <a:lnTo>
                  <a:pt x="1179" y="589"/>
                </a:lnTo>
                <a:cubicBezTo>
                  <a:pt x="1179" y="564"/>
                  <a:pt x="1199" y="544"/>
                  <a:pt x="1224" y="544"/>
                </a:cubicBezTo>
                <a:lnTo>
                  <a:pt x="1677" y="544"/>
                </a:lnTo>
                <a:cubicBezTo>
                  <a:pt x="1702" y="544"/>
                  <a:pt x="1723" y="564"/>
                  <a:pt x="1723" y="589"/>
                </a:cubicBezTo>
                <a:lnTo>
                  <a:pt x="1723" y="1042"/>
                </a:lnTo>
                <a:close/>
                <a:moveTo>
                  <a:pt x="2539" y="4034"/>
                </a:moveTo>
                <a:cubicBezTo>
                  <a:pt x="2539" y="4059"/>
                  <a:pt x="2518" y="4080"/>
                  <a:pt x="2493" y="4080"/>
                </a:cubicBezTo>
                <a:lnTo>
                  <a:pt x="2040" y="4080"/>
                </a:lnTo>
                <a:cubicBezTo>
                  <a:pt x="2015" y="4080"/>
                  <a:pt x="1995" y="4059"/>
                  <a:pt x="1995" y="4034"/>
                </a:cubicBezTo>
                <a:lnTo>
                  <a:pt x="1995" y="3581"/>
                </a:lnTo>
                <a:cubicBezTo>
                  <a:pt x="1995" y="3556"/>
                  <a:pt x="2015" y="3536"/>
                  <a:pt x="2040" y="3536"/>
                </a:cubicBezTo>
                <a:lnTo>
                  <a:pt x="2493" y="3536"/>
                </a:lnTo>
                <a:cubicBezTo>
                  <a:pt x="2518" y="3536"/>
                  <a:pt x="2539" y="3556"/>
                  <a:pt x="2539" y="3581"/>
                </a:cubicBezTo>
                <a:lnTo>
                  <a:pt x="2539" y="4034"/>
                </a:lnTo>
                <a:close/>
                <a:moveTo>
                  <a:pt x="2539" y="3037"/>
                </a:moveTo>
                <a:cubicBezTo>
                  <a:pt x="2539" y="3062"/>
                  <a:pt x="2518" y="3082"/>
                  <a:pt x="2493" y="3082"/>
                </a:cubicBezTo>
                <a:lnTo>
                  <a:pt x="2040" y="3082"/>
                </a:lnTo>
                <a:cubicBezTo>
                  <a:pt x="2015" y="3082"/>
                  <a:pt x="1995" y="3062"/>
                  <a:pt x="1995" y="3037"/>
                </a:cubicBezTo>
                <a:lnTo>
                  <a:pt x="1995" y="2584"/>
                </a:lnTo>
                <a:cubicBezTo>
                  <a:pt x="1995" y="2559"/>
                  <a:pt x="2015" y="2538"/>
                  <a:pt x="2040" y="2538"/>
                </a:cubicBezTo>
                <a:lnTo>
                  <a:pt x="2493" y="2538"/>
                </a:lnTo>
                <a:cubicBezTo>
                  <a:pt x="2518" y="2538"/>
                  <a:pt x="2539" y="2559"/>
                  <a:pt x="2539" y="2584"/>
                </a:cubicBezTo>
                <a:lnTo>
                  <a:pt x="2539" y="3037"/>
                </a:lnTo>
                <a:close/>
                <a:moveTo>
                  <a:pt x="2539" y="2040"/>
                </a:moveTo>
                <a:cubicBezTo>
                  <a:pt x="2539" y="2065"/>
                  <a:pt x="2518" y="2085"/>
                  <a:pt x="2493" y="2085"/>
                </a:cubicBezTo>
                <a:lnTo>
                  <a:pt x="2040" y="2085"/>
                </a:lnTo>
                <a:cubicBezTo>
                  <a:pt x="2015" y="2085"/>
                  <a:pt x="1995" y="2065"/>
                  <a:pt x="1995" y="2040"/>
                </a:cubicBezTo>
                <a:lnTo>
                  <a:pt x="1995" y="1586"/>
                </a:lnTo>
                <a:cubicBezTo>
                  <a:pt x="1995" y="1561"/>
                  <a:pt x="2015" y="1541"/>
                  <a:pt x="2040" y="1541"/>
                </a:cubicBezTo>
                <a:lnTo>
                  <a:pt x="2493" y="1541"/>
                </a:lnTo>
                <a:cubicBezTo>
                  <a:pt x="2518" y="1541"/>
                  <a:pt x="2539" y="1561"/>
                  <a:pt x="2539" y="1586"/>
                </a:cubicBezTo>
                <a:lnTo>
                  <a:pt x="2539" y="2040"/>
                </a:lnTo>
                <a:close/>
                <a:moveTo>
                  <a:pt x="2539" y="1042"/>
                </a:moveTo>
                <a:cubicBezTo>
                  <a:pt x="2539" y="1067"/>
                  <a:pt x="2518" y="1088"/>
                  <a:pt x="2493" y="1088"/>
                </a:cubicBezTo>
                <a:lnTo>
                  <a:pt x="2040" y="1088"/>
                </a:lnTo>
                <a:cubicBezTo>
                  <a:pt x="2015" y="1088"/>
                  <a:pt x="1995" y="1067"/>
                  <a:pt x="1995" y="1042"/>
                </a:cubicBezTo>
                <a:lnTo>
                  <a:pt x="1995" y="589"/>
                </a:lnTo>
                <a:cubicBezTo>
                  <a:pt x="1995" y="564"/>
                  <a:pt x="2015" y="544"/>
                  <a:pt x="2040" y="544"/>
                </a:cubicBezTo>
                <a:lnTo>
                  <a:pt x="2493" y="544"/>
                </a:lnTo>
                <a:cubicBezTo>
                  <a:pt x="2518" y="544"/>
                  <a:pt x="2539" y="564"/>
                  <a:pt x="2539" y="589"/>
                </a:cubicBezTo>
                <a:lnTo>
                  <a:pt x="2539" y="1042"/>
                </a:lnTo>
                <a:close/>
                <a:moveTo>
                  <a:pt x="6099" y="2610"/>
                </a:moveTo>
                <a:lnTo>
                  <a:pt x="3379" y="1845"/>
                </a:lnTo>
                <a:cubicBezTo>
                  <a:pt x="3321" y="1829"/>
                  <a:pt x="3264" y="1873"/>
                  <a:pt x="3264" y="1933"/>
                </a:cubicBezTo>
                <a:lnTo>
                  <a:pt x="3264" y="5440"/>
                </a:lnTo>
                <a:lnTo>
                  <a:pt x="3627" y="5440"/>
                </a:lnTo>
                <a:lnTo>
                  <a:pt x="3627" y="4714"/>
                </a:lnTo>
                <a:cubicBezTo>
                  <a:pt x="3627" y="4664"/>
                  <a:pt x="3667" y="4624"/>
                  <a:pt x="3717" y="4624"/>
                </a:cubicBezTo>
                <a:lnTo>
                  <a:pt x="4080" y="4624"/>
                </a:lnTo>
                <a:cubicBezTo>
                  <a:pt x="4130" y="4624"/>
                  <a:pt x="4171" y="4664"/>
                  <a:pt x="4171" y="4714"/>
                </a:cubicBezTo>
                <a:lnTo>
                  <a:pt x="4171" y="5440"/>
                </a:lnTo>
                <a:lnTo>
                  <a:pt x="6165" y="5440"/>
                </a:lnTo>
                <a:lnTo>
                  <a:pt x="6165" y="2698"/>
                </a:lnTo>
                <a:cubicBezTo>
                  <a:pt x="6165" y="2657"/>
                  <a:pt x="6138" y="2621"/>
                  <a:pt x="6099" y="2610"/>
                </a:cubicBezTo>
                <a:close/>
                <a:moveTo>
                  <a:pt x="4171" y="4216"/>
                </a:moveTo>
                <a:cubicBezTo>
                  <a:pt x="4171" y="4241"/>
                  <a:pt x="4150" y="4261"/>
                  <a:pt x="4125" y="4261"/>
                </a:cubicBezTo>
                <a:lnTo>
                  <a:pt x="3672" y="4261"/>
                </a:lnTo>
                <a:cubicBezTo>
                  <a:pt x="3647" y="4261"/>
                  <a:pt x="3627" y="4241"/>
                  <a:pt x="3627" y="4216"/>
                </a:cubicBezTo>
                <a:lnTo>
                  <a:pt x="3627" y="3762"/>
                </a:lnTo>
                <a:cubicBezTo>
                  <a:pt x="3627" y="3737"/>
                  <a:pt x="3647" y="3717"/>
                  <a:pt x="3672" y="3717"/>
                </a:cubicBezTo>
                <a:lnTo>
                  <a:pt x="4125" y="3717"/>
                </a:lnTo>
                <a:cubicBezTo>
                  <a:pt x="4150" y="3717"/>
                  <a:pt x="4171" y="3737"/>
                  <a:pt x="4171" y="3762"/>
                </a:cubicBezTo>
                <a:lnTo>
                  <a:pt x="4171" y="4216"/>
                </a:lnTo>
                <a:close/>
                <a:moveTo>
                  <a:pt x="4171" y="3218"/>
                </a:moveTo>
                <a:cubicBezTo>
                  <a:pt x="4171" y="3243"/>
                  <a:pt x="4150" y="3264"/>
                  <a:pt x="4125" y="3264"/>
                </a:cubicBezTo>
                <a:lnTo>
                  <a:pt x="3672" y="3264"/>
                </a:lnTo>
                <a:cubicBezTo>
                  <a:pt x="3647" y="3264"/>
                  <a:pt x="3627" y="3243"/>
                  <a:pt x="3627" y="3218"/>
                </a:cubicBezTo>
                <a:lnTo>
                  <a:pt x="3627" y="2765"/>
                </a:lnTo>
                <a:cubicBezTo>
                  <a:pt x="3627" y="2740"/>
                  <a:pt x="3647" y="2720"/>
                  <a:pt x="3672" y="2720"/>
                </a:cubicBezTo>
                <a:lnTo>
                  <a:pt x="4125" y="2720"/>
                </a:lnTo>
                <a:cubicBezTo>
                  <a:pt x="4150" y="2720"/>
                  <a:pt x="4171" y="2740"/>
                  <a:pt x="4171" y="2765"/>
                </a:cubicBezTo>
                <a:lnTo>
                  <a:pt x="4171" y="3218"/>
                </a:lnTo>
                <a:close/>
                <a:moveTo>
                  <a:pt x="4987" y="4216"/>
                </a:moveTo>
                <a:cubicBezTo>
                  <a:pt x="4987" y="4241"/>
                  <a:pt x="4966" y="4261"/>
                  <a:pt x="4941" y="4261"/>
                </a:cubicBezTo>
                <a:lnTo>
                  <a:pt x="4488" y="4261"/>
                </a:lnTo>
                <a:cubicBezTo>
                  <a:pt x="4463" y="4261"/>
                  <a:pt x="4443" y="4241"/>
                  <a:pt x="4443" y="4216"/>
                </a:cubicBezTo>
                <a:lnTo>
                  <a:pt x="4443" y="3762"/>
                </a:lnTo>
                <a:cubicBezTo>
                  <a:pt x="4443" y="3737"/>
                  <a:pt x="4463" y="3717"/>
                  <a:pt x="4488" y="3717"/>
                </a:cubicBezTo>
                <a:lnTo>
                  <a:pt x="4941" y="3717"/>
                </a:lnTo>
                <a:cubicBezTo>
                  <a:pt x="4966" y="3717"/>
                  <a:pt x="4987" y="3737"/>
                  <a:pt x="4987" y="3762"/>
                </a:cubicBezTo>
                <a:lnTo>
                  <a:pt x="4987" y="4216"/>
                </a:lnTo>
                <a:close/>
                <a:moveTo>
                  <a:pt x="4987" y="3218"/>
                </a:moveTo>
                <a:cubicBezTo>
                  <a:pt x="4987" y="3243"/>
                  <a:pt x="4966" y="3264"/>
                  <a:pt x="4941" y="3264"/>
                </a:cubicBezTo>
                <a:lnTo>
                  <a:pt x="4488" y="3264"/>
                </a:lnTo>
                <a:cubicBezTo>
                  <a:pt x="4463" y="3264"/>
                  <a:pt x="4443" y="3243"/>
                  <a:pt x="4443" y="3218"/>
                </a:cubicBezTo>
                <a:lnTo>
                  <a:pt x="4443" y="2765"/>
                </a:lnTo>
                <a:cubicBezTo>
                  <a:pt x="4443" y="2740"/>
                  <a:pt x="4463" y="2720"/>
                  <a:pt x="4488" y="2720"/>
                </a:cubicBezTo>
                <a:lnTo>
                  <a:pt x="4941" y="2720"/>
                </a:lnTo>
                <a:cubicBezTo>
                  <a:pt x="4966" y="2720"/>
                  <a:pt x="4987" y="2740"/>
                  <a:pt x="4987" y="2765"/>
                </a:cubicBezTo>
                <a:lnTo>
                  <a:pt x="4987" y="3218"/>
                </a:lnTo>
                <a:close/>
                <a:moveTo>
                  <a:pt x="5803" y="4216"/>
                </a:moveTo>
                <a:cubicBezTo>
                  <a:pt x="5803" y="4241"/>
                  <a:pt x="5782" y="4261"/>
                  <a:pt x="5757" y="4261"/>
                </a:cubicBezTo>
                <a:lnTo>
                  <a:pt x="5304" y="4261"/>
                </a:lnTo>
                <a:cubicBezTo>
                  <a:pt x="5279" y="4261"/>
                  <a:pt x="5259" y="4241"/>
                  <a:pt x="5259" y="4216"/>
                </a:cubicBezTo>
                <a:lnTo>
                  <a:pt x="5259" y="3762"/>
                </a:lnTo>
                <a:cubicBezTo>
                  <a:pt x="5259" y="3737"/>
                  <a:pt x="5279" y="3717"/>
                  <a:pt x="5304" y="3717"/>
                </a:cubicBezTo>
                <a:lnTo>
                  <a:pt x="5757" y="3717"/>
                </a:lnTo>
                <a:cubicBezTo>
                  <a:pt x="5782" y="3717"/>
                  <a:pt x="5803" y="3737"/>
                  <a:pt x="5803" y="3762"/>
                </a:cubicBezTo>
                <a:lnTo>
                  <a:pt x="5803" y="4216"/>
                </a:lnTo>
                <a:close/>
                <a:moveTo>
                  <a:pt x="5803" y="3218"/>
                </a:moveTo>
                <a:cubicBezTo>
                  <a:pt x="5803" y="3243"/>
                  <a:pt x="5782" y="3264"/>
                  <a:pt x="5757" y="3264"/>
                </a:cubicBezTo>
                <a:lnTo>
                  <a:pt x="5304" y="3264"/>
                </a:lnTo>
                <a:cubicBezTo>
                  <a:pt x="5279" y="3264"/>
                  <a:pt x="5259" y="3243"/>
                  <a:pt x="5259" y="3218"/>
                </a:cubicBezTo>
                <a:lnTo>
                  <a:pt x="5259" y="2765"/>
                </a:lnTo>
                <a:cubicBezTo>
                  <a:pt x="5259" y="2740"/>
                  <a:pt x="5279" y="2720"/>
                  <a:pt x="5304" y="2720"/>
                </a:cubicBezTo>
                <a:lnTo>
                  <a:pt x="5757" y="2720"/>
                </a:lnTo>
                <a:cubicBezTo>
                  <a:pt x="5782" y="2720"/>
                  <a:pt x="5803" y="2740"/>
                  <a:pt x="5803" y="2765"/>
                </a:cubicBezTo>
                <a:lnTo>
                  <a:pt x="5803" y="3218"/>
                </a:lnTo>
                <a:close/>
              </a:path>
            </a:pathLst>
          </a:custGeom>
          <a:solidFill>
            <a:srgbClr val="C8141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 fontScale="92500" lnSpcReduction="2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endParaRPr lang="en-US"/>
          </a:p>
        </p:txBody>
      </p:sp>
      <p:sp>
        <p:nvSpPr>
          <p:cNvPr id="93" name="î$ḷiḑê"/>
          <p:cNvSpPr txBox="1"/>
          <p:nvPr/>
        </p:nvSpPr>
        <p:spPr bwMode="auto">
          <a:xfrm>
            <a:off x="603236" y="4617798"/>
            <a:ext cx="3421582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sz="2000" b="1" dirty="0"/>
              <a:t>Text here</a:t>
            </a:r>
          </a:p>
        </p:txBody>
      </p:sp>
      <p:cxnSp>
        <p:nvCxnSpPr>
          <p:cNvPr id="94" name="直接连接符 93"/>
          <p:cNvCxnSpPr/>
          <p:nvPr/>
        </p:nvCxnSpPr>
        <p:spPr>
          <a:xfrm>
            <a:off x="707453" y="5059603"/>
            <a:ext cx="3680600" cy="0"/>
          </a:xfrm>
          <a:prstGeom prst="line">
            <a:avLst/>
          </a:prstGeom>
          <a:ln w="3175" cap="rnd">
            <a:solidFill>
              <a:srgbClr val="C8141D"/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63441" y="4976631"/>
            <a:ext cx="3724612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/>
              <a:t>Unified fonts make reading more </a:t>
            </a:r>
            <a:r>
              <a:rPr lang="en-US" altLang="zh-CN" sz="1050" dirty="0" err="1" smtClean="0"/>
              <a:t>fluent.Theme</a:t>
            </a:r>
            <a:r>
              <a:rPr lang="en-US" altLang="zh-CN" sz="1050" dirty="0" smtClean="0"/>
              <a:t> </a:t>
            </a:r>
            <a:r>
              <a:rPr lang="en-US" altLang="zh-CN" sz="1050" dirty="0"/>
              <a:t>color makes PPT more convenient to </a:t>
            </a:r>
            <a:r>
              <a:rPr lang="en-US" altLang="zh-CN" sz="1050" dirty="0" smtClean="0"/>
              <a:t>change</a:t>
            </a:r>
            <a:endParaRPr lang="en-US" altLang="zh-CN" sz="105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0"/>
          <p:cNvSpPr>
            <a:spLocks noChangeAspect="1"/>
          </p:cNvSpPr>
          <p:nvPr/>
        </p:nvSpPr>
        <p:spPr>
          <a:xfrm>
            <a:off x="4821709" y="1129483"/>
            <a:ext cx="1940540" cy="2113804"/>
          </a:xfrm>
          <a:custGeom>
            <a:avLst/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innerShdw blurRad="152400" dist="50800" dir="189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34091" y="3584524"/>
            <a:ext cx="4532240" cy="1349904"/>
            <a:chOff x="577592" y="1659929"/>
            <a:chExt cx="1811893" cy="1012426"/>
          </a:xfrm>
        </p:grpSpPr>
        <p:sp>
          <p:nvSpPr>
            <p:cNvPr id="5" name="TextBox 4"/>
            <p:cNvSpPr txBox="1"/>
            <p:nvPr/>
          </p:nvSpPr>
          <p:spPr>
            <a:xfrm>
              <a:off x="577592" y="1659929"/>
              <a:ext cx="1811893" cy="623247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zh-CN" altLang="en-US" sz="4800" b="1" spc="75" dirty="0">
                  <a:solidFill>
                    <a:srgbClr val="C00000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工作存在不足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898937" y="2418440"/>
              <a:ext cx="1085881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0065B0"/>
                  </a:solidFill>
                  <a:ea typeface="微软雅黑" panose="020B0503020204020204" pitchFamily="34" charset="-122"/>
                </a:rPr>
                <a:t>COMPANY</a:t>
              </a:r>
              <a:endParaRPr lang="zh-CN" altLang="en-US" sz="1600" b="1" dirty="0">
                <a:solidFill>
                  <a:srgbClr val="0065B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59649" y="894400"/>
            <a:ext cx="2236728" cy="2438464"/>
            <a:chOff x="1249459" y="2668927"/>
            <a:chExt cx="1099775" cy="1198967"/>
          </a:xfrm>
        </p:grpSpPr>
        <p:sp>
          <p:nvSpPr>
            <p:cNvPr id="8" name="矩形 10"/>
            <p:cNvSpPr>
              <a:spLocks noChangeAspect="1"/>
            </p:cNvSpPr>
            <p:nvPr/>
          </p:nvSpPr>
          <p:spPr>
            <a:xfrm>
              <a:off x="1249459" y="2668927"/>
              <a:ext cx="1099775" cy="1198967"/>
            </a:xfrm>
            <a:custGeom>
              <a:avLst/>
              <a:gdLst>
                <a:gd name="connsiteX0" fmla="*/ 653528 w 1305333"/>
                <a:gd name="connsiteY0" fmla="*/ 0 h 1424419"/>
                <a:gd name="connsiteX1" fmla="*/ 757287 w 1305333"/>
                <a:gd name="connsiteY1" fmla="*/ 32444 h 1424419"/>
                <a:gd name="connsiteX2" fmla="*/ 1206876 w 1305333"/>
                <a:gd name="connsiteY2" fmla="*/ 284945 h 1424419"/>
                <a:gd name="connsiteX3" fmla="*/ 1233464 w 1305333"/>
                <a:gd name="connsiteY3" fmla="*/ 306775 h 1424419"/>
                <a:gd name="connsiteX4" fmla="*/ 1299728 w 1305333"/>
                <a:gd name="connsiteY4" fmla="*/ 452301 h 1424419"/>
                <a:gd name="connsiteX5" fmla="*/ 1303099 w 1305333"/>
                <a:gd name="connsiteY5" fmla="*/ 495558 h 1424419"/>
                <a:gd name="connsiteX6" fmla="*/ 1303099 w 1305333"/>
                <a:gd name="connsiteY6" fmla="*/ 952393 h 1424419"/>
                <a:gd name="connsiteX7" fmla="*/ 1299356 w 1305333"/>
                <a:gd name="connsiteY7" fmla="*/ 974248 h 1424419"/>
                <a:gd name="connsiteX8" fmla="*/ 1193590 w 1305333"/>
                <a:gd name="connsiteY8" fmla="*/ 1159518 h 1424419"/>
                <a:gd name="connsiteX9" fmla="*/ 1188747 w 1305333"/>
                <a:gd name="connsiteY9" fmla="*/ 1163476 h 1424419"/>
                <a:gd name="connsiteX10" fmla="*/ 792288 w 1305333"/>
                <a:gd name="connsiteY10" fmla="*/ 1385653 h 1424419"/>
                <a:gd name="connsiteX11" fmla="*/ 522686 w 1305333"/>
                <a:gd name="connsiteY11" fmla="*/ 1384922 h 1424419"/>
                <a:gd name="connsiteX12" fmla="*/ 80344 w 1305333"/>
                <a:gd name="connsiteY12" fmla="*/ 1139323 h 1424419"/>
                <a:gd name="connsiteX13" fmla="*/ 68397 w 1305333"/>
                <a:gd name="connsiteY13" fmla="*/ 1130059 h 1424419"/>
                <a:gd name="connsiteX14" fmla="*/ 667 w 1305333"/>
                <a:gd name="connsiteY14" fmla="*/ 999105 h 1424419"/>
                <a:gd name="connsiteX15" fmla="*/ 0 w 1305333"/>
                <a:gd name="connsiteY15" fmla="*/ 972364 h 1424419"/>
                <a:gd name="connsiteX16" fmla="*/ 2496 w 1305333"/>
                <a:gd name="connsiteY16" fmla="*/ 463106 h 1424419"/>
                <a:gd name="connsiteX17" fmla="*/ 2458 w 1305333"/>
                <a:gd name="connsiteY17" fmla="*/ 429563 h 1424419"/>
                <a:gd name="connsiteX18" fmla="*/ 75248 w 1305333"/>
                <a:gd name="connsiteY18" fmla="*/ 303202 h 1424419"/>
                <a:gd name="connsiteX19" fmla="*/ 103465 w 1305333"/>
                <a:gd name="connsiteY19" fmla="*/ 288252 h 1424419"/>
                <a:gd name="connsiteX20" fmla="*/ 541533 w 1305333"/>
                <a:gd name="connsiteY20" fmla="*/ 38110 h 1424419"/>
                <a:gd name="connsiteX21" fmla="*/ 653528 w 1305333"/>
                <a:gd name="connsiteY21" fmla="*/ 0 h 1424419"/>
                <a:gd name="connsiteX0-1" fmla="*/ 653528 w 1305333"/>
                <a:gd name="connsiteY0-2" fmla="*/ 0 h 1424419"/>
                <a:gd name="connsiteX1-3" fmla="*/ 757287 w 1305333"/>
                <a:gd name="connsiteY1-4" fmla="*/ 32444 h 1424419"/>
                <a:gd name="connsiteX2-5" fmla="*/ 1206876 w 1305333"/>
                <a:gd name="connsiteY2-6" fmla="*/ 284945 h 1424419"/>
                <a:gd name="connsiteX3-7" fmla="*/ 1233464 w 1305333"/>
                <a:gd name="connsiteY3-8" fmla="*/ 306775 h 1424419"/>
                <a:gd name="connsiteX4-9" fmla="*/ 1301712 w 1305333"/>
                <a:gd name="connsiteY4-10" fmla="*/ 442384 h 1424419"/>
                <a:gd name="connsiteX5-11" fmla="*/ 1303099 w 1305333"/>
                <a:gd name="connsiteY5-12" fmla="*/ 495558 h 1424419"/>
                <a:gd name="connsiteX6-13" fmla="*/ 1303099 w 1305333"/>
                <a:gd name="connsiteY6-14" fmla="*/ 952393 h 1424419"/>
                <a:gd name="connsiteX7-15" fmla="*/ 1299356 w 1305333"/>
                <a:gd name="connsiteY7-16" fmla="*/ 974248 h 1424419"/>
                <a:gd name="connsiteX8-17" fmla="*/ 1193590 w 1305333"/>
                <a:gd name="connsiteY8-18" fmla="*/ 1159518 h 1424419"/>
                <a:gd name="connsiteX9-19" fmla="*/ 1188747 w 1305333"/>
                <a:gd name="connsiteY9-20" fmla="*/ 1163476 h 1424419"/>
                <a:gd name="connsiteX10-21" fmla="*/ 792288 w 1305333"/>
                <a:gd name="connsiteY10-22" fmla="*/ 1385653 h 1424419"/>
                <a:gd name="connsiteX11-23" fmla="*/ 522686 w 1305333"/>
                <a:gd name="connsiteY11-24" fmla="*/ 1384922 h 1424419"/>
                <a:gd name="connsiteX12-25" fmla="*/ 80344 w 1305333"/>
                <a:gd name="connsiteY12-26" fmla="*/ 1139323 h 1424419"/>
                <a:gd name="connsiteX13-27" fmla="*/ 68397 w 1305333"/>
                <a:gd name="connsiteY13-28" fmla="*/ 1130059 h 1424419"/>
                <a:gd name="connsiteX14-29" fmla="*/ 667 w 1305333"/>
                <a:gd name="connsiteY14-30" fmla="*/ 999105 h 1424419"/>
                <a:gd name="connsiteX15-31" fmla="*/ 0 w 1305333"/>
                <a:gd name="connsiteY15-32" fmla="*/ 972364 h 1424419"/>
                <a:gd name="connsiteX16-33" fmla="*/ 2496 w 1305333"/>
                <a:gd name="connsiteY16-34" fmla="*/ 463106 h 1424419"/>
                <a:gd name="connsiteX17-35" fmla="*/ 2458 w 1305333"/>
                <a:gd name="connsiteY17-36" fmla="*/ 429563 h 1424419"/>
                <a:gd name="connsiteX18-37" fmla="*/ 75248 w 1305333"/>
                <a:gd name="connsiteY18-38" fmla="*/ 303202 h 1424419"/>
                <a:gd name="connsiteX19-39" fmla="*/ 103465 w 1305333"/>
                <a:gd name="connsiteY19-40" fmla="*/ 288252 h 1424419"/>
                <a:gd name="connsiteX20-41" fmla="*/ 541533 w 1305333"/>
                <a:gd name="connsiteY20-42" fmla="*/ 38110 h 1424419"/>
                <a:gd name="connsiteX21-43" fmla="*/ 653528 w 1305333"/>
                <a:gd name="connsiteY21-44" fmla="*/ 0 h 1424419"/>
                <a:gd name="connsiteX0-45" fmla="*/ 653528 w 1305333"/>
                <a:gd name="connsiteY0-46" fmla="*/ 0 h 1424419"/>
                <a:gd name="connsiteX1-47" fmla="*/ 757287 w 1305333"/>
                <a:gd name="connsiteY1-48" fmla="*/ 32444 h 1424419"/>
                <a:gd name="connsiteX2-49" fmla="*/ 1206876 w 1305333"/>
                <a:gd name="connsiteY2-50" fmla="*/ 284945 h 1424419"/>
                <a:gd name="connsiteX3-51" fmla="*/ 1233464 w 1305333"/>
                <a:gd name="connsiteY3-52" fmla="*/ 306775 h 1424419"/>
                <a:gd name="connsiteX4-53" fmla="*/ 1301712 w 1305333"/>
                <a:gd name="connsiteY4-54" fmla="*/ 442384 h 1424419"/>
                <a:gd name="connsiteX5-55" fmla="*/ 1303099 w 1305333"/>
                <a:gd name="connsiteY5-56" fmla="*/ 495558 h 1424419"/>
                <a:gd name="connsiteX6-57" fmla="*/ 1303099 w 1305333"/>
                <a:gd name="connsiteY6-58" fmla="*/ 952393 h 1424419"/>
                <a:gd name="connsiteX7-59" fmla="*/ 1299356 w 1305333"/>
                <a:gd name="connsiteY7-60" fmla="*/ 974248 h 1424419"/>
                <a:gd name="connsiteX8-61" fmla="*/ 1193590 w 1305333"/>
                <a:gd name="connsiteY8-62" fmla="*/ 1159518 h 1424419"/>
                <a:gd name="connsiteX9-63" fmla="*/ 1188747 w 1305333"/>
                <a:gd name="connsiteY9-64" fmla="*/ 1163476 h 1424419"/>
                <a:gd name="connsiteX10-65" fmla="*/ 792288 w 1305333"/>
                <a:gd name="connsiteY10-66" fmla="*/ 1385653 h 1424419"/>
                <a:gd name="connsiteX11-67" fmla="*/ 522686 w 1305333"/>
                <a:gd name="connsiteY11-68" fmla="*/ 1384922 h 1424419"/>
                <a:gd name="connsiteX12-69" fmla="*/ 80344 w 1305333"/>
                <a:gd name="connsiteY12-70" fmla="*/ 1139323 h 1424419"/>
                <a:gd name="connsiteX13-71" fmla="*/ 68397 w 1305333"/>
                <a:gd name="connsiteY13-72" fmla="*/ 1130059 h 1424419"/>
                <a:gd name="connsiteX14-73" fmla="*/ 667 w 1305333"/>
                <a:gd name="connsiteY14-74" fmla="*/ 999105 h 1424419"/>
                <a:gd name="connsiteX15-75" fmla="*/ 0 w 1305333"/>
                <a:gd name="connsiteY15-76" fmla="*/ 972364 h 1424419"/>
                <a:gd name="connsiteX16-77" fmla="*/ 2496 w 1305333"/>
                <a:gd name="connsiteY16-78" fmla="*/ 463106 h 1424419"/>
                <a:gd name="connsiteX17-79" fmla="*/ 2458 w 1305333"/>
                <a:gd name="connsiteY17-80" fmla="*/ 429563 h 1424419"/>
                <a:gd name="connsiteX18-81" fmla="*/ 75248 w 1305333"/>
                <a:gd name="connsiteY18-82" fmla="*/ 303202 h 1424419"/>
                <a:gd name="connsiteX19-83" fmla="*/ 103465 w 1305333"/>
                <a:gd name="connsiteY19-84" fmla="*/ 288252 h 1424419"/>
                <a:gd name="connsiteX20-85" fmla="*/ 541533 w 1305333"/>
                <a:gd name="connsiteY20-86" fmla="*/ 38110 h 1424419"/>
                <a:gd name="connsiteX21-87" fmla="*/ 653528 w 1305333"/>
                <a:gd name="connsiteY21-88" fmla="*/ 0 h 1424419"/>
                <a:gd name="connsiteX0-89" fmla="*/ 653528 w 1306046"/>
                <a:gd name="connsiteY0-90" fmla="*/ 0 h 1424419"/>
                <a:gd name="connsiteX1-91" fmla="*/ 757287 w 1306046"/>
                <a:gd name="connsiteY1-92" fmla="*/ 32444 h 1424419"/>
                <a:gd name="connsiteX2-93" fmla="*/ 1206876 w 1306046"/>
                <a:gd name="connsiteY2-94" fmla="*/ 284945 h 1424419"/>
                <a:gd name="connsiteX3-95" fmla="*/ 1233464 w 1306046"/>
                <a:gd name="connsiteY3-96" fmla="*/ 306775 h 1424419"/>
                <a:gd name="connsiteX4-97" fmla="*/ 1301712 w 1306046"/>
                <a:gd name="connsiteY4-98" fmla="*/ 442384 h 1424419"/>
                <a:gd name="connsiteX5-99" fmla="*/ 1303099 w 1306046"/>
                <a:gd name="connsiteY5-100" fmla="*/ 495558 h 1424419"/>
                <a:gd name="connsiteX6-101" fmla="*/ 1303099 w 1306046"/>
                <a:gd name="connsiteY6-102" fmla="*/ 952393 h 1424419"/>
                <a:gd name="connsiteX7-103" fmla="*/ 1305306 w 1306046"/>
                <a:gd name="connsiteY7-104" fmla="*/ 990115 h 1424419"/>
                <a:gd name="connsiteX8-105" fmla="*/ 1193590 w 1306046"/>
                <a:gd name="connsiteY8-106" fmla="*/ 1159518 h 1424419"/>
                <a:gd name="connsiteX9-107" fmla="*/ 1188747 w 1306046"/>
                <a:gd name="connsiteY9-108" fmla="*/ 1163476 h 1424419"/>
                <a:gd name="connsiteX10-109" fmla="*/ 792288 w 1306046"/>
                <a:gd name="connsiteY10-110" fmla="*/ 1385653 h 1424419"/>
                <a:gd name="connsiteX11-111" fmla="*/ 522686 w 1306046"/>
                <a:gd name="connsiteY11-112" fmla="*/ 1384922 h 1424419"/>
                <a:gd name="connsiteX12-113" fmla="*/ 80344 w 1306046"/>
                <a:gd name="connsiteY12-114" fmla="*/ 1139323 h 1424419"/>
                <a:gd name="connsiteX13-115" fmla="*/ 68397 w 1306046"/>
                <a:gd name="connsiteY13-116" fmla="*/ 1130059 h 1424419"/>
                <a:gd name="connsiteX14-117" fmla="*/ 667 w 1306046"/>
                <a:gd name="connsiteY14-118" fmla="*/ 999105 h 1424419"/>
                <a:gd name="connsiteX15-119" fmla="*/ 0 w 1306046"/>
                <a:gd name="connsiteY15-120" fmla="*/ 972364 h 1424419"/>
                <a:gd name="connsiteX16-121" fmla="*/ 2496 w 1306046"/>
                <a:gd name="connsiteY16-122" fmla="*/ 463106 h 1424419"/>
                <a:gd name="connsiteX17-123" fmla="*/ 2458 w 1306046"/>
                <a:gd name="connsiteY17-124" fmla="*/ 429563 h 1424419"/>
                <a:gd name="connsiteX18-125" fmla="*/ 75248 w 1306046"/>
                <a:gd name="connsiteY18-126" fmla="*/ 303202 h 1424419"/>
                <a:gd name="connsiteX19-127" fmla="*/ 103465 w 1306046"/>
                <a:gd name="connsiteY19-128" fmla="*/ 288252 h 1424419"/>
                <a:gd name="connsiteX20-129" fmla="*/ 541533 w 1306046"/>
                <a:gd name="connsiteY20-130" fmla="*/ 38110 h 1424419"/>
                <a:gd name="connsiteX21-131" fmla="*/ 653528 w 1306046"/>
                <a:gd name="connsiteY21-132" fmla="*/ 0 h 1424419"/>
                <a:gd name="connsiteX0-133" fmla="*/ 653528 w 1305333"/>
                <a:gd name="connsiteY0-134" fmla="*/ 0 h 1424419"/>
                <a:gd name="connsiteX1-135" fmla="*/ 757287 w 1305333"/>
                <a:gd name="connsiteY1-136" fmla="*/ 32444 h 1424419"/>
                <a:gd name="connsiteX2-137" fmla="*/ 1206876 w 1305333"/>
                <a:gd name="connsiteY2-138" fmla="*/ 284945 h 1424419"/>
                <a:gd name="connsiteX3-139" fmla="*/ 1233464 w 1305333"/>
                <a:gd name="connsiteY3-140" fmla="*/ 306775 h 1424419"/>
                <a:gd name="connsiteX4-141" fmla="*/ 1301712 w 1305333"/>
                <a:gd name="connsiteY4-142" fmla="*/ 442384 h 1424419"/>
                <a:gd name="connsiteX5-143" fmla="*/ 1303099 w 1305333"/>
                <a:gd name="connsiteY5-144" fmla="*/ 495558 h 1424419"/>
                <a:gd name="connsiteX6-145" fmla="*/ 1303099 w 1305333"/>
                <a:gd name="connsiteY6-146" fmla="*/ 952393 h 1424419"/>
                <a:gd name="connsiteX7-147" fmla="*/ 1305306 w 1305333"/>
                <a:gd name="connsiteY7-148" fmla="*/ 990115 h 1424419"/>
                <a:gd name="connsiteX8-149" fmla="*/ 1193590 w 1305333"/>
                <a:gd name="connsiteY8-150" fmla="*/ 1159518 h 1424419"/>
                <a:gd name="connsiteX9-151" fmla="*/ 1188747 w 1305333"/>
                <a:gd name="connsiteY9-152" fmla="*/ 1163476 h 1424419"/>
                <a:gd name="connsiteX10-153" fmla="*/ 792288 w 1305333"/>
                <a:gd name="connsiteY10-154" fmla="*/ 1385653 h 1424419"/>
                <a:gd name="connsiteX11-155" fmla="*/ 522686 w 1305333"/>
                <a:gd name="connsiteY11-156" fmla="*/ 1384922 h 1424419"/>
                <a:gd name="connsiteX12-157" fmla="*/ 80344 w 1305333"/>
                <a:gd name="connsiteY12-158" fmla="*/ 1139323 h 1424419"/>
                <a:gd name="connsiteX13-159" fmla="*/ 68397 w 1305333"/>
                <a:gd name="connsiteY13-160" fmla="*/ 1130059 h 1424419"/>
                <a:gd name="connsiteX14-161" fmla="*/ 667 w 1305333"/>
                <a:gd name="connsiteY14-162" fmla="*/ 999105 h 1424419"/>
                <a:gd name="connsiteX15-163" fmla="*/ 0 w 1305333"/>
                <a:gd name="connsiteY15-164" fmla="*/ 972364 h 1424419"/>
                <a:gd name="connsiteX16-165" fmla="*/ 2496 w 1305333"/>
                <a:gd name="connsiteY16-166" fmla="*/ 463106 h 1424419"/>
                <a:gd name="connsiteX17-167" fmla="*/ 2458 w 1305333"/>
                <a:gd name="connsiteY17-168" fmla="*/ 429563 h 1424419"/>
                <a:gd name="connsiteX18-169" fmla="*/ 75248 w 1305333"/>
                <a:gd name="connsiteY18-170" fmla="*/ 303202 h 1424419"/>
                <a:gd name="connsiteX19-171" fmla="*/ 103465 w 1305333"/>
                <a:gd name="connsiteY19-172" fmla="*/ 288252 h 1424419"/>
                <a:gd name="connsiteX20-173" fmla="*/ 541533 w 1305333"/>
                <a:gd name="connsiteY20-174" fmla="*/ 38110 h 1424419"/>
                <a:gd name="connsiteX21-175" fmla="*/ 653528 w 1305333"/>
                <a:gd name="connsiteY21-176" fmla="*/ 0 h 1424419"/>
                <a:gd name="connsiteX0-177" fmla="*/ 653528 w 1305333"/>
                <a:gd name="connsiteY0-178" fmla="*/ 0 h 1424419"/>
                <a:gd name="connsiteX1-179" fmla="*/ 757287 w 1305333"/>
                <a:gd name="connsiteY1-180" fmla="*/ 32444 h 1424419"/>
                <a:gd name="connsiteX2-181" fmla="*/ 1206876 w 1305333"/>
                <a:gd name="connsiteY2-182" fmla="*/ 284945 h 1424419"/>
                <a:gd name="connsiteX3-183" fmla="*/ 1233464 w 1305333"/>
                <a:gd name="connsiteY3-184" fmla="*/ 306775 h 1424419"/>
                <a:gd name="connsiteX4-185" fmla="*/ 1301712 w 1305333"/>
                <a:gd name="connsiteY4-186" fmla="*/ 442384 h 1424419"/>
                <a:gd name="connsiteX5-187" fmla="*/ 1303099 w 1305333"/>
                <a:gd name="connsiteY5-188" fmla="*/ 495558 h 1424419"/>
                <a:gd name="connsiteX6-189" fmla="*/ 1303099 w 1305333"/>
                <a:gd name="connsiteY6-190" fmla="*/ 952393 h 1424419"/>
                <a:gd name="connsiteX7-191" fmla="*/ 1305306 w 1305333"/>
                <a:gd name="connsiteY7-192" fmla="*/ 990115 h 1424419"/>
                <a:gd name="connsiteX8-193" fmla="*/ 1193590 w 1305333"/>
                <a:gd name="connsiteY8-194" fmla="*/ 1159518 h 1424419"/>
                <a:gd name="connsiteX9-195" fmla="*/ 1172881 w 1305333"/>
                <a:gd name="connsiteY9-196" fmla="*/ 1179342 h 1424419"/>
                <a:gd name="connsiteX10-197" fmla="*/ 792288 w 1305333"/>
                <a:gd name="connsiteY10-198" fmla="*/ 1385653 h 1424419"/>
                <a:gd name="connsiteX11-199" fmla="*/ 522686 w 1305333"/>
                <a:gd name="connsiteY11-200" fmla="*/ 1384922 h 1424419"/>
                <a:gd name="connsiteX12-201" fmla="*/ 80344 w 1305333"/>
                <a:gd name="connsiteY12-202" fmla="*/ 1139323 h 1424419"/>
                <a:gd name="connsiteX13-203" fmla="*/ 68397 w 1305333"/>
                <a:gd name="connsiteY13-204" fmla="*/ 1130059 h 1424419"/>
                <a:gd name="connsiteX14-205" fmla="*/ 667 w 1305333"/>
                <a:gd name="connsiteY14-206" fmla="*/ 999105 h 1424419"/>
                <a:gd name="connsiteX15-207" fmla="*/ 0 w 1305333"/>
                <a:gd name="connsiteY15-208" fmla="*/ 972364 h 1424419"/>
                <a:gd name="connsiteX16-209" fmla="*/ 2496 w 1305333"/>
                <a:gd name="connsiteY16-210" fmla="*/ 463106 h 1424419"/>
                <a:gd name="connsiteX17-211" fmla="*/ 2458 w 1305333"/>
                <a:gd name="connsiteY17-212" fmla="*/ 429563 h 1424419"/>
                <a:gd name="connsiteX18-213" fmla="*/ 75248 w 1305333"/>
                <a:gd name="connsiteY18-214" fmla="*/ 303202 h 1424419"/>
                <a:gd name="connsiteX19-215" fmla="*/ 103465 w 1305333"/>
                <a:gd name="connsiteY19-216" fmla="*/ 288252 h 1424419"/>
                <a:gd name="connsiteX20-217" fmla="*/ 541533 w 1305333"/>
                <a:gd name="connsiteY20-218" fmla="*/ 38110 h 1424419"/>
                <a:gd name="connsiteX21-219" fmla="*/ 653528 w 1305333"/>
                <a:gd name="connsiteY21-220" fmla="*/ 0 h 1424419"/>
                <a:gd name="connsiteX0-221" fmla="*/ 653528 w 1305333"/>
                <a:gd name="connsiteY0-222" fmla="*/ 0 h 1424419"/>
                <a:gd name="connsiteX1-223" fmla="*/ 757287 w 1305333"/>
                <a:gd name="connsiteY1-224" fmla="*/ 32444 h 1424419"/>
                <a:gd name="connsiteX2-225" fmla="*/ 1206876 w 1305333"/>
                <a:gd name="connsiteY2-226" fmla="*/ 284945 h 1424419"/>
                <a:gd name="connsiteX3-227" fmla="*/ 1233464 w 1305333"/>
                <a:gd name="connsiteY3-228" fmla="*/ 306775 h 1424419"/>
                <a:gd name="connsiteX4-229" fmla="*/ 1301712 w 1305333"/>
                <a:gd name="connsiteY4-230" fmla="*/ 442384 h 1424419"/>
                <a:gd name="connsiteX5-231" fmla="*/ 1303099 w 1305333"/>
                <a:gd name="connsiteY5-232" fmla="*/ 495558 h 1424419"/>
                <a:gd name="connsiteX6-233" fmla="*/ 1303099 w 1305333"/>
                <a:gd name="connsiteY6-234" fmla="*/ 952393 h 1424419"/>
                <a:gd name="connsiteX7-235" fmla="*/ 1305306 w 1305333"/>
                <a:gd name="connsiteY7-236" fmla="*/ 990115 h 1424419"/>
                <a:gd name="connsiteX8-237" fmla="*/ 1193590 w 1305333"/>
                <a:gd name="connsiteY8-238" fmla="*/ 1159518 h 1424419"/>
                <a:gd name="connsiteX9-239" fmla="*/ 1172881 w 1305333"/>
                <a:gd name="connsiteY9-240" fmla="*/ 1179342 h 1424419"/>
                <a:gd name="connsiteX10-241" fmla="*/ 792288 w 1305333"/>
                <a:gd name="connsiteY10-242" fmla="*/ 1385653 h 1424419"/>
                <a:gd name="connsiteX11-243" fmla="*/ 522686 w 1305333"/>
                <a:gd name="connsiteY11-244" fmla="*/ 1384922 h 1424419"/>
                <a:gd name="connsiteX12-245" fmla="*/ 80344 w 1305333"/>
                <a:gd name="connsiteY12-246" fmla="*/ 1139323 h 1424419"/>
                <a:gd name="connsiteX13-247" fmla="*/ 68397 w 1305333"/>
                <a:gd name="connsiteY13-248" fmla="*/ 1130059 h 1424419"/>
                <a:gd name="connsiteX14-249" fmla="*/ 667 w 1305333"/>
                <a:gd name="connsiteY14-250" fmla="*/ 999105 h 1424419"/>
                <a:gd name="connsiteX15-251" fmla="*/ 0 w 1305333"/>
                <a:gd name="connsiteY15-252" fmla="*/ 972364 h 1424419"/>
                <a:gd name="connsiteX16-253" fmla="*/ 2496 w 1305333"/>
                <a:gd name="connsiteY16-254" fmla="*/ 463106 h 1424419"/>
                <a:gd name="connsiteX17-255" fmla="*/ 2458 w 1305333"/>
                <a:gd name="connsiteY17-256" fmla="*/ 429563 h 1424419"/>
                <a:gd name="connsiteX18-257" fmla="*/ 75248 w 1305333"/>
                <a:gd name="connsiteY18-258" fmla="*/ 303202 h 1424419"/>
                <a:gd name="connsiteX19-259" fmla="*/ 103465 w 1305333"/>
                <a:gd name="connsiteY19-260" fmla="*/ 288252 h 1424419"/>
                <a:gd name="connsiteX20-261" fmla="*/ 541533 w 1305333"/>
                <a:gd name="connsiteY20-262" fmla="*/ 38110 h 1424419"/>
                <a:gd name="connsiteX21-263" fmla="*/ 653528 w 1305333"/>
                <a:gd name="connsiteY21-264" fmla="*/ 0 h 1424419"/>
                <a:gd name="connsiteX0-265" fmla="*/ 653528 w 1305333"/>
                <a:gd name="connsiteY0-266" fmla="*/ 0 h 1424419"/>
                <a:gd name="connsiteX1-267" fmla="*/ 757287 w 1305333"/>
                <a:gd name="connsiteY1-268" fmla="*/ 32444 h 1424419"/>
                <a:gd name="connsiteX2-269" fmla="*/ 1206876 w 1305333"/>
                <a:gd name="connsiteY2-270" fmla="*/ 284945 h 1424419"/>
                <a:gd name="connsiteX3-271" fmla="*/ 1233464 w 1305333"/>
                <a:gd name="connsiteY3-272" fmla="*/ 306775 h 1424419"/>
                <a:gd name="connsiteX4-273" fmla="*/ 1301712 w 1305333"/>
                <a:gd name="connsiteY4-274" fmla="*/ 442384 h 1424419"/>
                <a:gd name="connsiteX5-275" fmla="*/ 1303099 w 1305333"/>
                <a:gd name="connsiteY5-276" fmla="*/ 495558 h 1424419"/>
                <a:gd name="connsiteX6-277" fmla="*/ 1303099 w 1305333"/>
                <a:gd name="connsiteY6-278" fmla="*/ 952393 h 1424419"/>
                <a:gd name="connsiteX7-279" fmla="*/ 1305306 w 1305333"/>
                <a:gd name="connsiteY7-280" fmla="*/ 990115 h 1424419"/>
                <a:gd name="connsiteX8-281" fmla="*/ 1193590 w 1305333"/>
                <a:gd name="connsiteY8-282" fmla="*/ 1159518 h 1424419"/>
                <a:gd name="connsiteX9-283" fmla="*/ 1172881 w 1305333"/>
                <a:gd name="connsiteY9-284" fmla="*/ 1179342 h 1424419"/>
                <a:gd name="connsiteX10-285" fmla="*/ 792288 w 1305333"/>
                <a:gd name="connsiteY10-286" fmla="*/ 1385653 h 1424419"/>
                <a:gd name="connsiteX11-287" fmla="*/ 522686 w 1305333"/>
                <a:gd name="connsiteY11-288" fmla="*/ 1384922 h 1424419"/>
                <a:gd name="connsiteX12-289" fmla="*/ 80344 w 1305333"/>
                <a:gd name="connsiteY12-290" fmla="*/ 1139323 h 1424419"/>
                <a:gd name="connsiteX13-291" fmla="*/ 68397 w 1305333"/>
                <a:gd name="connsiteY13-292" fmla="*/ 1130059 h 1424419"/>
                <a:gd name="connsiteX14-293" fmla="*/ 667 w 1305333"/>
                <a:gd name="connsiteY14-294" fmla="*/ 999105 h 1424419"/>
                <a:gd name="connsiteX15-295" fmla="*/ 0 w 1305333"/>
                <a:gd name="connsiteY15-296" fmla="*/ 972364 h 1424419"/>
                <a:gd name="connsiteX16-297" fmla="*/ 2496 w 1305333"/>
                <a:gd name="connsiteY16-298" fmla="*/ 463106 h 1424419"/>
                <a:gd name="connsiteX17-299" fmla="*/ 2458 w 1305333"/>
                <a:gd name="connsiteY17-300" fmla="*/ 429563 h 1424419"/>
                <a:gd name="connsiteX18-301" fmla="*/ 75248 w 1305333"/>
                <a:gd name="connsiteY18-302" fmla="*/ 303202 h 1424419"/>
                <a:gd name="connsiteX19-303" fmla="*/ 103465 w 1305333"/>
                <a:gd name="connsiteY19-304" fmla="*/ 288252 h 1424419"/>
                <a:gd name="connsiteX20-305" fmla="*/ 541533 w 1305333"/>
                <a:gd name="connsiteY20-306" fmla="*/ 38110 h 1424419"/>
                <a:gd name="connsiteX21-307" fmla="*/ 653528 w 1305333"/>
                <a:gd name="connsiteY21-308" fmla="*/ 0 h 1424419"/>
                <a:gd name="connsiteX0-309" fmla="*/ 653528 w 1305333"/>
                <a:gd name="connsiteY0-310" fmla="*/ 0 h 1424419"/>
                <a:gd name="connsiteX1-311" fmla="*/ 757287 w 1305333"/>
                <a:gd name="connsiteY1-312" fmla="*/ 32444 h 1424419"/>
                <a:gd name="connsiteX2-313" fmla="*/ 1206876 w 1305333"/>
                <a:gd name="connsiteY2-314" fmla="*/ 284945 h 1424419"/>
                <a:gd name="connsiteX3-315" fmla="*/ 1233464 w 1305333"/>
                <a:gd name="connsiteY3-316" fmla="*/ 306775 h 1424419"/>
                <a:gd name="connsiteX4-317" fmla="*/ 1301712 w 1305333"/>
                <a:gd name="connsiteY4-318" fmla="*/ 442384 h 1424419"/>
                <a:gd name="connsiteX5-319" fmla="*/ 1303099 w 1305333"/>
                <a:gd name="connsiteY5-320" fmla="*/ 495558 h 1424419"/>
                <a:gd name="connsiteX6-321" fmla="*/ 1303099 w 1305333"/>
                <a:gd name="connsiteY6-322" fmla="*/ 952393 h 1424419"/>
                <a:gd name="connsiteX7-323" fmla="*/ 1305306 w 1305333"/>
                <a:gd name="connsiteY7-324" fmla="*/ 990115 h 1424419"/>
                <a:gd name="connsiteX8-325" fmla="*/ 1193590 w 1305333"/>
                <a:gd name="connsiteY8-326" fmla="*/ 1159518 h 1424419"/>
                <a:gd name="connsiteX9-327" fmla="*/ 1172881 w 1305333"/>
                <a:gd name="connsiteY9-328" fmla="*/ 1179342 h 1424419"/>
                <a:gd name="connsiteX10-329" fmla="*/ 792288 w 1305333"/>
                <a:gd name="connsiteY10-330" fmla="*/ 1385653 h 1424419"/>
                <a:gd name="connsiteX11-331" fmla="*/ 522686 w 1305333"/>
                <a:gd name="connsiteY11-332" fmla="*/ 1384922 h 1424419"/>
                <a:gd name="connsiteX12-333" fmla="*/ 80344 w 1305333"/>
                <a:gd name="connsiteY12-334" fmla="*/ 1139323 h 1424419"/>
                <a:gd name="connsiteX13-335" fmla="*/ 68397 w 1305333"/>
                <a:gd name="connsiteY13-336" fmla="*/ 1130059 h 1424419"/>
                <a:gd name="connsiteX14-337" fmla="*/ 667 w 1305333"/>
                <a:gd name="connsiteY14-338" fmla="*/ 999105 h 1424419"/>
                <a:gd name="connsiteX15-339" fmla="*/ 0 w 1305333"/>
                <a:gd name="connsiteY15-340" fmla="*/ 972364 h 1424419"/>
                <a:gd name="connsiteX16-341" fmla="*/ 2496 w 1305333"/>
                <a:gd name="connsiteY16-342" fmla="*/ 463106 h 1424419"/>
                <a:gd name="connsiteX17-343" fmla="*/ 2458 w 1305333"/>
                <a:gd name="connsiteY17-344" fmla="*/ 429563 h 1424419"/>
                <a:gd name="connsiteX18-345" fmla="*/ 75248 w 1305333"/>
                <a:gd name="connsiteY18-346" fmla="*/ 303202 h 1424419"/>
                <a:gd name="connsiteX19-347" fmla="*/ 103465 w 1305333"/>
                <a:gd name="connsiteY19-348" fmla="*/ 288252 h 1424419"/>
                <a:gd name="connsiteX20-349" fmla="*/ 541533 w 1305333"/>
                <a:gd name="connsiteY20-350" fmla="*/ 38110 h 1424419"/>
                <a:gd name="connsiteX21-351" fmla="*/ 653528 w 1305333"/>
                <a:gd name="connsiteY21-352" fmla="*/ 0 h 1424419"/>
                <a:gd name="connsiteX0-353" fmla="*/ 653528 w 1305333"/>
                <a:gd name="connsiteY0-354" fmla="*/ 0 h 1424419"/>
                <a:gd name="connsiteX1-355" fmla="*/ 757287 w 1305333"/>
                <a:gd name="connsiteY1-356" fmla="*/ 32444 h 1424419"/>
                <a:gd name="connsiteX2-357" fmla="*/ 1206876 w 1305333"/>
                <a:gd name="connsiteY2-358" fmla="*/ 284945 h 1424419"/>
                <a:gd name="connsiteX3-359" fmla="*/ 1233464 w 1305333"/>
                <a:gd name="connsiteY3-360" fmla="*/ 306775 h 1424419"/>
                <a:gd name="connsiteX4-361" fmla="*/ 1301712 w 1305333"/>
                <a:gd name="connsiteY4-362" fmla="*/ 442384 h 1424419"/>
                <a:gd name="connsiteX5-363" fmla="*/ 1303099 w 1305333"/>
                <a:gd name="connsiteY5-364" fmla="*/ 495558 h 1424419"/>
                <a:gd name="connsiteX6-365" fmla="*/ 1303099 w 1305333"/>
                <a:gd name="connsiteY6-366" fmla="*/ 952393 h 1424419"/>
                <a:gd name="connsiteX7-367" fmla="*/ 1305306 w 1305333"/>
                <a:gd name="connsiteY7-368" fmla="*/ 990115 h 1424419"/>
                <a:gd name="connsiteX8-369" fmla="*/ 1193590 w 1305333"/>
                <a:gd name="connsiteY8-370" fmla="*/ 1159518 h 1424419"/>
                <a:gd name="connsiteX9-371" fmla="*/ 1172881 w 1305333"/>
                <a:gd name="connsiteY9-372" fmla="*/ 1179342 h 1424419"/>
                <a:gd name="connsiteX10-373" fmla="*/ 792288 w 1305333"/>
                <a:gd name="connsiteY10-374" fmla="*/ 1385653 h 1424419"/>
                <a:gd name="connsiteX11-375" fmla="*/ 522686 w 1305333"/>
                <a:gd name="connsiteY11-376" fmla="*/ 1384922 h 1424419"/>
                <a:gd name="connsiteX12-377" fmla="*/ 80344 w 1305333"/>
                <a:gd name="connsiteY12-378" fmla="*/ 1139323 h 1424419"/>
                <a:gd name="connsiteX13-379" fmla="*/ 68397 w 1305333"/>
                <a:gd name="connsiteY13-380" fmla="*/ 1130059 h 1424419"/>
                <a:gd name="connsiteX14-381" fmla="*/ 667 w 1305333"/>
                <a:gd name="connsiteY14-382" fmla="*/ 999105 h 1424419"/>
                <a:gd name="connsiteX15-383" fmla="*/ 0 w 1305333"/>
                <a:gd name="connsiteY15-384" fmla="*/ 972364 h 1424419"/>
                <a:gd name="connsiteX16-385" fmla="*/ 2496 w 1305333"/>
                <a:gd name="connsiteY16-386" fmla="*/ 463106 h 1424419"/>
                <a:gd name="connsiteX17-387" fmla="*/ 2458 w 1305333"/>
                <a:gd name="connsiteY17-388" fmla="*/ 429563 h 1424419"/>
                <a:gd name="connsiteX18-389" fmla="*/ 75248 w 1305333"/>
                <a:gd name="connsiteY18-390" fmla="*/ 303202 h 1424419"/>
                <a:gd name="connsiteX19-391" fmla="*/ 106293 w 1305333"/>
                <a:gd name="connsiteY19-392" fmla="*/ 282597 h 1424419"/>
                <a:gd name="connsiteX20-393" fmla="*/ 541533 w 1305333"/>
                <a:gd name="connsiteY20-394" fmla="*/ 38110 h 1424419"/>
                <a:gd name="connsiteX21-395" fmla="*/ 653528 w 1305333"/>
                <a:gd name="connsiteY21-396" fmla="*/ 0 h 1424419"/>
                <a:gd name="connsiteX0-397" fmla="*/ 653528 w 1305333"/>
                <a:gd name="connsiteY0-398" fmla="*/ 0 h 1424419"/>
                <a:gd name="connsiteX1-399" fmla="*/ 757287 w 1305333"/>
                <a:gd name="connsiteY1-400" fmla="*/ 32444 h 1424419"/>
                <a:gd name="connsiteX2-401" fmla="*/ 1206876 w 1305333"/>
                <a:gd name="connsiteY2-402" fmla="*/ 284945 h 1424419"/>
                <a:gd name="connsiteX3-403" fmla="*/ 1237706 w 1305333"/>
                <a:gd name="connsiteY3-404" fmla="*/ 306775 h 1424419"/>
                <a:gd name="connsiteX4-405" fmla="*/ 1301712 w 1305333"/>
                <a:gd name="connsiteY4-406" fmla="*/ 442384 h 1424419"/>
                <a:gd name="connsiteX5-407" fmla="*/ 1303099 w 1305333"/>
                <a:gd name="connsiteY5-408" fmla="*/ 495558 h 1424419"/>
                <a:gd name="connsiteX6-409" fmla="*/ 1303099 w 1305333"/>
                <a:gd name="connsiteY6-410" fmla="*/ 952393 h 1424419"/>
                <a:gd name="connsiteX7-411" fmla="*/ 1305306 w 1305333"/>
                <a:gd name="connsiteY7-412" fmla="*/ 990115 h 1424419"/>
                <a:gd name="connsiteX8-413" fmla="*/ 1193590 w 1305333"/>
                <a:gd name="connsiteY8-414" fmla="*/ 1159518 h 1424419"/>
                <a:gd name="connsiteX9-415" fmla="*/ 1172881 w 1305333"/>
                <a:gd name="connsiteY9-416" fmla="*/ 1179342 h 1424419"/>
                <a:gd name="connsiteX10-417" fmla="*/ 792288 w 1305333"/>
                <a:gd name="connsiteY10-418" fmla="*/ 1385653 h 1424419"/>
                <a:gd name="connsiteX11-419" fmla="*/ 522686 w 1305333"/>
                <a:gd name="connsiteY11-420" fmla="*/ 1384922 h 1424419"/>
                <a:gd name="connsiteX12-421" fmla="*/ 80344 w 1305333"/>
                <a:gd name="connsiteY12-422" fmla="*/ 1139323 h 1424419"/>
                <a:gd name="connsiteX13-423" fmla="*/ 68397 w 1305333"/>
                <a:gd name="connsiteY13-424" fmla="*/ 1130059 h 1424419"/>
                <a:gd name="connsiteX14-425" fmla="*/ 667 w 1305333"/>
                <a:gd name="connsiteY14-426" fmla="*/ 999105 h 1424419"/>
                <a:gd name="connsiteX15-427" fmla="*/ 0 w 1305333"/>
                <a:gd name="connsiteY15-428" fmla="*/ 972364 h 1424419"/>
                <a:gd name="connsiteX16-429" fmla="*/ 2496 w 1305333"/>
                <a:gd name="connsiteY16-430" fmla="*/ 463106 h 1424419"/>
                <a:gd name="connsiteX17-431" fmla="*/ 2458 w 1305333"/>
                <a:gd name="connsiteY17-432" fmla="*/ 429563 h 1424419"/>
                <a:gd name="connsiteX18-433" fmla="*/ 75248 w 1305333"/>
                <a:gd name="connsiteY18-434" fmla="*/ 303202 h 1424419"/>
                <a:gd name="connsiteX19-435" fmla="*/ 106293 w 1305333"/>
                <a:gd name="connsiteY19-436" fmla="*/ 282597 h 1424419"/>
                <a:gd name="connsiteX20-437" fmla="*/ 541533 w 1305333"/>
                <a:gd name="connsiteY20-438" fmla="*/ 38110 h 1424419"/>
                <a:gd name="connsiteX21-439" fmla="*/ 653528 w 1305333"/>
                <a:gd name="connsiteY21-440" fmla="*/ 0 h 1424419"/>
                <a:gd name="connsiteX0-441" fmla="*/ 653528 w 1305333"/>
                <a:gd name="connsiteY0-442" fmla="*/ 0 h 1424419"/>
                <a:gd name="connsiteX1-443" fmla="*/ 757287 w 1305333"/>
                <a:gd name="connsiteY1-444" fmla="*/ 32444 h 1424419"/>
                <a:gd name="connsiteX2-445" fmla="*/ 1206876 w 1305333"/>
                <a:gd name="connsiteY2-446" fmla="*/ 284945 h 1424419"/>
                <a:gd name="connsiteX3-447" fmla="*/ 1237706 w 1305333"/>
                <a:gd name="connsiteY3-448" fmla="*/ 306775 h 1424419"/>
                <a:gd name="connsiteX4-449" fmla="*/ 1301712 w 1305333"/>
                <a:gd name="connsiteY4-450" fmla="*/ 442384 h 1424419"/>
                <a:gd name="connsiteX5-451" fmla="*/ 1303099 w 1305333"/>
                <a:gd name="connsiteY5-452" fmla="*/ 495558 h 1424419"/>
                <a:gd name="connsiteX6-453" fmla="*/ 1303099 w 1305333"/>
                <a:gd name="connsiteY6-454" fmla="*/ 952393 h 1424419"/>
                <a:gd name="connsiteX7-455" fmla="*/ 1305306 w 1305333"/>
                <a:gd name="connsiteY7-456" fmla="*/ 990115 h 1424419"/>
                <a:gd name="connsiteX8-457" fmla="*/ 1211970 w 1305333"/>
                <a:gd name="connsiteY8-458" fmla="*/ 1149621 h 1424419"/>
                <a:gd name="connsiteX9-459" fmla="*/ 1172881 w 1305333"/>
                <a:gd name="connsiteY9-460" fmla="*/ 1179342 h 1424419"/>
                <a:gd name="connsiteX10-461" fmla="*/ 792288 w 1305333"/>
                <a:gd name="connsiteY10-462" fmla="*/ 1385653 h 1424419"/>
                <a:gd name="connsiteX11-463" fmla="*/ 522686 w 1305333"/>
                <a:gd name="connsiteY11-464" fmla="*/ 1384922 h 1424419"/>
                <a:gd name="connsiteX12-465" fmla="*/ 80344 w 1305333"/>
                <a:gd name="connsiteY12-466" fmla="*/ 1139323 h 1424419"/>
                <a:gd name="connsiteX13-467" fmla="*/ 68397 w 1305333"/>
                <a:gd name="connsiteY13-468" fmla="*/ 1130059 h 1424419"/>
                <a:gd name="connsiteX14-469" fmla="*/ 667 w 1305333"/>
                <a:gd name="connsiteY14-470" fmla="*/ 999105 h 1424419"/>
                <a:gd name="connsiteX15-471" fmla="*/ 0 w 1305333"/>
                <a:gd name="connsiteY15-472" fmla="*/ 972364 h 1424419"/>
                <a:gd name="connsiteX16-473" fmla="*/ 2496 w 1305333"/>
                <a:gd name="connsiteY16-474" fmla="*/ 463106 h 1424419"/>
                <a:gd name="connsiteX17-475" fmla="*/ 2458 w 1305333"/>
                <a:gd name="connsiteY17-476" fmla="*/ 429563 h 1424419"/>
                <a:gd name="connsiteX18-477" fmla="*/ 75248 w 1305333"/>
                <a:gd name="connsiteY18-478" fmla="*/ 303202 h 1424419"/>
                <a:gd name="connsiteX19-479" fmla="*/ 106293 w 1305333"/>
                <a:gd name="connsiteY19-480" fmla="*/ 282597 h 1424419"/>
                <a:gd name="connsiteX20-481" fmla="*/ 541533 w 1305333"/>
                <a:gd name="connsiteY20-482" fmla="*/ 38110 h 1424419"/>
                <a:gd name="connsiteX21-483" fmla="*/ 653528 w 1305333"/>
                <a:gd name="connsiteY21-484" fmla="*/ 0 h 1424419"/>
                <a:gd name="connsiteX0-485" fmla="*/ 653528 w 1305333"/>
                <a:gd name="connsiteY0-486" fmla="*/ 0 h 1424419"/>
                <a:gd name="connsiteX1-487" fmla="*/ 757287 w 1305333"/>
                <a:gd name="connsiteY1-488" fmla="*/ 32444 h 1424419"/>
                <a:gd name="connsiteX2-489" fmla="*/ 1206876 w 1305333"/>
                <a:gd name="connsiteY2-490" fmla="*/ 284945 h 1424419"/>
                <a:gd name="connsiteX3-491" fmla="*/ 1237706 w 1305333"/>
                <a:gd name="connsiteY3-492" fmla="*/ 306775 h 1424419"/>
                <a:gd name="connsiteX4-493" fmla="*/ 1301712 w 1305333"/>
                <a:gd name="connsiteY4-494" fmla="*/ 442384 h 1424419"/>
                <a:gd name="connsiteX5-495" fmla="*/ 1303099 w 1305333"/>
                <a:gd name="connsiteY5-496" fmla="*/ 495558 h 1424419"/>
                <a:gd name="connsiteX6-497" fmla="*/ 1303099 w 1305333"/>
                <a:gd name="connsiteY6-498" fmla="*/ 952393 h 1424419"/>
                <a:gd name="connsiteX7-499" fmla="*/ 1305306 w 1305333"/>
                <a:gd name="connsiteY7-500" fmla="*/ 990115 h 1424419"/>
                <a:gd name="connsiteX8-501" fmla="*/ 1236006 w 1305333"/>
                <a:gd name="connsiteY8-502" fmla="*/ 1160932 h 1424419"/>
                <a:gd name="connsiteX9-503" fmla="*/ 1172881 w 1305333"/>
                <a:gd name="connsiteY9-504" fmla="*/ 1179342 h 1424419"/>
                <a:gd name="connsiteX10-505" fmla="*/ 792288 w 1305333"/>
                <a:gd name="connsiteY10-506" fmla="*/ 1385653 h 1424419"/>
                <a:gd name="connsiteX11-507" fmla="*/ 522686 w 1305333"/>
                <a:gd name="connsiteY11-508" fmla="*/ 1384922 h 1424419"/>
                <a:gd name="connsiteX12-509" fmla="*/ 80344 w 1305333"/>
                <a:gd name="connsiteY12-510" fmla="*/ 1139323 h 1424419"/>
                <a:gd name="connsiteX13-511" fmla="*/ 68397 w 1305333"/>
                <a:gd name="connsiteY13-512" fmla="*/ 1130059 h 1424419"/>
                <a:gd name="connsiteX14-513" fmla="*/ 667 w 1305333"/>
                <a:gd name="connsiteY14-514" fmla="*/ 999105 h 1424419"/>
                <a:gd name="connsiteX15-515" fmla="*/ 0 w 1305333"/>
                <a:gd name="connsiteY15-516" fmla="*/ 972364 h 1424419"/>
                <a:gd name="connsiteX16-517" fmla="*/ 2496 w 1305333"/>
                <a:gd name="connsiteY16-518" fmla="*/ 463106 h 1424419"/>
                <a:gd name="connsiteX17-519" fmla="*/ 2458 w 1305333"/>
                <a:gd name="connsiteY17-520" fmla="*/ 429563 h 1424419"/>
                <a:gd name="connsiteX18-521" fmla="*/ 75248 w 1305333"/>
                <a:gd name="connsiteY18-522" fmla="*/ 303202 h 1424419"/>
                <a:gd name="connsiteX19-523" fmla="*/ 106293 w 1305333"/>
                <a:gd name="connsiteY19-524" fmla="*/ 282597 h 1424419"/>
                <a:gd name="connsiteX20-525" fmla="*/ 541533 w 1305333"/>
                <a:gd name="connsiteY20-526" fmla="*/ 38110 h 1424419"/>
                <a:gd name="connsiteX21-527" fmla="*/ 653528 w 1305333"/>
                <a:gd name="connsiteY21-528" fmla="*/ 0 h 1424419"/>
                <a:gd name="connsiteX0-529" fmla="*/ 653528 w 1313169"/>
                <a:gd name="connsiteY0-530" fmla="*/ 0 h 1424419"/>
                <a:gd name="connsiteX1-531" fmla="*/ 757287 w 1313169"/>
                <a:gd name="connsiteY1-532" fmla="*/ 32444 h 1424419"/>
                <a:gd name="connsiteX2-533" fmla="*/ 1206876 w 1313169"/>
                <a:gd name="connsiteY2-534" fmla="*/ 284945 h 1424419"/>
                <a:gd name="connsiteX3-535" fmla="*/ 1237706 w 1313169"/>
                <a:gd name="connsiteY3-536" fmla="*/ 306775 h 1424419"/>
                <a:gd name="connsiteX4-537" fmla="*/ 1301712 w 1313169"/>
                <a:gd name="connsiteY4-538" fmla="*/ 442384 h 1424419"/>
                <a:gd name="connsiteX5-539" fmla="*/ 1303099 w 1313169"/>
                <a:gd name="connsiteY5-540" fmla="*/ 495558 h 1424419"/>
                <a:gd name="connsiteX6-541" fmla="*/ 1303099 w 1313169"/>
                <a:gd name="connsiteY6-542" fmla="*/ 952393 h 1424419"/>
                <a:gd name="connsiteX7-543" fmla="*/ 1305306 w 1313169"/>
                <a:gd name="connsiteY7-544" fmla="*/ 990115 h 1424419"/>
                <a:gd name="connsiteX8-545" fmla="*/ 1271352 w 1313169"/>
                <a:gd name="connsiteY8-546" fmla="*/ 1142552 h 1424419"/>
                <a:gd name="connsiteX9-547" fmla="*/ 1172881 w 1313169"/>
                <a:gd name="connsiteY9-548" fmla="*/ 1179342 h 1424419"/>
                <a:gd name="connsiteX10-549" fmla="*/ 792288 w 1313169"/>
                <a:gd name="connsiteY10-550" fmla="*/ 1385653 h 1424419"/>
                <a:gd name="connsiteX11-551" fmla="*/ 522686 w 1313169"/>
                <a:gd name="connsiteY11-552" fmla="*/ 1384922 h 1424419"/>
                <a:gd name="connsiteX12-553" fmla="*/ 80344 w 1313169"/>
                <a:gd name="connsiteY12-554" fmla="*/ 1139323 h 1424419"/>
                <a:gd name="connsiteX13-555" fmla="*/ 68397 w 1313169"/>
                <a:gd name="connsiteY13-556" fmla="*/ 1130059 h 1424419"/>
                <a:gd name="connsiteX14-557" fmla="*/ 667 w 1313169"/>
                <a:gd name="connsiteY14-558" fmla="*/ 999105 h 1424419"/>
                <a:gd name="connsiteX15-559" fmla="*/ 0 w 1313169"/>
                <a:gd name="connsiteY15-560" fmla="*/ 972364 h 1424419"/>
                <a:gd name="connsiteX16-561" fmla="*/ 2496 w 1313169"/>
                <a:gd name="connsiteY16-562" fmla="*/ 463106 h 1424419"/>
                <a:gd name="connsiteX17-563" fmla="*/ 2458 w 1313169"/>
                <a:gd name="connsiteY17-564" fmla="*/ 429563 h 1424419"/>
                <a:gd name="connsiteX18-565" fmla="*/ 75248 w 1313169"/>
                <a:gd name="connsiteY18-566" fmla="*/ 303202 h 1424419"/>
                <a:gd name="connsiteX19-567" fmla="*/ 106293 w 1313169"/>
                <a:gd name="connsiteY19-568" fmla="*/ 282597 h 1424419"/>
                <a:gd name="connsiteX20-569" fmla="*/ 541533 w 1313169"/>
                <a:gd name="connsiteY20-570" fmla="*/ 38110 h 1424419"/>
                <a:gd name="connsiteX21-571" fmla="*/ 653528 w 1313169"/>
                <a:gd name="connsiteY21-572" fmla="*/ 0 h 1424419"/>
                <a:gd name="connsiteX0-573" fmla="*/ 653528 w 1306267"/>
                <a:gd name="connsiteY0-574" fmla="*/ 0 h 1424419"/>
                <a:gd name="connsiteX1-575" fmla="*/ 757287 w 1306267"/>
                <a:gd name="connsiteY1-576" fmla="*/ 32444 h 1424419"/>
                <a:gd name="connsiteX2-577" fmla="*/ 1206876 w 1306267"/>
                <a:gd name="connsiteY2-578" fmla="*/ 284945 h 1424419"/>
                <a:gd name="connsiteX3-579" fmla="*/ 1237706 w 1306267"/>
                <a:gd name="connsiteY3-580" fmla="*/ 306775 h 1424419"/>
                <a:gd name="connsiteX4-581" fmla="*/ 1301712 w 1306267"/>
                <a:gd name="connsiteY4-582" fmla="*/ 442384 h 1424419"/>
                <a:gd name="connsiteX5-583" fmla="*/ 1303099 w 1306267"/>
                <a:gd name="connsiteY5-584" fmla="*/ 495558 h 1424419"/>
                <a:gd name="connsiteX6-585" fmla="*/ 1303099 w 1306267"/>
                <a:gd name="connsiteY6-586" fmla="*/ 952393 h 1424419"/>
                <a:gd name="connsiteX7-587" fmla="*/ 1305306 w 1306267"/>
                <a:gd name="connsiteY7-588" fmla="*/ 990115 h 1424419"/>
                <a:gd name="connsiteX8-589" fmla="*/ 1255800 w 1306267"/>
                <a:gd name="connsiteY8-590" fmla="*/ 1142552 h 1424419"/>
                <a:gd name="connsiteX9-591" fmla="*/ 1172881 w 1306267"/>
                <a:gd name="connsiteY9-592" fmla="*/ 1179342 h 1424419"/>
                <a:gd name="connsiteX10-593" fmla="*/ 792288 w 1306267"/>
                <a:gd name="connsiteY10-594" fmla="*/ 1385653 h 1424419"/>
                <a:gd name="connsiteX11-595" fmla="*/ 522686 w 1306267"/>
                <a:gd name="connsiteY11-596" fmla="*/ 1384922 h 1424419"/>
                <a:gd name="connsiteX12-597" fmla="*/ 80344 w 1306267"/>
                <a:gd name="connsiteY12-598" fmla="*/ 1139323 h 1424419"/>
                <a:gd name="connsiteX13-599" fmla="*/ 68397 w 1306267"/>
                <a:gd name="connsiteY13-600" fmla="*/ 1130059 h 1424419"/>
                <a:gd name="connsiteX14-601" fmla="*/ 667 w 1306267"/>
                <a:gd name="connsiteY14-602" fmla="*/ 999105 h 1424419"/>
                <a:gd name="connsiteX15-603" fmla="*/ 0 w 1306267"/>
                <a:gd name="connsiteY15-604" fmla="*/ 972364 h 1424419"/>
                <a:gd name="connsiteX16-605" fmla="*/ 2496 w 1306267"/>
                <a:gd name="connsiteY16-606" fmla="*/ 463106 h 1424419"/>
                <a:gd name="connsiteX17-607" fmla="*/ 2458 w 1306267"/>
                <a:gd name="connsiteY17-608" fmla="*/ 429563 h 1424419"/>
                <a:gd name="connsiteX18-609" fmla="*/ 75248 w 1306267"/>
                <a:gd name="connsiteY18-610" fmla="*/ 303202 h 1424419"/>
                <a:gd name="connsiteX19-611" fmla="*/ 106293 w 1306267"/>
                <a:gd name="connsiteY19-612" fmla="*/ 282597 h 1424419"/>
                <a:gd name="connsiteX20-613" fmla="*/ 541533 w 1306267"/>
                <a:gd name="connsiteY20-614" fmla="*/ 38110 h 1424419"/>
                <a:gd name="connsiteX21-615" fmla="*/ 653528 w 1306267"/>
                <a:gd name="connsiteY21-616" fmla="*/ 0 h 1424419"/>
                <a:gd name="connsiteX0-617" fmla="*/ 653528 w 1306267"/>
                <a:gd name="connsiteY0-618" fmla="*/ 0 h 1424419"/>
                <a:gd name="connsiteX1-619" fmla="*/ 757287 w 1306267"/>
                <a:gd name="connsiteY1-620" fmla="*/ 32444 h 1424419"/>
                <a:gd name="connsiteX2-621" fmla="*/ 1206876 w 1306267"/>
                <a:gd name="connsiteY2-622" fmla="*/ 284945 h 1424419"/>
                <a:gd name="connsiteX3-623" fmla="*/ 1237706 w 1306267"/>
                <a:gd name="connsiteY3-624" fmla="*/ 306775 h 1424419"/>
                <a:gd name="connsiteX4-625" fmla="*/ 1301712 w 1306267"/>
                <a:gd name="connsiteY4-626" fmla="*/ 442384 h 1424419"/>
                <a:gd name="connsiteX5-627" fmla="*/ 1303099 w 1306267"/>
                <a:gd name="connsiteY5-628" fmla="*/ 495558 h 1424419"/>
                <a:gd name="connsiteX6-629" fmla="*/ 1303099 w 1306267"/>
                <a:gd name="connsiteY6-630" fmla="*/ 952393 h 1424419"/>
                <a:gd name="connsiteX7-631" fmla="*/ 1305306 w 1306267"/>
                <a:gd name="connsiteY7-632" fmla="*/ 990115 h 1424419"/>
                <a:gd name="connsiteX8-633" fmla="*/ 1255800 w 1306267"/>
                <a:gd name="connsiteY8-634" fmla="*/ 1142552 h 1424419"/>
                <a:gd name="connsiteX9-635" fmla="*/ 1172881 w 1306267"/>
                <a:gd name="connsiteY9-636" fmla="*/ 1179342 h 1424419"/>
                <a:gd name="connsiteX10-637" fmla="*/ 792288 w 1306267"/>
                <a:gd name="connsiteY10-638" fmla="*/ 1385653 h 1424419"/>
                <a:gd name="connsiteX11-639" fmla="*/ 522686 w 1306267"/>
                <a:gd name="connsiteY11-640" fmla="*/ 1384922 h 1424419"/>
                <a:gd name="connsiteX12-641" fmla="*/ 80344 w 1306267"/>
                <a:gd name="connsiteY12-642" fmla="*/ 1139323 h 1424419"/>
                <a:gd name="connsiteX13-643" fmla="*/ 61328 w 1306267"/>
                <a:gd name="connsiteY13-644" fmla="*/ 1127231 h 1424419"/>
                <a:gd name="connsiteX14-645" fmla="*/ 667 w 1306267"/>
                <a:gd name="connsiteY14-646" fmla="*/ 999105 h 1424419"/>
                <a:gd name="connsiteX15-647" fmla="*/ 0 w 1306267"/>
                <a:gd name="connsiteY15-648" fmla="*/ 972364 h 1424419"/>
                <a:gd name="connsiteX16-649" fmla="*/ 2496 w 1306267"/>
                <a:gd name="connsiteY16-650" fmla="*/ 463106 h 1424419"/>
                <a:gd name="connsiteX17-651" fmla="*/ 2458 w 1306267"/>
                <a:gd name="connsiteY17-652" fmla="*/ 429563 h 1424419"/>
                <a:gd name="connsiteX18-653" fmla="*/ 75248 w 1306267"/>
                <a:gd name="connsiteY18-654" fmla="*/ 303202 h 1424419"/>
                <a:gd name="connsiteX19-655" fmla="*/ 106293 w 1306267"/>
                <a:gd name="connsiteY19-656" fmla="*/ 282597 h 1424419"/>
                <a:gd name="connsiteX20-657" fmla="*/ 541533 w 1306267"/>
                <a:gd name="connsiteY20-658" fmla="*/ 38110 h 1424419"/>
                <a:gd name="connsiteX21-659" fmla="*/ 653528 w 1306267"/>
                <a:gd name="connsiteY21-660" fmla="*/ 0 h 1424419"/>
                <a:gd name="connsiteX0-661" fmla="*/ 653528 w 1306267"/>
                <a:gd name="connsiteY0-662" fmla="*/ 0 h 1424419"/>
                <a:gd name="connsiteX1-663" fmla="*/ 757287 w 1306267"/>
                <a:gd name="connsiteY1-664" fmla="*/ 32444 h 1424419"/>
                <a:gd name="connsiteX2-665" fmla="*/ 1206876 w 1306267"/>
                <a:gd name="connsiteY2-666" fmla="*/ 284945 h 1424419"/>
                <a:gd name="connsiteX3-667" fmla="*/ 1237706 w 1306267"/>
                <a:gd name="connsiteY3-668" fmla="*/ 306775 h 1424419"/>
                <a:gd name="connsiteX4-669" fmla="*/ 1301712 w 1306267"/>
                <a:gd name="connsiteY4-670" fmla="*/ 442384 h 1424419"/>
                <a:gd name="connsiteX5-671" fmla="*/ 1303099 w 1306267"/>
                <a:gd name="connsiteY5-672" fmla="*/ 495558 h 1424419"/>
                <a:gd name="connsiteX6-673" fmla="*/ 1303099 w 1306267"/>
                <a:gd name="connsiteY6-674" fmla="*/ 952393 h 1424419"/>
                <a:gd name="connsiteX7-675" fmla="*/ 1305306 w 1306267"/>
                <a:gd name="connsiteY7-676" fmla="*/ 990115 h 1424419"/>
                <a:gd name="connsiteX8-677" fmla="*/ 1255800 w 1306267"/>
                <a:gd name="connsiteY8-678" fmla="*/ 1142552 h 1424419"/>
                <a:gd name="connsiteX9-679" fmla="*/ 1172881 w 1306267"/>
                <a:gd name="connsiteY9-680" fmla="*/ 1179342 h 1424419"/>
                <a:gd name="connsiteX10-681" fmla="*/ 792288 w 1306267"/>
                <a:gd name="connsiteY10-682" fmla="*/ 1385653 h 1424419"/>
                <a:gd name="connsiteX11-683" fmla="*/ 522686 w 1306267"/>
                <a:gd name="connsiteY11-684" fmla="*/ 1384922 h 1424419"/>
                <a:gd name="connsiteX12-685" fmla="*/ 80344 w 1306267"/>
                <a:gd name="connsiteY12-686" fmla="*/ 1139323 h 1424419"/>
                <a:gd name="connsiteX13-687" fmla="*/ 61328 w 1306267"/>
                <a:gd name="connsiteY13-688" fmla="*/ 1127231 h 1424419"/>
                <a:gd name="connsiteX14-689" fmla="*/ 667 w 1306267"/>
                <a:gd name="connsiteY14-690" fmla="*/ 999105 h 1424419"/>
                <a:gd name="connsiteX15-691" fmla="*/ 0 w 1306267"/>
                <a:gd name="connsiteY15-692" fmla="*/ 972364 h 1424419"/>
                <a:gd name="connsiteX16-693" fmla="*/ 2496 w 1306267"/>
                <a:gd name="connsiteY16-694" fmla="*/ 463106 h 1424419"/>
                <a:gd name="connsiteX17-695" fmla="*/ 2458 w 1306267"/>
                <a:gd name="connsiteY17-696" fmla="*/ 429563 h 1424419"/>
                <a:gd name="connsiteX18-697" fmla="*/ 75248 w 1306267"/>
                <a:gd name="connsiteY18-698" fmla="*/ 303202 h 1424419"/>
                <a:gd name="connsiteX19-699" fmla="*/ 106293 w 1306267"/>
                <a:gd name="connsiteY19-700" fmla="*/ 282597 h 1424419"/>
                <a:gd name="connsiteX20-701" fmla="*/ 541533 w 1306267"/>
                <a:gd name="connsiteY20-702" fmla="*/ 38110 h 1424419"/>
                <a:gd name="connsiteX21-703" fmla="*/ 653528 w 1306267"/>
                <a:gd name="connsiteY21-704" fmla="*/ 0 h 1424419"/>
                <a:gd name="connsiteX0-705" fmla="*/ 653528 w 1306267"/>
                <a:gd name="connsiteY0-706" fmla="*/ 0 h 1424419"/>
                <a:gd name="connsiteX1-707" fmla="*/ 757287 w 1306267"/>
                <a:gd name="connsiteY1-708" fmla="*/ 32444 h 1424419"/>
                <a:gd name="connsiteX2-709" fmla="*/ 1206876 w 1306267"/>
                <a:gd name="connsiteY2-710" fmla="*/ 284945 h 1424419"/>
                <a:gd name="connsiteX3-711" fmla="*/ 1237706 w 1306267"/>
                <a:gd name="connsiteY3-712" fmla="*/ 306775 h 1424419"/>
                <a:gd name="connsiteX4-713" fmla="*/ 1301712 w 1306267"/>
                <a:gd name="connsiteY4-714" fmla="*/ 442384 h 1424419"/>
                <a:gd name="connsiteX5-715" fmla="*/ 1303099 w 1306267"/>
                <a:gd name="connsiteY5-716" fmla="*/ 495558 h 1424419"/>
                <a:gd name="connsiteX6-717" fmla="*/ 1303099 w 1306267"/>
                <a:gd name="connsiteY6-718" fmla="*/ 952393 h 1424419"/>
                <a:gd name="connsiteX7-719" fmla="*/ 1305306 w 1306267"/>
                <a:gd name="connsiteY7-720" fmla="*/ 990115 h 1424419"/>
                <a:gd name="connsiteX8-721" fmla="*/ 1255800 w 1306267"/>
                <a:gd name="connsiteY8-722" fmla="*/ 1142552 h 1424419"/>
                <a:gd name="connsiteX9-723" fmla="*/ 1172881 w 1306267"/>
                <a:gd name="connsiteY9-724" fmla="*/ 1179342 h 1424419"/>
                <a:gd name="connsiteX10-725" fmla="*/ 792288 w 1306267"/>
                <a:gd name="connsiteY10-726" fmla="*/ 1385653 h 1424419"/>
                <a:gd name="connsiteX11-727" fmla="*/ 522686 w 1306267"/>
                <a:gd name="connsiteY11-728" fmla="*/ 1384922 h 1424419"/>
                <a:gd name="connsiteX12-729" fmla="*/ 90241 w 1306267"/>
                <a:gd name="connsiteY12-730" fmla="*/ 1150634 h 1424419"/>
                <a:gd name="connsiteX13-731" fmla="*/ 61328 w 1306267"/>
                <a:gd name="connsiteY13-732" fmla="*/ 1127231 h 1424419"/>
                <a:gd name="connsiteX14-733" fmla="*/ 667 w 1306267"/>
                <a:gd name="connsiteY14-734" fmla="*/ 999105 h 1424419"/>
                <a:gd name="connsiteX15-735" fmla="*/ 0 w 1306267"/>
                <a:gd name="connsiteY15-736" fmla="*/ 972364 h 1424419"/>
                <a:gd name="connsiteX16-737" fmla="*/ 2496 w 1306267"/>
                <a:gd name="connsiteY16-738" fmla="*/ 463106 h 1424419"/>
                <a:gd name="connsiteX17-739" fmla="*/ 2458 w 1306267"/>
                <a:gd name="connsiteY17-740" fmla="*/ 429563 h 1424419"/>
                <a:gd name="connsiteX18-741" fmla="*/ 75248 w 1306267"/>
                <a:gd name="connsiteY18-742" fmla="*/ 303202 h 1424419"/>
                <a:gd name="connsiteX19-743" fmla="*/ 106293 w 1306267"/>
                <a:gd name="connsiteY19-744" fmla="*/ 282597 h 1424419"/>
                <a:gd name="connsiteX20-745" fmla="*/ 541533 w 1306267"/>
                <a:gd name="connsiteY20-746" fmla="*/ 38110 h 1424419"/>
                <a:gd name="connsiteX21-747" fmla="*/ 653528 w 1306267"/>
                <a:gd name="connsiteY21-748" fmla="*/ 0 h 1424419"/>
                <a:gd name="connsiteX0-749" fmla="*/ 653528 w 1306267"/>
                <a:gd name="connsiteY0-750" fmla="*/ 0 h 1424419"/>
                <a:gd name="connsiteX1-751" fmla="*/ 757287 w 1306267"/>
                <a:gd name="connsiteY1-752" fmla="*/ 32444 h 1424419"/>
                <a:gd name="connsiteX2-753" fmla="*/ 1206876 w 1306267"/>
                <a:gd name="connsiteY2-754" fmla="*/ 284945 h 1424419"/>
                <a:gd name="connsiteX3-755" fmla="*/ 1237706 w 1306267"/>
                <a:gd name="connsiteY3-756" fmla="*/ 306775 h 1424419"/>
                <a:gd name="connsiteX4-757" fmla="*/ 1301712 w 1306267"/>
                <a:gd name="connsiteY4-758" fmla="*/ 442384 h 1424419"/>
                <a:gd name="connsiteX5-759" fmla="*/ 1303099 w 1306267"/>
                <a:gd name="connsiteY5-760" fmla="*/ 495558 h 1424419"/>
                <a:gd name="connsiteX6-761" fmla="*/ 1303099 w 1306267"/>
                <a:gd name="connsiteY6-762" fmla="*/ 952393 h 1424419"/>
                <a:gd name="connsiteX7-763" fmla="*/ 1305306 w 1306267"/>
                <a:gd name="connsiteY7-764" fmla="*/ 990115 h 1424419"/>
                <a:gd name="connsiteX8-765" fmla="*/ 1255800 w 1306267"/>
                <a:gd name="connsiteY8-766" fmla="*/ 1142552 h 1424419"/>
                <a:gd name="connsiteX9-767" fmla="*/ 1172881 w 1306267"/>
                <a:gd name="connsiteY9-768" fmla="*/ 1179342 h 1424419"/>
                <a:gd name="connsiteX10-769" fmla="*/ 792288 w 1306267"/>
                <a:gd name="connsiteY10-770" fmla="*/ 1385653 h 1424419"/>
                <a:gd name="connsiteX11-771" fmla="*/ 522686 w 1306267"/>
                <a:gd name="connsiteY11-772" fmla="*/ 1384922 h 1424419"/>
                <a:gd name="connsiteX12-773" fmla="*/ 90241 w 1306267"/>
                <a:gd name="connsiteY12-774" fmla="*/ 1150634 h 1424419"/>
                <a:gd name="connsiteX13-775" fmla="*/ 61328 w 1306267"/>
                <a:gd name="connsiteY13-776" fmla="*/ 1127231 h 1424419"/>
                <a:gd name="connsiteX14-777" fmla="*/ 667 w 1306267"/>
                <a:gd name="connsiteY14-778" fmla="*/ 999105 h 1424419"/>
                <a:gd name="connsiteX15-779" fmla="*/ 0 w 1306267"/>
                <a:gd name="connsiteY15-780" fmla="*/ 972364 h 1424419"/>
                <a:gd name="connsiteX16-781" fmla="*/ 2496 w 1306267"/>
                <a:gd name="connsiteY16-782" fmla="*/ 463106 h 1424419"/>
                <a:gd name="connsiteX17-783" fmla="*/ 2458 w 1306267"/>
                <a:gd name="connsiteY17-784" fmla="*/ 429563 h 1424419"/>
                <a:gd name="connsiteX18-785" fmla="*/ 75248 w 1306267"/>
                <a:gd name="connsiteY18-786" fmla="*/ 303202 h 1424419"/>
                <a:gd name="connsiteX19-787" fmla="*/ 106293 w 1306267"/>
                <a:gd name="connsiteY19-788" fmla="*/ 282597 h 1424419"/>
                <a:gd name="connsiteX20-789" fmla="*/ 541533 w 1306267"/>
                <a:gd name="connsiteY20-790" fmla="*/ 38110 h 1424419"/>
                <a:gd name="connsiteX21-791" fmla="*/ 653528 w 1306267"/>
                <a:gd name="connsiteY21-792" fmla="*/ 0 h 1424419"/>
                <a:gd name="connsiteX0-793" fmla="*/ 653528 w 1306267"/>
                <a:gd name="connsiteY0-794" fmla="*/ 0 h 1424419"/>
                <a:gd name="connsiteX1-795" fmla="*/ 757287 w 1306267"/>
                <a:gd name="connsiteY1-796" fmla="*/ 32444 h 1424419"/>
                <a:gd name="connsiteX2-797" fmla="*/ 1206876 w 1306267"/>
                <a:gd name="connsiteY2-798" fmla="*/ 284945 h 1424419"/>
                <a:gd name="connsiteX3-799" fmla="*/ 1237706 w 1306267"/>
                <a:gd name="connsiteY3-800" fmla="*/ 306775 h 1424419"/>
                <a:gd name="connsiteX4-801" fmla="*/ 1301712 w 1306267"/>
                <a:gd name="connsiteY4-802" fmla="*/ 442384 h 1424419"/>
                <a:gd name="connsiteX5-803" fmla="*/ 1303099 w 1306267"/>
                <a:gd name="connsiteY5-804" fmla="*/ 495558 h 1424419"/>
                <a:gd name="connsiteX6-805" fmla="*/ 1303099 w 1306267"/>
                <a:gd name="connsiteY6-806" fmla="*/ 952393 h 1424419"/>
                <a:gd name="connsiteX7-807" fmla="*/ 1305306 w 1306267"/>
                <a:gd name="connsiteY7-808" fmla="*/ 990115 h 1424419"/>
                <a:gd name="connsiteX8-809" fmla="*/ 1255800 w 1306267"/>
                <a:gd name="connsiteY8-810" fmla="*/ 1142552 h 1424419"/>
                <a:gd name="connsiteX9-811" fmla="*/ 1172881 w 1306267"/>
                <a:gd name="connsiteY9-812" fmla="*/ 1179342 h 1424419"/>
                <a:gd name="connsiteX10-813" fmla="*/ 792288 w 1306267"/>
                <a:gd name="connsiteY10-814" fmla="*/ 1385653 h 1424419"/>
                <a:gd name="connsiteX11-815" fmla="*/ 522686 w 1306267"/>
                <a:gd name="connsiteY11-816" fmla="*/ 1384922 h 1424419"/>
                <a:gd name="connsiteX12-817" fmla="*/ 90241 w 1306267"/>
                <a:gd name="connsiteY12-818" fmla="*/ 1150634 h 1424419"/>
                <a:gd name="connsiteX13-819" fmla="*/ 61328 w 1306267"/>
                <a:gd name="connsiteY13-820" fmla="*/ 1127231 h 1424419"/>
                <a:gd name="connsiteX14-821" fmla="*/ 667 w 1306267"/>
                <a:gd name="connsiteY14-822" fmla="*/ 999105 h 1424419"/>
                <a:gd name="connsiteX15-823" fmla="*/ 0 w 1306267"/>
                <a:gd name="connsiteY15-824" fmla="*/ 972364 h 1424419"/>
                <a:gd name="connsiteX16-825" fmla="*/ 2496 w 1306267"/>
                <a:gd name="connsiteY16-826" fmla="*/ 463106 h 1424419"/>
                <a:gd name="connsiteX17-827" fmla="*/ 2458 w 1306267"/>
                <a:gd name="connsiteY17-828" fmla="*/ 429563 h 1424419"/>
                <a:gd name="connsiteX18-829" fmla="*/ 75248 w 1306267"/>
                <a:gd name="connsiteY18-830" fmla="*/ 303202 h 1424419"/>
                <a:gd name="connsiteX19-831" fmla="*/ 106293 w 1306267"/>
                <a:gd name="connsiteY19-832" fmla="*/ 282597 h 1424419"/>
                <a:gd name="connsiteX20-833" fmla="*/ 541533 w 1306267"/>
                <a:gd name="connsiteY20-834" fmla="*/ 38110 h 1424419"/>
                <a:gd name="connsiteX21-835" fmla="*/ 653528 w 1306267"/>
                <a:gd name="connsiteY21-836" fmla="*/ 0 h 1424419"/>
                <a:gd name="connsiteX0-837" fmla="*/ 653528 w 1306267"/>
                <a:gd name="connsiteY0-838" fmla="*/ 0 h 1424419"/>
                <a:gd name="connsiteX1-839" fmla="*/ 757287 w 1306267"/>
                <a:gd name="connsiteY1-840" fmla="*/ 32444 h 1424419"/>
                <a:gd name="connsiteX2-841" fmla="*/ 1206876 w 1306267"/>
                <a:gd name="connsiteY2-842" fmla="*/ 284945 h 1424419"/>
                <a:gd name="connsiteX3-843" fmla="*/ 1237706 w 1306267"/>
                <a:gd name="connsiteY3-844" fmla="*/ 306775 h 1424419"/>
                <a:gd name="connsiteX4-845" fmla="*/ 1301712 w 1306267"/>
                <a:gd name="connsiteY4-846" fmla="*/ 442384 h 1424419"/>
                <a:gd name="connsiteX5-847" fmla="*/ 1303099 w 1306267"/>
                <a:gd name="connsiteY5-848" fmla="*/ 495558 h 1424419"/>
                <a:gd name="connsiteX6-849" fmla="*/ 1303099 w 1306267"/>
                <a:gd name="connsiteY6-850" fmla="*/ 952393 h 1424419"/>
                <a:gd name="connsiteX7-851" fmla="*/ 1305306 w 1306267"/>
                <a:gd name="connsiteY7-852" fmla="*/ 990115 h 1424419"/>
                <a:gd name="connsiteX8-853" fmla="*/ 1255800 w 1306267"/>
                <a:gd name="connsiteY8-854" fmla="*/ 1142552 h 1424419"/>
                <a:gd name="connsiteX9-855" fmla="*/ 1172881 w 1306267"/>
                <a:gd name="connsiteY9-856" fmla="*/ 1179342 h 1424419"/>
                <a:gd name="connsiteX10-857" fmla="*/ 792288 w 1306267"/>
                <a:gd name="connsiteY10-858" fmla="*/ 1385653 h 1424419"/>
                <a:gd name="connsiteX11-859" fmla="*/ 522686 w 1306267"/>
                <a:gd name="connsiteY11-860" fmla="*/ 1384922 h 1424419"/>
                <a:gd name="connsiteX12-861" fmla="*/ 90241 w 1306267"/>
                <a:gd name="connsiteY12-862" fmla="*/ 1150634 h 1424419"/>
                <a:gd name="connsiteX13-863" fmla="*/ 61328 w 1306267"/>
                <a:gd name="connsiteY13-864" fmla="*/ 1127231 h 1424419"/>
                <a:gd name="connsiteX14-865" fmla="*/ 667 w 1306267"/>
                <a:gd name="connsiteY14-866" fmla="*/ 999105 h 1424419"/>
                <a:gd name="connsiteX15-867" fmla="*/ 0 w 1306267"/>
                <a:gd name="connsiteY15-868" fmla="*/ 972364 h 1424419"/>
                <a:gd name="connsiteX16-869" fmla="*/ 2496 w 1306267"/>
                <a:gd name="connsiteY16-870" fmla="*/ 463106 h 1424419"/>
                <a:gd name="connsiteX17-871" fmla="*/ 2458 w 1306267"/>
                <a:gd name="connsiteY17-872" fmla="*/ 429563 h 1424419"/>
                <a:gd name="connsiteX18-873" fmla="*/ 75248 w 1306267"/>
                <a:gd name="connsiteY18-874" fmla="*/ 303202 h 1424419"/>
                <a:gd name="connsiteX19-875" fmla="*/ 106293 w 1306267"/>
                <a:gd name="connsiteY19-876" fmla="*/ 282597 h 1424419"/>
                <a:gd name="connsiteX20-877" fmla="*/ 541533 w 1306267"/>
                <a:gd name="connsiteY20-878" fmla="*/ 38110 h 1424419"/>
                <a:gd name="connsiteX21-879" fmla="*/ 653528 w 1306267"/>
                <a:gd name="connsiteY21-880" fmla="*/ 0 h 1424419"/>
                <a:gd name="connsiteX0-881" fmla="*/ 653528 w 1306267"/>
                <a:gd name="connsiteY0-882" fmla="*/ 0 h 1424419"/>
                <a:gd name="connsiteX1-883" fmla="*/ 757287 w 1306267"/>
                <a:gd name="connsiteY1-884" fmla="*/ 32444 h 1424419"/>
                <a:gd name="connsiteX2-885" fmla="*/ 1206876 w 1306267"/>
                <a:gd name="connsiteY2-886" fmla="*/ 284945 h 1424419"/>
                <a:gd name="connsiteX3-887" fmla="*/ 1237706 w 1306267"/>
                <a:gd name="connsiteY3-888" fmla="*/ 306775 h 1424419"/>
                <a:gd name="connsiteX4-889" fmla="*/ 1301712 w 1306267"/>
                <a:gd name="connsiteY4-890" fmla="*/ 442384 h 1424419"/>
                <a:gd name="connsiteX5-891" fmla="*/ 1303099 w 1306267"/>
                <a:gd name="connsiteY5-892" fmla="*/ 495558 h 1424419"/>
                <a:gd name="connsiteX6-893" fmla="*/ 1303099 w 1306267"/>
                <a:gd name="connsiteY6-894" fmla="*/ 952393 h 1424419"/>
                <a:gd name="connsiteX7-895" fmla="*/ 1305306 w 1306267"/>
                <a:gd name="connsiteY7-896" fmla="*/ 990115 h 1424419"/>
                <a:gd name="connsiteX8-897" fmla="*/ 1255800 w 1306267"/>
                <a:gd name="connsiteY8-898" fmla="*/ 1142552 h 1424419"/>
                <a:gd name="connsiteX9-899" fmla="*/ 1172881 w 1306267"/>
                <a:gd name="connsiteY9-900" fmla="*/ 1179342 h 1424419"/>
                <a:gd name="connsiteX10-901" fmla="*/ 792288 w 1306267"/>
                <a:gd name="connsiteY10-902" fmla="*/ 1385653 h 1424419"/>
                <a:gd name="connsiteX11-903" fmla="*/ 522686 w 1306267"/>
                <a:gd name="connsiteY11-904" fmla="*/ 1384922 h 1424419"/>
                <a:gd name="connsiteX12-905" fmla="*/ 90241 w 1306267"/>
                <a:gd name="connsiteY12-906" fmla="*/ 1150634 h 1424419"/>
                <a:gd name="connsiteX13-907" fmla="*/ 55672 w 1306267"/>
                <a:gd name="connsiteY13-908" fmla="*/ 1124403 h 1424419"/>
                <a:gd name="connsiteX14-909" fmla="*/ 667 w 1306267"/>
                <a:gd name="connsiteY14-910" fmla="*/ 999105 h 1424419"/>
                <a:gd name="connsiteX15-911" fmla="*/ 0 w 1306267"/>
                <a:gd name="connsiteY15-912" fmla="*/ 972364 h 1424419"/>
                <a:gd name="connsiteX16-913" fmla="*/ 2496 w 1306267"/>
                <a:gd name="connsiteY16-914" fmla="*/ 463106 h 1424419"/>
                <a:gd name="connsiteX17-915" fmla="*/ 2458 w 1306267"/>
                <a:gd name="connsiteY17-916" fmla="*/ 429563 h 1424419"/>
                <a:gd name="connsiteX18-917" fmla="*/ 75248 w 1306267"/>
                <a:gd name="connsiteY18-918" fmla="*/ 303202 h 1424419"/>
                <a:gd name="connsiteX19-919" fmla="*/ 106293 w 1306267"/>
                <a:gd name="connsiteY19-920" fmla="*/ 282597 h 1424419"/>
                <a:gd name="connsiteX20-921" fmla="*/ 541533 w 1306267"/>
                <a:gd name="connsiteY20-922" fmla="*/ 38110 h 1424419"/>
                <a:gd name="connsiteX21-923" fmla="*/ 653528 w 1306267"/>
                <a:gd name="connsiteY21-924" fmla="*/ 0 h 1424419"/>
                <a:gd name="connsiteX0-925" fmla="*/ 653528 w 1306267"/>
                <a:gd name="connsiteY0-926" fmla="*/ 0 h 1424419"/>
                <a:gd name="connsiteX1-927" fmla="*/ 757287 w 1306267"/>
                <a:gd name="connsiteY1-928" fmla="*/ 32444 h 1424419"/>
                <a:gd name="connsiteX2-929" fmla="*/ 1206876 w 1306267"/>
                <a:gd name="connsiteY2-930" fmla="*/ 284945 h 1424419"/>
                <a:gd name="connsiteX3-931" fmla="*/ 1237706 w 1306267"/>
                <a:gd name="connsiteY3-932" fmla="*/ 306775 h 1424419"/>
                <a:gd name="connsiteX4-933" fmla="*/ 1301712 w 1306267"/>
                <a:gd name="connsiteY4-934" fmla="*/ 442384 h 1424419"/>
                <a:gd name="connsiteX5-935" fmla="*/ 1303099 w 1306267"/>
                <a:gd name="connsiteY5-936" fmla="*/ 495558 h 1424419"/>
                <a:gd name="connsiteX6-937" fmla="*/ 1303099 w 1306267"/>
                <a:gd name="connsiteY6-938" fmla="*/ 952393 h 1424419"/>
                <a:gd name="connsiteX7-939" fmla="*/ 1305306 w 1306267"/>
                <a:gd name="connsiteY7-940" fmla="*/ 990115 h 1424419"/>
                <a:gd name="connsiteX8-941" fmla="*/ 1255800 w 1306267"/>
                <a:gd name="connsiteY8-942" fmla="*/ 1142552 h 1424419"/>
                <a:gd name="connsiteX9-943" fmla="*/ 1172881 w 1306267"/>
                <a:gd name="connsiteY9-944" fmla="*/ 1179342 h 1424419"/>
                <a:gd name="connsiteX10-945" fmla="*/ 792288 w 1306267"/>
                <a:gd name="connsiteY10-946" fmla="*/ 1385653 h 1424419"/>
                <a:gd name="connsiteX11-947" fmla="*/ 522686 w 1306267"/>
                <a:gd name="connsiteY11-948" fmla="*/ 1384922 h 1424419"/>
                <a:gd name="connsiteX12-949" fmla="*/ 90241 w 1306267"/>
                <a:gd name="connsiteY12-950" fmla="*/ 1150634 h 1424419"/>
                <a:gd name="connsiteX13-951" fmla="*/ 55672 w 1306267"/>
                <a:gd name="connsiteY13-952" fmla="*/ 1124403 h 1424419"/>
                <a:gd name="connsiteX14-953" fmla="*/ 667 w 1306267"/>
                <a:gd name="connsiteY14-954" fmla="*/ 999105 h 1424419"/>
                <a:gd name="connsiteX15-955" fmla="*/ 0 w 1306267"/>
                <a:gd name="connsiteY15-956" fmla="*/ 972364 h 1424419"/>
                <a:gd name="connsiteX16-957" fmla="*/ 2496 w 1306267"/>
                <a:gd name="connsiteY16-958" fmla="*/ 463106 h 1424419"/>
                <a:gd name="connsiteX17-959" fmla="*/ 2458 w 1306267"/>
                <a:gd name="connsiteY17-960" fmla="*/ 429563 h 1424419"/>
                <a:gd name="connsiteX18-961" fmla="*/ 75248 w 1306267"/>
                <a:gd name="connsiteY18-962" fmla="*/ 303202 h 1424419"/>
                <a:gd name="connsiteX19-963" fmla="*/ 106293 w 1306267"/>
                <a:gd name="connsiteY19-964" fmla="*/ 282597 h 1424419"/>
                <a:gd name="connsiteX20-965" fmla="*/ 541533 w 1306267"/>
                <a:gd name="connsiteY20-966" fmla="*/ 38110 h 1424419"/>
                <a:gd name="connsiteX21-967" fmla="*/ 653528 w 1306267"/>
                <a:gd name="connsiteY21-968" fmla="*/ 0 h 1424419"/>
                <a:gd name="connsiteX0-969" fmla="*/ 653528 w 1306267"/>
                <a:gd name="connsiteY0-970" fmla="*/ 0 h 1424419"/>
                <a:gd name="connsiteX1-971" fmla="*/ 757287 w 1306267"/>
                <a:gd name="connsiteY1-972" fmla="*/ 32444 h 1424419"/>
                <a:gd name="connsiteX2-973" fmla="*/ 1206876 w 1306267"/>
                <a:gd name="connsiteY2-974" fmla="*/ 284945 h 1424419"/>
                <a:gd name="connsiteX3-975" fmla="*/ 1237706 w 1306267"/>
                <a:gd name="connsiteY3-976" fmla="*/ 306775 h 1424419"/>
                <a:gd name="connsiteX4-977" fmla="*/ 1301712 w 1306267"/>
                <a:gd name="connsiteY4-978" fmla="*/ 442384 h 1424419"/>
                <a:gd name="connsiteX5-979" fmla="*/ 1303099 w 1306267"/>
                <a:gd name="connsiteY5-980" fmla="*/ 495558 h 1424419"/>
                <a:gd name="connsiteX6-981" fmla="*/ 1303099 w 1306267"/>
                <a:gd name="connsiteY6-982" fmla="*/ 952393 h 1424419"/>
                <a:gd name="connsiteX7-983" fmla="*/ 1305306 w 1306267"/>
                <a:gd name="connsiteY7-984" fmla="*/ 990115 h 1424419"/>
                <a:gd name="connsiteX8-985" fmla="*/ 1255800 w 1306267"/>
                <a:gd name="connsiteY8-986" fmla="*/ 1142552 h 1424419"/>
                <a:gd name="connsiteX9-987" fmla="*/ 1172881 w 1306267"/>
                <a:gd name="connsiteY9-988" fmla="*/ 1179342 h 1424419"/>
                <a:gd name="connsiteX10-989" fmla="*/ 792288 w 1306267"/>
                <a:gd name="connsiteY10-990" fmla="*/ 1385653 h 1424419"/>
                <a:gd name="connsiteX11-991" fmla="*/ 522686 w 1306267"/>
                <a:gd name="connsiteY11-992" fmla="*/ 1384922 h 1424419"/>
                <a:gd name="connsiteX12-993" fmla="*/ 90241 w 1306267"/>
                <a:gd name="connsiteY12-994" fmla="*/ 1150634 h 1424419"/>
                <a:gd name="connsiteX13-995" fmla="*/ 55672 w 1306267"/>
                <a:gd name="connsiteY13-996" fmla="*/ 1124403 h 1424419"/>
                <a:gd name="connsiteX14-997" fmla="*/ 667 w 1306267"/>
                <a:gd name="connsiteY14-998" fmla="*/ 999105 h 1424419"/>
                <a:gd name="connsiteX15-999" fmla="*/ 0 w 1306267"/>
                <a:gd name="connsiteY15-1000" fmla="*/ 972364 h 1424419"/>
                <a:gd name="connsiteX16-1001" fmla="*/ 2496 w 1306267"/>
                <a:gd name="connsiteY16-1002" fmla="*/ 463106 h 1424419"/>
                <a:gd name="connsiteX17-1003" fmla="*/ 2458 w 1306267"/>
                <a:gd name="connsiteY17-1004" fmla="*/ 429563 h 1424419"/>
                <a:gd name="connsiteX18-1005" fmla="*/ 75248 w 1306267"/>
                <a:gd name="connsiteY18-1006" fmla="*/ 303202 h 1424419"/>
                <a:gd name="connsiteX19-1007" fmla="*/ 106293 w 1306267"/>
                <a:gd name="connsiteY19-1008" fmla="*/ 282597 h 1424419"/>
                <a:gd name="connsiteX20-1009" fmla="*/ 541533 w 1306267"/>
                <a:gd name="connsiteY20-1010" fmla="*/ 38110 h 1424419"/>
                <a:gd name="connsiteX21-1011" fmla="*/ 653528 w 1306267"/>
                <a:gd name="connsiteY21-1012" fmla="*/ 0 h 1424419"/>
                <a:gd name="connsiteX0-1013" fmla="*/ 653528 w 1306267"/>
                <a:gd name="connsiteY0-1014" fmla="*/ 0 h 1424419"/>
                <a:gd name="connsiteX1-1015" fmla="*/ 757287 w 1306267"/>
                <a:gd name="connsiteY1-1016" fmla="*/ 32444 h 1424419"/>
                <a:gd name="connsiteX2-1017" fmla="*/ 1206876 w 1306267"/>
                <a:gd name="connsiteY2-1018" fmla="*/ 284945 h 1424419"/>
                <a:gd name="connsiteX3-1019" fmla="*/ 1237706 w 1306267"/>
                <a:gd name="connsiteY3-1020" fmla="*/ 306775 h 1424419"/>
                <a:gd name="connsiteX4-1021" fmla="*/ 1301712 w 1306267"/>
                <a:gd name="connsiteY4-1022" fmla="*/ 442384 h 1424419"/>
                <a:gd name="connsiteX5-1023" fmla="*/ 1303099 w 1306267"/>
                <a:gd name="connsiteY5-1024" fmla="*/ 495558 h 1424419"/>
                <a:gd name="connsiteX6-1025" fmla="*/ 1303099 w 1306267"/>
                <a:gd name="connsiteY6-1026" fmla="*/ 952393 h 1424419"/>
                <a:gd name="connsiteX7-1027" fmla="*/ 1305306 w 1306267"/>
                <a:gd name="connsiteY7-1028" fmla="*/ 990115 h 1424419"/>
                <a:gd name="connsiteX8-1029" fmla="*/ 1255800 w 1306267"/>
                <a:gd name="connsiteY8-1030" fmla="*/ 1142552 h 1424419"/>
                <a:gd name="connsiteX9-1031" fmla="*/ 1172881 w 1306267"/>
                <a:gd name="connsiteY9-1032" fmla="*/ 1179342 h 1424419"/>
                <a:gd name="connsiteX10-1033" fmla="*/ 792288 w 1306267"/>
                <a:gd name="connsiteY10-1034" fmla="*/ 1385653 h 1424419"/>
                <a:gd name="connsiteX11-1035" fmla="*/ 522686 w 1306267"/>
                <a:gd name="connsiteY11-1036" fmla="*/ 1384922 h 1424419"/>
                <a:gd name="connsiteX12-1037" fmla="*/ 90241 w 1306267"/>
                <a:gd name="connsiteY12-1038" fmla="*/ 1150634 h 1424419"/>
                <a:gd name="connsiteX13-1039" fmla="*/ 55672 w 1306267"/>
                <a:gd name="connsiteY13-1040" fmla="*/ 1124403 h 1424419"/>
                <a:gd name="connsiteX14-1041" fmla="*/ 667 w 1306267"/>
                <a:gd name="connsiteY14-1042" fmla="*/ 999105 h 1424419"/>
                <a:gd name="connsiteX15-1043" fmla="*/ 0 w 1306267"/>
                <a:gd name="connsiteY15-1044" fmla="*/ 972364 h 1424419"/>
                <a:gd name="connsiteX16-1045" fmla="*/ 2496 w 1306267"/>
                <a:gd name="connsiteY16-1046" fmla="*/ 463106 h 1424419"/>
                <a:gd name="connsiteX17-1047" fmla="*/ 2458 w 1306267"/>
                <a:gd name="connsiteY17-1048" fmla="*/ 429563 h 1424419"/>
                <a:gd name="connsiteX18-1049" fmla="*/ 75248 w 1306267"/>
                <a:gd name="connsiteY18-1050" fmla="*/ 303202 h 1424419"/>
                <a:gd name="connsiteX19-1051" fmla="*/ 106293 w 1306267"/>
                <a:gd name="connsiteY19-1052" fmla="*/ 282597 h 1424419"/>
                <a:gd name="connsiteX20-1053" fmla="*/ 541533 w 1306267"/>
                <a:gd name="connsiteY20-1054" fmla="*/ 38110 h 1424419"/>
                <a:gd name="connsiteX21-1055" fmla="*/ 653528 w 1306267"/>
                <a:gd name="connsiteY21-1056" fmla="*/ 0 h 1424419"/>
                <a:gd name="connsiteX0-1057" fmla="*/ 653528 w 1306267"/>
                <a:gd name="connsiteY0-1058" fmla="*/ 0 h 1424419"/>
                <a:gd name="connsiteX1-1059" fmla="*/ 757287 w 1306267"/>
                <a:gd name="connsiteY1-1060" fmla="*/ 32444 h 1424419"/>
                <a:gd name="connsiteX2-1061" fmla="*/ 1206876 w 1306267"/>
                <a:gd name="connsiteY2-1062" fmla="*/ 284945 h 1424419"/>
                <a:gd name="connsiteX3-1063" fmla="*/ 1237706 w 1306267"/>
                <a:gd name="connsiteY3-1064" fmla="*/ 306775 h 1424419"/>
                <a:gd name="connsiteX4-1065" fmla="*/ 1301712 w 1306267"/>
                <a:gd name="connsiteY4-1066" fmla="*/ 442384 h 1424419"/>
                <a:gd name="connsiteX5-1067" fmla="*/ 1303099 w 1306267"/>
                <a:gd name="connsiteY5-1068" fmla="*/ 495558 h 1424419"/>
                <a:gd name="connsiteX6-1069" fmla="*/ 1303099 w 1306267"/>
                <a:gd name="connsiteY6-1070" fmla="*/ 952393 h 1424419"/>
                <a:gd name="connsiteX7-1071" fmla="*/ 1305306 w 1306267"/>
                <a:gd name="connsiteY7-1072" fmla="*/ 990115 h 1424419"/>
                <a:gd name="connsiteX8-1073" fmla="*/ 1255800 w 1306267"/>
                <a:gd name="connsiteY8-1074" fmla="*/ 1142552 h 1424419"/>
                <a:gd name="connsiteX9-1075" fmla="*/ 1172881 w 1306267"/>
                <a:gd name="connsiteY9-1076" fmla="*/ 1179342 h 1424419"/>
                <a:gd name="connsiteX10-1077" fmla="*/ 792288 w 1306267"/>
                <a:gd name="connsiteY10-1078" fmla="*/ 1385653 h 1424419"/>
                <a:gd name="connsiteX11-1079" fmla="*/ 522686 w 1306267"/>
                <a:gd name="connsiteY11-1080" fmla="*/ 1384922 h 1424419"/>
                <a:gd name="connsiteX12-1081" fmla="*/ 90241 w 1306267"/>
                <a:gd name="connsiteY12-1082" fmla="*/ 1150634 h 1424419"/>
                <a:gd name="connsiteX13-1083" fmla="*/ 55672 w 1306267"/>
                <a:gd name="connsiteY13-1084" fmla="*/ 1124403 h 1424419"/>
                <a:gd name="connsiteX14-1085" fmla="*/ 667 w 1306267"/>
                <a:gd name="connsiteY14-1086" fmla="*/ 999105 h 1424419"/>
                <a:gd name="connsiteX15-1087" fmla="*/ 0 w 1306267"/>
                <a:gd name="connsiteY15-1088" fmla="*/ 972364 h 1424419"/>
                <a:gd name="connsiteX16-1089" fmla="*/ 2496 w 1306267"/>
                <a:gd name="connsiteY16-1090" fmla="*/ 463106 h 1424419"/>
                <a:gd name="connsiteX17-1091" fmla="*/ 2458 w 1306267"/>
                <a:gd name="connsiteY17-1092" fmla="*/ 429563 h 1424419"/>
                <a:gd name="connsiteX18-1093" fmla="*/ 75248 w 1306267"/>
                <a:gd name="connsiteY18-1094" fmla="*/ 303202 h 1424419"/>
                <a:gd name="connsiteX19-1095" fmla="*/ 106293 w 1306267"/>
                <a:gd name="connsiteY19-1096" fmla="*/ 282597 h 1424419"/>
                <a:gd name="connsiteX20-1097" fmla="*/ 541533 w 1306267"/>
                <a:gd name="connsiteY20-1098" fmla="*/ 38110 h 1424419"/>
                <a:gd name="connsiteX21-1099" fmla="*/ 653528 w 1306267"/>
                <a:gd name="connsiteY21-1100" fmla="*/ 0 h 1424419"/>
                <a:gd name="connsiteX0-1101" fmla="*/ 653528 w 1306267"/>
                <a:gd name="connsiteY0-1102" fmla="*/ 0 h 1424419"/>
                <a:gd name="connsiteX1-1103" fmla="*/ 757287 w 1306267"/>
                <a:gd name="connsiteY1-1104" fmla="*/ 32444 h 1424419"/>
                <a:gd name="connsiteX2-1105" fmla="*/ 1206876 w 1306267"/>
                <a:gd name="connsiteY2-1106" fmla="*/ 284945 h 1424419"/>
                <a:gd name="connsiteX3-1107" fmla="*/ 1237706 w 1306267"/>
                <a:gd name="connsiteY3-1108" fmla="*/ 306775 h 1424419"/>
                <a:gd name="connsiteX4-1109" fmla="*/ 1301712 w 1306267"/>
                <a:gd name="connsiteY4-1110" fmla="*/ 442384 h 1424419"/>
                <a:gd name="connsiteX5-1111" fmla="*/ 1303099 w 1306267"/>
                <a:gd name="connsiteY5-1112" fmla="*/ 495558 h 1424419"/>
                <a:gd name="connsiteX6-1113" fmla="*/ 1303099 w 1306267"/>
                <a:gd name="connsiteY6-1114" fmla="*/ 952393 h 1424419"/>
                <a:gd name="connsiteX7-1115" fmla="*/ 1305306 w 1306267"/>
                <a:gd name="connsiteY7-1116" fmla="*/ 990115 h 1424419"/>
                <a:gd name="connsiteX8-1117" fmla="*/ 1255800 w 1306267"/>
                <a:gd name="connsiteY8-1118" fmla="*/ 1142552 h 1424419"/>
                <a:gd name="connsiteX9-1119" fmla="*/ 1172881 w 1306267"/>
                <a:gd name="connsiteY9-1120" fmla="*/ 1179342 h 1424419"/>
                <a:gd name="connsiteX10-1121" fmla="*/ 792288 w 1306267"/>
                <a:gd name="connsiteY10-1122" fmla="*/ 1385653 h 1424419"/>
                <a:gd name="connsiteX11-1123" fmla="*/ 522686 w 1306267"/>
                <a:gd name="connsiteY11-1124" fmla="*/ 1384922 h 1424419"/>
                <a:gd name="connsiteX12-1125" fmla="*/ 90241 w 1306267"/>
                <a:gd name="connsiteY12-1126" fmla="*/ 1150634 h 1424419"/>
                <a:gd name="connsiteX13-1127" fmla="*/ 48904 w 1306267"/>
                <a:gd name="connsiteY13-1128" fmla="*/ 1124403 h 1424419"/>
                <a:gd name="connsiteX14-1129" fmla="*/ 667 w 1306267"/>
                <a:gd name="connsiteY14-1130" fmla="*/ 999105 h 1424419"/>
                <a:gd name="connsiteX15-1131" fmla="*/ 0 w 1306267"/>
                <a:gd name="connsiteY15-1132" fmla="*/ 972364 h 1424419"/>
                <a:gd name="connsiteX16-1133" fmla="*/ 2496 w 1306267"/>
                <a:gd name="connsiteY16-1134" fmla="*/ 463106 h 1424419"/>
                <a:gd name="connsiteX17-1135" fmla="*/ 2458 w 1306267"/>
                <a:gd name="connsiteY17-1136" fmla="*/ 429563 h 1424419"/>
                <a:gd name="connsiteX18-1137" fmla="*/ 75248 w 1306267"/>
                <a:gd name="connsiteY18-1138" fmla="*/ 303202 h 1424419"/>
                <a:gd name="connsiteX19-1139" fmla="*/ 106293 w 1306267"/>
                <a:gd name="connsiteY19-1140" fmla="*/ 282597 h 1424419"/>
                <a:gd name="connsiteX20-1141" fmla="*/ 541533 w 1306267"/>
                <a:gd name="connsiteY20-1142" fmla="*/ 38110 h 1424419"/>
                <a:gd name="connsiteX21-1143" fmla="*/ 653528 w 1306267"/>
                <a:gd name="connsiteY21-1144" fmla="*/ 0 h 1424419"/>
                <a:gd name="connsiteX0-1145" fmla="*/ 653528 w 1306267"/>
                <a:gd name="connsiteY0-1146" fmla="*/ 0 h 1424419"/>
                <a:gd name="connsiteX1-1147" fmla="*/ 757287 w 1306267"/>
                <a:gd name="connsiteY1-1148" fmla="*/ 32444 h 1424419"/>
                <a:gd name="connsiteX2-1149" fmla="*/ 1206876 w 1306267"/>
                <a:gd name="connsiteY2-1150" fmla="*/ 284945 h 1424419"/>
                <a:gd name="connsiteX3-1151" fmla="*/ 1237706 w 1306267"/>
                <a:gd name="connsiteY3-1152" fmla="*/ 306775 h 1424419"/>
                <a:gd name="connsiteX4-1153" fmla="*/ 1301712 w 1306267"/>
                <a:gd name="connsiteY4-1154" fmla="*/ 442384 h 1424419"/>
                <a:gd name="connsiteX5-1155" fmla="*/ 1303099 w 1306267"/>
                <a:gd name="connsiteY5-1156" fmla="*/ 495558 h 1424419"/>
                <a:gd name="connsiteX6-1157" fmla="*/ 1303099 w 1306267"/>
                <a:gd name="connsiteY6-1158" fmla="*/ 952393 h 1424419"/>
                <a:gd name="connsiteX7-1159" fmla="*/ 1305306 w 1306267"/>
                <a:gd name="connsiteY7-1160" fmla="*/ 990115 h 1424419"/>
                <a:gd name="connsiteX8-1161" fmla="*/ 1255800 w 1306267"/>
                <a:gd name="connsiteY8-1162" fmla="*/ 1142552 h 1424419"/>
                <a:gd name="connsiteX9-1163" fmla="*/ 1172881 w 1306267"/>
                <a:gd name="connsiteY9-1164" fmla="*/ 1179342 h 1424419"/>
                <a:gd name="connsiteX10-1165" fmla="*/ 792288 w 1306267"/>
                <a:gd name="connsiteY10-1166" fmla="*/ 1385653 h 1424419"/>
                <a:gd name="connsiteX11-1167" fmla="*/ 522686 w 1306267"/>
                <a:gd name="connsiteY11-1168" fmla="*/ 1384922 h 1424419"/>
                <a:gd name="connsiteX12-1169" fmla="*/ 90241 w 1306267"/>
                <a:gd name="connsiteY12-1170" fmla="*/ 1150634 h 1424419"/>
                <a:gd name="connsiteX13-1171" fmla="*/ 48904 w 1306267"/>
                <a:gd name="connsiteY13-1172" fmla="*/ 1124403 h 1424419"/>
                <a:gd name="connsiteX14-1173" fmla="*/ 667 w 1306267"/>
                <a:gd name="connsiteY14-1174" fmla="*/ 999105 h 1424419"/>
                <a:gd name="connsiteX15-1175" fmla="*/ 0 w 1306267"/>
                <a:gd name="connsiteY15-1176" fmla="*/ 972364 h 1424419"/>
                <a:gd name="connsiteX16-1177" fmla="*/ 2496 w 1306267"/>
                <a:gd name="connsiteY16-1178" fmla="*/ 463106 h 1424419"/>
                <a:gd name="connsiteX17-1179" fmla="*/ 2458 w 1306267"/>
                <a:gd name="connsiteY17-1180" fmla="*/ 429563 h 1424419"/>
                <a:gd name="connsiteX18-1181" fmla="*/ 75248 w 1306267"/>
                <a:gd name="connsiteY18-1182" fmla="*/ 303202 h 1424419"/>
                <a:gd name="connsiteX19-1183" fmla="*/ 106293 w 1306267"/>
                <a:gd name="connsiteY19-1184" fmla="*/ 282597 h 1424419"/>
                <a:gd name="connsiteX20-1185" fmla="*/ 541533 w 1306267"/>
                <a:gd name="connsiteY20-1186" fmla="*/ 38110 h 1424419"/>
                <a:gd name="connsiteX21-1187" fmla="*/ 653528 w 1306267"/>
                <a:gd name="connsiteY21-1188" fmla="*/ 0 h 1424419"/>
                <a:gd name="connsiteX0-1189" fmla="*/ 653528 w 1306267"/>
                <a:gd name="connsiteY0-1190" fmla="*/ 0 h 1424419"/>
                <a:gd name="connsiteX1-1191" fmla="*/ 757287 w 1306267"/>
                <a:gd name="connsiteY1-1192" fmla="*/ 32444 h 1424419"/>
                <a:gd name="connsiteX2-1193" fmla="*/ 1206876 w 1306267"/>
                <a:gd name="connsiteY2-1194" fmla="*/ 284945 h 1424419"/>
                <a:gd name="connsiteX3-1195" fmla="*/ 1237706 w 1306267"/>
                <a:gd name="connsiteY3-1196" fmla="*/ 306775 h 1424419"/>
                <a:gd name="connsiteX4-1197" fmla="*/ 1301712 w 1306267"/>
                <a:gd name="connsiteY4-1198" fmla="*/ 442384 h 1424419"/>
                <a:gd name="connsiteX5-1199" fmla="*/ 1303099 w 1306267"/>
                <a:gd name="connsiteY5-1200" fmla="*/ 495558 h 1424419"/>
                <a:gd name="connsiteX6-1201" fmla="*/ 1303099 w 1306267"/>
                <a:gd name="connsiteY6-1202" fmla="*/ 952393 h 1424419"/>
                <a:gd name="connsiteX7-1203" fmla="*/ 1305306 w 1306267"/>
                <a:gd name="connsiteY7-1204" fmla="*/ 990115 h 1424419"/>
                <a:gd name="connsiteX8-1205" fmla="*/ 1255800 w 1306267"/>
                <a:gd name="connsiteY8-1206" fmla="*/ 1142552 h 1424419"/>
                <a:gd name="connsiteX9-1207" fmla="*/ 1172881 w 1306267"/>
                <a:gd name="connsiteY9-1208" fmla="*/ 1179342 h 1424419"/>
                <a:gd name="connsiteX10-1209" fmla="*/ 792288 w 1306267"/>
                <a:gd name="connsiteY10-1210" fmla="*/ 1385653 h 1424419"/>
                <a:gd name="connsiteX11-1211" fmla="*/ 522686 w 1306267"/>
                <a:gd name="connsiteY11-1212" fmla="*/ 1384922 h 1424419"/>
                <a:gd name="connsiteX12-1213" fmla="*/ 90241 w 1306267"/>
                <a:gd name="connsiteY12-1214" fmla="*/ 1150634 h 1424419"/>
                <a:gd name="connsiteX13-1215" fmla="*/ 48904 w 1306267"/>
                <a:gd name="connsiteY13-1216" fmla="*/ 1124403 h 1424419"/>
                <a:gd name="connsiteX14-1217" fmla="*/ 667 w 1306267"/>
                <a:gd name="connsiteY14-1218" fmla="*/ 999105 h 1424419"/>
                <a:gd name="connsiteX15-1219" fmla="*/ 0 w 1306267"/>
                <a:gd name="connsiteY15-1220" fmla="*/ 972364 h 1424419"/>
                <a:gd name="connsiteX16-1221" fmla="*/ 2496 w 1306267"/>
                <a:gd name="connsiteY16-1222" fmla="*/ 463106 h 1424419"/>
                <a:gd name="connsiteX17-1223" fmla="*/ 2458 w 1306267"/>
                <a:gd name="connsiteY17-1224" fmla="*/ 429563 h 1424419"/>
                <a:gd name="connsiteX18-1225" fmla="*/ 75248 w 1306267"/>
                <a:gd name="connsiteY18-1226" fmla="*/ 303202 h 1424419"/>
                <a:gd name="connsiteX19-1227" fmla="*/ 106293 w 1306267"/>
                <a:gd name="connsiteY19-1228" fmla="*/ 282597 h 1424419"/>
                <a:gd name="connsiteX20-1229" fmla="*/ 541533 w 1306267"/>
                <a:gd name="connsiteY20-1230" fmla="*/ 38110 h 1424419"/>
                <a:gd name="connsiteX21-1231" fmla="*/ 653528 w 1306267"/>
                <a:gd name="connsiteY21-1232" fmla="*/ 0 h 1424419"/>
                <a:gd name="connsiteX0-1233" fmla="*/ 653528 w 1306267"/>
                <a:gd name="connsiteY0-1234" fmla="*/ 0 h 1424419"/>
                <a:gd name="connsiteX1-1235" fmla="*/ 757287 w 1306267"/>
                <a:gd name="connsiteY1-1236" fmla="*/ 32444 h 1424419"/>
                <a:gd name="connsiteX2-1237" fmla="*/ 1206876 w 1306267"/>
                <a:gd name="connsiteY2-1238" fmla="*/ 284945 h 1424419"/>
                <a:gd name="connsiteX3-1239" fmla="*/ 1237706 w 1306267"/>
                <a:gd name="connsiteY3-1240" fmla="*/ 306775 h 1424419"/>
                <a:gd name="connsiteX4-1241" fmla="*/ 1301712 w 1306267"/>
                <a:gd name="connsiteY4-1242" fmla="*/ 442384 h 1424419"/>
                <a:gd name="connsiteX5-1243" fmla="*/ 1303099 w 1306267"/>
                <a:gd name="connsiteY5-1244" fmla="*/ 495558 h 1424419"/>
                <a:gd name="connsiteX6-1245" fmla="*/ 1303099 w 1306267"/>
                <a:gd name="connsiteY6-1246" fmla="*/ 952393 h 1424419"/>
                <a:gd name="connsiteX7-1247" fmla="*/ 1305306 w 1306267"/>
                <a:gd name="connsiteY7-1248" fmla="*/ 990115 h 1424419"/>
                <a:gd name="connsiteX8-1249" fmla="*/ 1255800 w 1306267"/>
                <a:gd name="connsiteY8-1250" fmla="*/ 1142552 h 1424419"/>
                <a:gd name="connsiteX9-1251" fmla="*/ 1172881 w 1306267"/>
                <a:gd name="connsiteY9-1252" fmla="*/ 1179342 h 1424419"/>
                <a:gd name="connsiteX10-1253" fmla="*/ 792288 w 1306267"/>
                <a:gd name="connsiteY10-1254" fmla="*/ 1385653 h 1424419"/>
                <a:gd name="connsiteX11-1255" fmla="*/ 522686 w 1306267"/>
                <a:gd name="connsiteY11-1256" fmla="*/ 1384922 h 1424419"/>
                <a:gd name="connsiteX12-1257" fmla="*/ 90241 w 1306267"/>
                <a:gd name="connsiteY12-1258" fmla="*/ 1150634 h 1424419"/>
                <a:gd name="connsiteX13-1259" fmla="*/ 48904 w 1306267"/>
                <a:gd name="connsiteY13-1260" fmla="*/ 1124403 h 1424419"/>
                <a:gd name="connsiteX14-1261" fmla="*/ 667 w 1306267"/>
                <a:gd name="connsiteY14-1262" fmla="*/ 999105 h 1424419"/>
                <a:gd name="connsiteX15-1263" fmla="*/ 0 w 1306267"/>
                <a:gd name="connsiteY15-1264" fmla="*/ 972364 h 1424419"/>
                <a:gd name="connsiteX16-1265" fmla="*/ 2496 w 1306267"/>
                <a:gd name="connsiteY16-1266" fmla="*/ 463106 h 1424419"/>
                <a:gd name="connsiteX17-1267" fmla="*/ 2458 w 1306267"/>
                <a:gd name="connsiteY17-1268" fmla="*/ 429563 h 1424419"/>
                <a:gd name="connsiteX18-1269" fmla="*/ 75248 w 1306267"/>
                <a:gd name="connsiteY18-1270" fmla="*/ 303202 h 1424419"/>
                <a:gd name="connsiteX19-1271" fmla="*/ 106293 w 1306267"/>
                <a:gd name="connsiteY19-1272" fmla="*/ 282597 h 1424419"/>
                <a:gd name="connsiteX20-1273" fmla="*/ 541533 w 1306267"/>
                <a:gd name="connsiteY20-1274" fmla="*/ 38110 h 1424419"/>
                <a:gd name="connsiteX21-1275" fmla="*/ 653528 w 1306267"/>
                <a:gd name="connsiteY21-1276" fmla="*/ 0 h 1424419"/>
                <a:gd name="connsiteX0-1277" fmla="*/ 653528 w 1306267"/>
                <a:gd name="connsiteY0-1278" fmla="*/ 0 h 1424419"/>
                <a:gd name="connsiteX1-1279" fmla="*/ 757287 w 1306267"/>
                <a:gd name="connsiteY1-1280" fmla="*/ 32444 h 1424419"/>
                <a:gd name="connsiteX2-1281" fmla="*/ 1206876 w 1306267"/>
                <a:gd name="connsiteY2-1282" fmla="*/ 284945 h 1424419"/>
                <a:gd name="connsiteX3-1283" fmla="*/ 1237706 w 1306267"/>
                <a:gd name="connsiteY3-1284" fmla="*/ 306775 h 1424419"/>
                <a:gd name="connsiteX4-1285" fmla="*/ 1301712 w 1306267"/>
                <a:gd name="connsiteY4-1286" fmla="*/ 442384 h 1424419"/>
                <a:gd name="connsiteX5-1287" fmla="*/ 1303099 w 1306267"/>
                <a:gd name="connsiteY5-1288" fmla="*/ 495558 h 1424419"/>
                <a:gd name="connsiteX6-1289" fmla="*/ 1303099 w 1306267"/>
                <a:gd name="connsiteY6-1290" fmla="*/ 952393 h 1424419"/>
                <a:gd name="connsiteX7-1291" fmla="*/ 1305306 w 1306267"/>
                <a:gd name="connsiteY7-1292" fmla="*/ 990115 h 1424419"/>
                <a:gd name="connsiteX8-1293" fmla="*/ 1255800 w 1306267"/>
                <a:gd name="connsiteY8-1294" fmla="*/ 1142552 h 1424419"/>
                <a:gd name="connsiteX9-1295" fmla="*/ 1172881 w 1306267"/>
                <a:gd name="connsiteY9-1296" fmla="*/ 1179342 h 1424419"/>
                <a:gd name="connsiteX10-1297" fmla="*/ 792288 w 1306267"/>
                <a:gd name="connsiteY10-1298" fmla="*/ 1385653 h 1424419"/>
                <a:gd name="connsiteX11-1299" fmla="*/ 522686 w 1306267"/>
                <a:gd name="connsiteY11-1300" fmla="*/ 1384922 h 1424419"/>
                <a:gd name="connsiteX12-1301" fmla="*/ 97009 w 1306267"/>
                <a:gd name="connsiteY12-1302" fmla="*/ 1161462 h 1424419"/>
                <a:gd name="connsiteX13-1303" fmla="*/ 48904 w 1306267"/>
                <a:gd name="connsiteY13-1304" fmla="*/ 1124403 h 1424419"/>
                <a:gd name="connsiteX14-1305" fmla="*/ 667 w 1306267"/>
                <a:gd name="connsiteY14-1306" fmla="*/ 999105 h 1424419"/>
                <a:gd name="connsiteX15-1307" fmla="*/ 0 w 1306267"/>
                <a:gd name="connsiteY15-1308" fmla="*/ 972364 h 1424419"/>
                <a:gd name="connsiteX16-1309" fmla="*/ 2496 w 1306267"/>
                <a:gd name="connsiteY16-1310" fmla="*/ 463106 h 1424419"/>
                <a:gd name="connsiteX17-1311" fmla="*/ 2458 w 1306267"/>
                <a:gd name="connsiteY17-1312" fmla="*/ 429563 h 1424419"/>
                <a:gd name="connsiteX18-1313" fmla="*/ 75248 w 1306267"/>
                <a:gd name="connsiteY18-1314" fmla="*/ 303202 h 1424419"/>
                <a:gd name="connsiteX19-1315" fmla="*/ 106293 w 1306267"/>
                <a:gd name="connsiteY19-1316" fmla="*/ 282597 h 1424419"/>
                <a:gd name="connsiteX20-1317" fmla="*/ 541533 w 1306267"/>
                <a:gd name="connsiteY20-1318" fmla="*/ 38110 h 1424419"/>
                <a:gd name="connsiteX21-1319" fmla="*/ 653528 w 1306267"/>
                <a:gd name="connsiteY21-1320" fmla="*/ 0 h 1424419"/>
                <a:gd name="connsiteX0-1321" fmla="*/ 653528 w 1306267"/>
                <a:gd name="connsiteY0-1322" fmla="*/ 0 h 1424419"/>
                <a:gd name="connsiteX1-1323" fmla="*/ 757287 w 1306267"/>
                <a:gd name="connsiteY1-1324" fmla="*/ 32444 h 1424419"/>
                <a:gd name="connsiteX2-1325" fmla="*/ 1206876 w 1306267"/>
                <a:gd name="connsiteY2-1326" fmla="*/ 284945 h 1424419"/>
                <a:gd name="connsiteX3-1327" fmla="*/ 1237706 w 1306267"/>
                <a:gd name="connsiteY3-1328" fmla="*/ 306775 h 1424419"/>
                <a:gd name="connsiteX4-1329" fmla="*/ 1301712 w 1306267"/>
                <a:gd name="connsiteY4-1330" fmla="*/ 442384 h 1424419"/>
                <a:gd name="connsiteX5-1331" fmla="*/ 1303099 w 1306267"/>
                <a:gd name="connsiteY5-1332" fmla="*/ 495558 h 1424419"/>
                <a:gd name="connsiteX6-1333" fmla="*/ 1303099 w 1306267"/>
                <a:gd name="connsiteY6-1334" fmla="*/ 952393 h 1424419"/>
                <a:gd name="connsiteX7-1335" fmla="*/ 1305306 w 1306267"/>
                <a:gd name="connsiteY7-1336" fmla="*/ 990115 h 1424419"/>
                <a:gd name="connsiteX8-1337" fmla="*/ 1255800 w 1306267"/>
                <a:gd name="connsiteY8-1338" fmla="*/ 1142552 h 1424419"/>
                <a:gd name="connsiteX9-1339" fmla="*/ 1172881 w 1306267"/>
                <a:gd name="connsiteY9-1340" fmla="*/ 1179342 h 1424419"/>
                <a:gd name="connsiteX10-1341" fmla="*/ 792288 w 1306267"/>
                <a:gd name="connsiteY10-1342" fmla="*/ 1385653 h 1424419"/>
                <a:gd name="connsiteX11-1343" fmla="*/ 522686 w 1306267"/>
                <a:gd name="connsiteY11-1344" fmla="*/ 1384922 h 1424419"/>
                <a:gd name="connsiteX12-1345" fmla="*/ 97009 w 1306267"/>
                <a:gd name="connsiteY12-1346" fmla="*/ 1161462 h 1424419"/>
                <a:gd name="connsiteX13-1347" fmla="*/ 48904 w 1306267"/>
                <a:gd name="connsiteY13-1348" fmla="*/ 1124403 h 1424419"/>
                <a:gd name="connsiteX14-1349" fmla="*/ 667 w 1306267"/>
                <a:gd name="connsiteY14-1350" fmla="*/ 999105 h 1424419"/>
                <a:gd name="connsiteX15-1351" fmla="*/ 0 w 1306267"/>
                <a:gd name="connsiteY15-1352" fmla="*/ 972364 h 1424419"/>
                <a:gd name="connsiteX16-1353" fmla="*/ 2496 w 1306267"/>
                <a:gd name="connsiteY16-1354" fmla="*/ 463106 h 1424419"/>
                <a:gd name="connsiteX17-1355" fmla="*/ 2458 w 1306267"/>
                <a:gd name="connsiteY17-1356" fmla="*/ 429563 h 1424419"/>
                <a:gd name="connsiteX18-1357" fmla="*/ 75248 w 1306267"/>
                <a:gd name="connsiteY18-1358" fmla="*/ 303202 h 1424419"/>
                <a:gd name="connsiteX19-1359" fmla="*/ 106293 w 1306267"/>
                <a:gd name="connsiteY19-1360" fmla="*/ 282597 h 1424419"/>
                <a:gd name="connsiteX20-1361" fmla="*/ 541533 w 1306267"/>
                <a:gd name="connsiteY20-1362" fmla="*/ 38110 h 1424419"/>
                <a:gd name="connsiteX21-1363" fmla="*/ 653528 w 1306267"/>
                <a:gd name="connsiteY21-1364" fmla="*/ 0 h 1424419"/>
                <a:gd name="connsiteX0-1365" fmla="*/ 653528 w 1306267"/>
                <a:gd name="connsiteY0-1366" fmla="*/ 0 h 1424419"/>
                <a:gd name="connsiteX1-1367" fmla="*/ 757287 w 1306267"/>
                <a:gd name="connsiteY1-1368" fmla="*/ 32444 h 1424419"/>
                <a:gd name="connsiteX2-1369" fmla="*/ 1206876 w 1306267"/>
                <a:gd name="connsiteY2-1370" fmla="*/ 284945 h 1424419"/>
                <a:gd name="connsiteX3-1371" fmla="*/ 1237706 w 1306267"/>
                <a:gd name="connsiteY3-1372" fmla="*/ 306775 h 1424419"/>
                <a:gd name="connsiteX4-1373" fmla="*/ 1301712 w 1306267"/>
                <a:gd name="connsiteY4-1374" fmla="*/ 442384 h 1424419"/>
                <a:gd name="connsiteX5-1375" fmla="*/ 1303099 w 1306267"/>
                <a:gd name="connsiteY5-1376" fmla="*/ 495558 h 1424419"/>
                <a:gd name="connsiteX6-1377" fmla="*/ 1303099 w 1306267"/>
                <a:gd name="connsiteY6-1378" fmla="*/ 952393 h 1424419"/>
                <a:gd name="connsiteX7-1379" fmla="*/ 1305306 w 1306267"/>
                <a:gd name="connsiteY7-1380" fmla="*/ 990115 h 1424419"/>
                <a:gd name="connsiteX8-1381" fmla="*/ 1255800 w 1306267"/>
                <a:gd name="connsiteY8-1382" fmla="*/ 1142552 h 1424419"/>
                <a:gd name="connsiteX9-1383" fmla="*/ 1172881 w 1306267"/>
                <a:gd name="connsiteY9-1384" fmla="*/ 1179342 h 1424419"/>
                <a:gd name="connsiteX10-1385" fmla="*/ 792288 w 1306267"/>
                <a:gd name="connsiteY10-1386" fmla="*/ 1385653 h 1424419"/>
                <a:gd name="connsiteX11-1387" fmla="*/ 522686 w 1306267"/>
                <a:gd name="connsiteY11-1388" fmla="*/ 1384922 h 1424419"/>
                <a:gd name="connsiteX12-1389" fmla="*/ 97009 w 1306267"/>
                <a:gd name="connsiteY12-1390" fmla="*/ 1161462 h 1424419"/>
                <a:gd name="connsiteX13-1391" fmla="*/ 44843 w 1306267"/>
                <a:gd name="connsiteY13-1392" fmla="*/ 1118989 h 1424419"/>
                <a:gd name="connsiteX14-1393" fmla="*/ 667 w 1306267"/>
                <a:gd name="connsiteY14-1394" fmla="*/ 999105 h 1424419"/>
                <a:gd name="connsiteX15-1395" fmla="*/ 0 w 1306267"/>
                <a:gd name="connsiteY15-1396" fmla="*/ 972364 h 1424419"/>
                <a:gd name="connsiteX16-1397" fmla="*/ 2496 w 1306267"/>
                <a:gd name="connsiteY16-1398" fmla="*/ 463106 h 1424419"/>
                <a:gd name="connsiteX17-1399" fmla="*/ 2458 w 1306267"/>
                <a:gd name="connsiteY17-1400" fmla="*/ 429563 h 1424419"/>
                <a:gd name="connsiteX18-1401" fmla="*/ 75248 w 1306267"/>
                <a:gd name="connsiteY18-1402" fmla="*/ 303202 h 1424419"/>
                <a:gd name="connsiteX19-1403" fmla="*/ 106293 w 1306267"/>
                <a:gd name="connsiteY19-1404" fmla="*/ 282597 h 1424419"/>
                <a:gd name="connsiteX20-1405" fmla="*/ 541533 w 1306267"/>
                <a:gd name="connsiteY20-1406" fmla="*/ 38110 h 1424419"/>
                <a:gd name="connsiteX21-1407" fmla="*/ 653528 w 1306267"/>
                <a:gd name="connsiteY21-1408" fmla="*/ 0 h 1424419"/>
                <a:gd name="connsiteX0-1409" fmla="*/ 653528 w 1306267"/>
                <a:gd name="connsiteY0-1410" fmla="*/ 0 h 1424419"/>
                <a:gd name="connsiteX1-1411" fmla="*/ 757287 w 1306267"/>
                <a:gd name="connsiteY1-1412" fmla="*/ 32444 h 1424419"/>
                <a:gd name="connsiteX2-1413" fmla="*/ 1206876 w 1306267"/>
                <a:gd name="connsiteY2-1414" fmla="*/ 284945 h 1424419"/>
                <a:gd name="connsiteX3-1415" fmla="*/ 1237706 w 1306267"/>
                <a:gd name="connsiteY3-1416" fmla="*/ 306775 h 1424419"/>
                <a:gd name="connsiteX4-1417" fmla="*/ 1301712 w 1306267"/>
                <a:gd name="connsiteY4-1418" fmla="*/ 442384 h 1424419"/>
                <a:gd name="connsiteX5-1419" fmla="*/ 1303099 w 1306267"/>
                <a:gd name="connsiteY5-1420" fmla="*/ 495558 h 1424419"/>
                <a:gd name="connsiteX6-1421" fmla="*/ 1303099 w 1306267"/>
                <a:gd name="connsiteY6-1422" fmla="*/ 952393 h 1424419"/>
                <a:gd name="connsiteX7-1423" fmla="*/ 1305306 w 1306267"/>
                <a:gd name="connsiteY7-1424" fmla="*/ 990115 h 1424419"/>
                <a:gd name="connsiteX8-1425" fmla="*/ 1255800 w 1306267"/>
                <a:gd name="connsiteY8-1426" fmla="*/ 1142552 h 1424419"/>
                <a:gd name="connsiteX9-1427" fmla="*/ 1172881 w 1306267"/>
                <a:gd name="connsiteY9-1428" fmla="*/ 1179342 h 1424419"/>
                <a:gd name="connsiteX10-1429" fmla="*/ 792288 w 1306267"/>
                <a:gd name="connsiteY10-1430" fmla="*/ 1385653 h 1424419"/>
                <a:gd name="connsiteX11-1431" fmla="*/ 522686 w 1306267"/>
                <a:gd name="connsiteY11-1432" fmla="*/ 1384922 h 1424419"/>
                <a:gd name="connsiteX12-1433" fmla="*/ 97009 w 1306267"/>
                <a:gd name="connsiteY12-1434" fmla="*/ 1161462 h 1424419"/>
                <a:gd name="connsiteX13-1435" fmla="*/ 44843 w 1306267"/>
                <a:gd name="connsiteY13-1436" fmla="*/ 1118989 h 1424419"/>
                <a:gd name="connsiteX14-1437" fmla="*/ 667 w 1306267"/>
                <a:gd name="connsiteY14-1438" fmla="*/ 999105 h 1424419"/>
                <a:gd name="connsiteX15-1439" fmla="*/ 0 w 1306267"/>
                <a:gd name="connsiteY15-1440" fmla="*/ 972364 h 1424419"/>
                <a:gd name="connsiteX16-1441" fmla="*/ 2496 w 1306267"/>
                <a:gd name="connsiteY16-1442" fmla="*/ 463106 h 1424419"/>
                <a:gd name="connsiteX17-1443" fmla="*/ 2458 w 1306267"/>
                <a:gd name="connsiteY17-1444" fmla="*/ 429563 h 1424419"/>
                <a:gd name="connsiteX18-1445" fmla="*/ 75248 w 1306267"/>
                <a:gd name="connsiteY18-1446" fmla="*/ 303202 h 1424419"/>
                <a:gd name="connsiteX19-1447" fmla="*/ 106293 w 1306267"/>
                <a:gd name="connsiteY19-1448" fmla="*/ 282597 h 1424419"/>
                <a:gd name="connsiteX20-1449" fmla="*/ 541533 w 1306267"/>
                <a:gd name="connsiteY20-1450" fmla="*/ 38110 h 1424419"/>
                <a:gd name="connsiteX21-1451" fmla="*/ 653528 w 1306267"/>
                <a:gd name="connsiteY21-1452" fmla="*/ 0 h 1424419"/>
                <a:gd name="connsiteX0-1453" fmla="*/ 653528 w 1306267"/>
                <a:gd name="connsiteY0-1454" fmla="*/ 0 h 1424419"/>
                <a:gd name="connsiteX1-1455" fmla="*/ 757287 w 1306267"/>
                <a:gd name="connsiteY1-1456" fmla="*/ 32444 h 1424419"/>
                <a:gd name="connsiteX2-1457" fmla="*/ 1206876 w 1306267"/>
                <a:gd name="connsiteY2-1458" fmla="*/ 284945 h 1424419"/>
                <a:gd name="connsiteX3-1459" fmla="*/ 1237706 w 1306267"/>
                <a:gd name="connsiteY3-1460" fmla="*/ 306775 h 1424419"/>
                <a:gd name="connsiteX4-1461" fmla="*/ 1301712 w 1306267"/>
                <a:gd name="connsiteY4-1462" fmla="*/ 442384 h 1424419"/>
                <a:gd name="connsiteX5-1463" fmla="*/ 1303099 w 1306267"/>
                <a:gd name="connsiteY5-1464" fmla="*/ 495558 h 1424419"/>
                <a:gd name="connsiteX6-1465" fmla="*/ 1303099 w 1306267"/>
                <a:gd name="connsiteY6-1466" fmla="*/ 952393 h 1424419"/>
                <a:gd name="connsiteX7-1467" fmla="*/ 1305306 w 1306267"/>
                <a:gd name="connsiteY7-1468" fmla="*/ 990115 h 1424419"/>
                <a:gd name="connsiteX8-1469" fmla="*/ 1255800 w 1306267"/>
                <a:gd name="connsiteY8-1470" fmla="*/ 1142552 h 1424419"/>
                <a:gd name="connsiteX9-1471" fmla="*/ 1172881 w 1306267"/>
                <a:gd name="connsiteY9-1472" fmla="*/ 1179342 h 1424419"/>
                <a:gd name="connsiteX10-1473" fmla="*/ 792288 w 1306267"/>
                <a:gd name="connsiteY10-1474" fmla="*/ 1385653 h 1424419"/>
                <a:gd name="connsiteX11-1475" fmla="*/ 522686 w 1306267"/>
                <a:gd name="connsiteY11-1476" fmla="*/ 1384922 h 1424419"/>
                <a:gd name="connsiteX12-1477" fmla="*/ 97009 w 1306267"/>
                <a:gd name="connsiteY12-1478" fmla="*/ 1161462 h 1424419"/>
                <a:gd name="connsiteX13-1479" fmla="*/ 44843 w 1306267"/>
                <a:gd name="connsiteY13-1480" fmla="*/ 1118989 h 1424419"/>
                <a:gd name="connsiteX14-1481" fmla="*/ 667 w 1306267"/>
                <a:gd name="connsiteY14-1482" fmla="*/ 999105 h 1424419"/>
                <a:gd name="connsiteX15-1483" fmla="*/ 0 w 1306267"/>
                <a:gd name="connsiteY15-1484" fmla="*/ 972364 h 1424419"/>
                <a:gd name="connsiteX16-1485" fmla="*/ 2496 w 1306267"/>
                <a:gd name="connsiteY16-1486" fmla="*/ 463106 h 1424419"/>
                <a:gd name="connsiteX17-1487" fmla="*/ 2458 w 1306267"/>
                <a:gd name="connsiteY17-1488" fmla="*/ 429563 h 1424419"/>
                <a:gd name="connsiteX18-1489" fmla="*/ 75248 w 1306267"/>
                <a:gd name="connsiteY18-1490" fmla="*/ 303202 h 1424419"/>
                <a:gd name="connsiteX19-1491" fmla="*/ 106293 w 1306267"/>
                <a:gd name="connsiteY19-1492" fmla="*/ 282597 h 1424419"/>
                <a:gd name="connsiteX20-1493" fmla="*/ 541533 w 1306267"/>
                <a:gd name="connsiteY20-1494" fmla="*/ 38110 h 1424419"/>
                <a:gd name="connsiteX21-1495" fmla="*/ 653528 w 1306267"/>
                <a:gd name="connsiteY21-1496" fmla="*/ 0 h 1424419"/>
                <a:gd name="connsiteX0-1497" fmla="*/ 653528 w 1306267"/>
                <a:gd name="connsiteY0-1498" fmla="*/ 0 h 1424419"/>
                <a:gd name="connsiteX1-1499" fmla="*/ 757287 w 1306267"/>
                <a:gd name="connsiteY1-1500" fmla="*/ 32444 h 1424419"/>
                <a:gd name="connsiteX2-1501" fmla="*/ 1206876 w 1306267"/>
                <a:gd name="connsiteY2-1502" fmla="*/ 284945 h 1424419"/>
                <a:gd name="connsiteX3-1503" fmla="*/ 1237706 w 1306267"/>
                <a:gd name="connsiteY3-1504" fmla="*/ 306775 h 1424419"/>
                <a:gd name="connsiteX4-1505" fmla="*/ 1301712 w 1306267"/>
                <a:gd name="connsiteY4-1506" fmla="*/ 442384 h 1424419"/>
                <a:gd name="connsiteX5-1507" fmla="*/ 1303099 w 1306267"/>
                <a:gd name="connsiteY5-1508" fmla="*/ 495558 h 1424419"/>
                <a:gd name="connsiteX6-1509" fmla="*/ 1303099 w 1306267"/>
                <a:gd name="connsiteY6-1510" fmla="*/ 952393 h 1424419"/>
                <a:gd name="connsiteX7-1511" fmla="*/ 1305306 w 1306267"/>
                <a:gd name="connsiteY7-1512" fmla="*/ 990115 h 1424419"/>
                <a:gd name="connsiteX8-1513" fmla="*/ 1255800 w 1306267"/>
                <a:gd name="connsiteY8-1514" fmla="*/ 1142552 h 1424419"/>
                <a:gd name="connsiteX9-1515" fmla="*/ 1172881 w 1306267"/>
                <a:gd name="connsiteY9-1516" fmla="*/ 1179342 h 1424419"/>
                <a:gd name="connsiteX10-1517" fmla="*/ 792288 w 1306267"/>
                <a:gd name="connsiteY10-1518" fmla="*/ 1385653 h 1424419"/>
                <a:gd name="connsiteX11-1519" fmla="*/ 522686 w 1306267"/>
                <a:gd name="connsiteY11-1520" fmla="*/ 1384922 h 1424419"/>
                <a:gd name="connsiteX12-1521" fmla="*/ 94302 w 1306267"/>
                <a:gd name="connsiteY12-1522" fmla="*/ 1158755 h 1424419"/>
                <a:gd name="connsiteX13-1523" fmla="*/ 44843 w 1306267"/>
                <a:gd name="connsiteY13-1524" fmla="*/ 1118989 h 1424419"/>
                <a:gd name="connsiteX14-1525" fmla="*/ 667 w 1306267"/>
                <a:gd name="connsiteY14-1526" fmla="*/ 999105 h 1424419"/>
                <a:gd name="connsiteX15-1527" fmla="*/ 0 w 1306267"/>
                <a:gd name="connsiteY15-1528" fmla="*/ 972364 h 1424419"/>
                <a:gd name="connsiteX16-1529" fmla="*/ 2496 w 1306267"/>
                <a:gd name="connsiteY16-1530" fmla="*/ 463106 h 1424419"/>
                <a:gd name="connsiteX17-1531" fmla="*/ 2458 w 1306267"/>
                <a:gd name="connsiteY17-1532" fmla="*/ 429563 h 1424419"/>
                <a:gd name="connsiteX18-1533" fmla="*/ 75248 w 1306267"/>
                <a:gd name="connsiteY18-1534" fmla="*/ 303202 h 1424419"/>
                <a:gd name="connsiteX19-1535" fmla="*/ 106293 w 1306267"/>
                <a:gd name="connsiteY19-1536" fmla="*/ 282597 h 1424419"/>
                <a:gd name="connsiteX20-1537" fmla="*/ 541533 w 1306267"/>
                <a:gd name="connsiteY20-1538" fmla="*/ 38110 h 1424419"/>
                <a:gd name="connsiteX21-1539" fmla="*/ 653528 w 1306267"/>
                <a:gd name="connsiteY21-1540" fmla="*/ 0 h 1424419"/>
                <a:gd name="connsiteX0-1541" fmla="*/ 653528 w 1306267"/>
                <a:gd name="connsiteY0-1542" fmla="*/ 0 h 1424419"/>
                <a:gd name="connsiteX1-1543" fmla="*/ 757287 w 1306267"/>
                <a:gd name="connsiteY1-1544" fmla="*/ 32444 h 1424419"/>
                <a:gd name="connsiteX2-1545" fmla="*/ 1206876 w 1306267"/>
                <a:gd name="connsiteY2-1546" fmla="*/ 284945 h 1424419"/>
                <a:gd name="connsiteX3-1547" fmla="*/ 1237706 w 1306267"/>
                <a:gd name="connsiteY3-1548" fmla="*/ 306775 h 1424419"/>
                <a:gd name="connsiteX4-1549" fmla="*/ 1301712 w 1306267"/>
                <a:gd name="connsiteY4-1550" fmla="*/ 442384 h 1424419"/>
                <a:gd name="connsiteX5-1551" fmla="*/ 1303099 w 1306267"/>
                <a:gd name="connsiteY5-1552" fmla="*/ 495558 h 1424419"/>
                <a:gd name="connsiteX6-1553" fmla="*/ 1303099 w 1306267"/>
                <a:gd name="connsiteY6-1554" fmla="*/ 952393 h 1424419"/>
                <a:gd name="connsiteX7-1555" fmla="*/ 1305306 w 1306267"/>
                <a:gd name="connsiteY7-1556" fmla="*/ 990115 h 1424419"/>
                <a:gd name="connsiteX8-1557" fmla="*/ 1255800 w 1306267"/>
                <a:gd name="connsiteY8-1558" fmla="*/ 1142552 h 1424419"/>
                <a:gd name="connsiteX9-1559" fmla="*/ 1172881 w 1306267"/>
                <a:gd name="connsiteY9-1560" fmla="*/ 1179342 h 1424419"/>
                <a:gd name="connsiteX10-1561" fmla="*/ 792288 w 1306267"/>
                <a:gd name="connsiteY10-1562" fmla="*/ 1385653 h 1424419"/>
                <a:gd name="connsiteX11-1563" fmla="*/ 522686 w 1306267"/>
                <a:gd name="connsiteY11-1564" fmla="*/ 1384922 h 1424419"/>
                <a:gd name="connsiteX12-1565" fmla="*/ 94302 w 1306267"/>
                <a:gd name="connsiteY12-1566" fmla="*/ 1158755 h 1424419"/>
                <a:gd name="connsiteX13-1567" fmla="*/ 39429 w 1306267"/>
                <a:gd name="connsiteY13-1568" fmla="*/ 1117635 h 1424419"/>
                <a:gd name="connsiteX14-1569" fmla="*/ 667 w 1306267"/>
                <a:gd name="connsiteY14-1570" fmla="*/ 999105 h 1424419"/>
                <a:gd name="connsiteX15-1571" fmla="*/ 0 w 1306267"/>
                <a:gd name="connsiteY15-1572" fmla="*/ 972364 h 1424419"/>
                <a:gd name="connsiteX16-1573" fmla="*/ 2496 w 1306267"/>
                <a:gd name="connsiteY16-1574" fmla="*/ 463106 h 1424419"/>
                <a:gd name="connsiteX17-1575" fmla="*/ 2458 w 1306267"/>
                <a:gd name="connsiteY17-1576" fmla="*/ 429563 h 1424419"/>
                <a:gd name="connsiteX18-1577" fmla="*/ 75248 w 1306267"/>
                <a:gd name="connsiteY18-1578" fmla="*/ 303202 h 1424419"/>
                <a:gd name="connsiteX19-1579" fmla="*/ 106293 w 1306267"/>
                <a:gd name="connsiteY19-1580" fmla="*/ 282597 h 1424419"/>
                <a:gd name="connsiteX20-1581" fmla="*/ 541533 w 1306267"/>
                <a:gd name="connsiteY20-1582" fmla="*/ 38110 h 1424419"/>
                <a:gd name="connsiteX21-1583" fmla="*/ 653528 w 1306267"/>
                <a:gd name="connsiteY21-1584" fmla="*/ 0 h 1424419"/>
                <a:gd name="connsiteX0-1585" fmla="*/ 653528 w 1305333"/>
                <a:gd name="connsiteY0-1586" fmla="*/ 0 h 1424419"/>
                <a:gd name="connsiteX1-1587" fmla="*/ 757287 w 1305333"/>
                <a:gd name="connsiteY1-1588" fmla="*/ 32444 h 1424419"/>
                <a:gd name="connsiteX2-1589" fmla="*/ 1206876 w 1305333"/>
                <a:gd name="connsiteY2-1590" fmla="*/ 284945 h 1424419"/>
                <a:gd name="connsiteX3-1591" fmla="*/ 1237706 w 1305333"/>
                <a:gd name="connsiteY3-1592" fmla="*/ 306775 h 1424419"/>
                <a:gd name="connsiteX4-1593" fmla="*/ 1301712 w 1305333"/>
                <a:gd name="connsiteY4-1594" fmla="*/ 442384 h 1424419"/>
                <a:gd name="connsiteX5-1595" fmla="*/ 1303099 w 1305333"/>
                <a:gd name="connsiteY5-1596" fmla="*/ 495558 h 1424419"/>
                <a:gd name="connsiteX6-1597" fmla="*/ 1303099 w 1305333"/>
                <a:gd name="connsiteY6-1598" fmla="*/ 952393 h 1424419"/>
                <a:gd name="connsiteX7-1599" fmla="*/ 1305306 w 1305333"/>
                <a:gd name="connsiteY7-1600" fmla="*/ 990115 h 1424419"/>
                <a:gd name="connsiteX8-1601" fmla="*/ 1227376 w 1305333"/>
                <a:gd name="connsiteY8-1602" fmla="*/ 1152027 h 1424419"/>
                <a:gd name="connsiteX9-1603" fmla="*/ 1172881 w 1305333"/>
                <a:gd name="connsiteY9-1604" fmla="*/ 1179342 h 1424419"/>
                <a:gd name="connsiteX10-1605" fmla="*/ 792288 w 1305333"/>
                <a:gd name="connsiteY10-1606" fmla="*/ 1385653 h 1424419"/>
                <a:gd name="connsiteX11-1607" fmla="*/ 522686 w 1305333"/>
                <a:gd name="connsiteY11-1608" fmla="*/ 1384922 h 1424419"/>
                <a:gd name="connsiteX12-1609" fmla="*/ 94302 w 1305333"/>
                <a:gd name="connsiteY12-1610" fmla="*/ 1158755 h 1424419"/>
                <a:gd name="connsiteX13-1611" fmla="*/ 39429 w 1305333"/>
                <a:gd name="connsiteY13-1612" fmla="*/ 1117635 h 1424419"/>
                <a:gd name="connsiteX14-1613" fmla="*/ 667 w 1305333"/>
                <a:gd name="connsiteY14-1614" fmla="*/ 999105 h 1424419"/>
                <a:gd name="connsiteX15-1615" fmla="*/ 0 w 1305333"/>
                <a:gd name="connsiteY15-1616" fmla="*/ 972364 h 1424419"/>
                <a:gd name="connsiteX16-1617" fmla="*/ 2496 w 1305333"/>
                <a:gd name="connsiteY16-1618" fmla="*/ 463106 h 1424419"/>
                <a:gd name="connsiteX17-1619" fmla="*/ 2458 w 1305333"/>
                <a:gd name="connsiteY17-1620" fmla="*/ 429563 h 1424419"/>
                <a:gd name="connsiteX18-1621" fmla="*/ 75248 w 1305333"/>
                <a:gd name="connsiteY18-1622" fmla="*/ 303202 h 1424419"/>
                <a:gd name="connsiteX19-1623" fmla="*/ 106293 w 1305333"/>
                <a:gd name="connsiteY19-1624" fmla="*/ 282597 h 1424419"/>
                <a:gd name="connsiteX20-1625" fmla="*/ 541533 w 1305333"/>
                <a:gd name="connsiteY20-1626" fmla="*/ 38110 h 1424419"/>
                <a:gd name="connsiteX21-1627" fmla="*/ 653528 w 1305333"/>
                <a:gd name="connsiteY21-1628" fmla="*/ 0 h 1424419"/>
                <a:gd name="connsiteX0-1629" fmla="*/ 653528 w 1305333"/>
                <a:gd name="connsiteY0-1630" fmla="*/ 0 h 1424419"/>
                <a:gd name="connsiteX1-1631" fmla="*/ 757287 w 1305333"/>
                <a:gd name="connsiteY1-1632" fmla="*/ 32444 h 1424419"/>
                <a:gd name="connsiteX2-1633" fmla="*/ 1206876 w 1305333"/>
                <a:gd name="connsiteY2-1634" fmla="*/ 284945 h 1424419"/>
                <a:gd name="connsiteX3-1635" fmla="*/ 1237706 w 1305333"/>
                <a:gd name="connsiteY3-1636" fmla="*/ 306775 h 1424419"/>
                <a:gd name="connsiteX4-1637" fmla="*/ 1301712 w 1305333"/>
                <a:gd name="connsiteY4-1638" fmla="*/ 442384 h 1424419"/>
                <a:gd name="connsiteX5-1639" fmla="*/ 1303099 w 1305333"/>
                <a:gd name="connsiteY5-1640" fmla="*/ 495558 h 1424419"/>
                <a:gd name="connsiteX6-1641" fmla="*/ 1303099 w 1305333"/>
                <a:gd name="connsiteY6-1642" fmla="*/ 952393 h 1424419"/>
                <a:gd name="connsiteX7-1643" fmla="*/ 1302599 w 1305333"/>
                <a:gd name="connsiteY7-1644" fmla="*/ 1003650 h 1424419"/>
                <a:gd name="connsiteX8-1645" fmla="*/ 1227376 w 1305333"/>
                <a:gd name="connsiteY8-1646" fmla="*/ 1152027 h 1424419"/>
                <a:gd name="connsiteX9-1647" fmla="*/ 1172881 w 1305333"/>
                <a:gd name="connsiteY9-1648" fmla="*/ 1179342 h 1424419"/>
                <a:gd name="connsiteX10-1649" fmla="*/ 792288 w 1305333"/>
                <a:gd name="connsiteY10-1650" fmla="*/ 1385653 h 1424419"/>
                <a:gd name="connsiteX11-1651" fmla="*/ 522686 w 1305333"/>
                <a:gd name="connsiteY11-1652" fmla="*/ 1384922 h 1424419"/>
                <a:gd name="connsiteX12-1653" fmla="*/ 94302 w 1305333"/>
                <a:gd name="connsiteY12-1654" fmla="*/ 1158755 h 1424419"/>
                <a:gd name="connsiteX13-1655" fmla="*/ 39429 w 1305333"/>
                <a:gd name="connsiteY13-1656" fmla="*/ 1117635 h 1424419"/>
                <a:gd name="connsiteX14-1657" fmla="*/ 667 w 1305333"/>
                <a:gd name="connsiteY14-1658" fmla="*/ 999105 h 1424419"/>
                <a:gd name="connsiteX15-1659" fmla="*/ 0 w 1305333"/>
                <a:gd name="connsiteY15-1660" fmla="*/ 972364 h 1424419"/>
                <a:gd name="connsiteX16-1661" fmla="*/ 2496 w 1305333"/>
                <a:gd name="connsiteY16-1662" fmla="*/ 463106 h 1424419"/>
                <a:gd name="connsiteX17-1663" fmla="*/ 2458 w 1305333"/>
                <a:gd name="connsiteY17-1664" fmla="*/ 429563 h 1424419"/>
                <a:gd name="connsiteX18-1665" fmla="*/ 75248 w 1305333"/>
                <a:gd name="connsiteY18-1666" fmla="*/ 303202 h 1424419"/>
                <a:gd name="connsiteX19-1667" fmla="*/ 106293 w 1305333"/>
                <a:gd name="connsiteY19-1668" fmla="*/ 282597 h 1424419"/>
                <a:gd name="connsiteX20-1669" fmla="*/ 541533 w 1305333"/>
                <a:gd name="connsiteY20-1670" fmla="*/ 38110 h 1424419"/>
                <a:gd name="connsiteX21-1671" fmla="*/ 653528 w 1305333"/>
                <a:gd name="connsiteY21-1672" fmla="*/ 0 h 1424419"/>
                <a:gd name="connsiteX0-1673" fmla="*/ 653528 w 1305080"/>
                <a:gd name="connsiteY0-1674" fmla="*/ 0 h 1424419"/>
                <a:gd name="connsiteX1-1675" fmla="*/ 757287 w 1305080"/>
                <a:gd name="connsiteY1-1676" fmla="*/ 32444 h 1424419"/>
                <a:gd name="connsiteX2-1677" fmla="*/ 1206876 w 1305080"/>
                <a:gd name="connsiteY2-1678" fmla="*/ 284945 h 1424419"/>
                <a:gd name="connsiteX3-1679" fmla="*/ 1237706 w 1305080"/>
                <a:gd name="connsiteY3-1680" fmla="*/ 306775 h 1424419"/>
                <a:gd name="connsiteX4-1681" fmla="*/ 1301712 w 1305080"/>
                <a:gd name="connsiteY4-1682" fmla="*/ 442384 h 1424419"/>
                <a:gd name="connsiteX5-1683" fmla="*/ 1303099 w 1305080"/>
                <a:gd name="connsiteY5-1684" fmla="*/ 495558 h 1424419"/>
                <a:gd name="connsiteX6-1685" fmla="*/ 1301746 w 1305080"/>
                <a:gd name="connsiteY6-1686" fmla="*/ 953747 h 1424419"/>
                <a:gd name="connsiteX7-1687" fmla="*/ 1302599 w 1305080"/>
                <a:gd name="connsiteY7-1688" fmla="*/ 1003650 h 1424419"/>
                <a:gd name="connsiteX8-1689" fmla="*/ 1227376 w 1305080"/>
                <a:gd name="connsiteY8-1690" fmla="*/ 1152027 h 1424419"/>
                <a:gd name="connsiteX9-1691" fmla="*/ 1172881 w 1305080"/>
                <a:gd name="connsiteY9-1692" fmla="*/ 1179342 h 1424419"/>
                <a:gd name="connsiteX10-1693" fmla="*/ 792288 w 1305080"/>
                <a:gd name="connsiteY10-1694" fmla="*/ 1385653 h 1424419"/>
                <a:gd name="connsiteX11-1695" fmla="*/ 522686 w 1305080"/>
                <a:gd name="connsiteY11-1696" fmla="*/ 1384922 h 1424419"/>
                <a:gd name="connsiteX12-1697" fmla="*/ 94302 w 1305080"/>
                <a:gd name="connsiteY12-1698" fmla="*/ 1158755 h 1424419"/>
                <a:gd name="connsiteX13-1699" fmla="*/ 39429 w 1305080"/>
                <a:gd name="connsiteY13-1700" fmla="*/ 1117635 h 1424419"/>
                <a:gd name="connsiteX14-1701" fmla="*/ 667 w 1305080"/>
                <a:gd name="connsiteY14-1702" fmla="*/ 999105 h 1424419"/>
                <a:gd name="connsiteX15-1703" fmla="*/ 0 w 1305080"/>
                <a:gd name="connsiteY15-1704" fmla="*/ 972364 h 1424419"/>
                <a:gd name="connsiteX16-1705" fmla="*/ 2496 w 1305080"/>
                <a:gd name="connsiteY16-1706" fmla="*/ 463106 h 1424419"/>
                <a:gd name="connsiteX17-1707" fmla="*/ 2458 w 1305080"/>
                <a:gd name="connsiteY17-1708" fmla="*/ 429563 h 1424419"/>
                <a:gd name="connsiteX18-1709" fmla="*/ 75248 w 1305080"/>
                <a:gd name="connsiteY18-1710" fmla="*/ 303202 h 1424419"/>
                <a:gd name="connsiteX19-1711" fmla="*/ 106293 w 1305080"/>
                <a:gd name="connsiteY19-1712" fmla="*/ 282597 h 1424419"/>
                <a:gd name="connsiteX20-1713" fmla="*/ 541533 w 1305080"/>
                <a:gd name="connsiteY20-1714" fmla="*/ 38110 h 1424419"/>
                <a:gd name="connsiteX21-1715" fmla="*/ 653528 w 1305080"/>
                <a:gd name="connsiteY21-1716" fmla="*/ 0 h 1424419"/>
                <a:gd name="connsiteX0-1717" fmla="*/ 653528 w 1305299"/>
                <a:gd name="connsiteY0-1718" fmla="*/ 0 h 1424419"/>
                <a:gd name="connsiteX1-1719" fmla="*/ 757287 w 1305299"/>
                <a:gd name="connsiteY1-1720" fmla="*/ 32444 h 1424419"/>
                <a:gd name="connsiteX2-1721" fmla="*/ 1206876 w 1305299"/>
                <a:gd name="connsiteY2-1722" fmla="*/ 284945 h 1424419"/>
                <a:gd name="connsiteX3-1723" fmla="*/ 1237706 w 1305299"/>
                <a:gd name="connsiteY3-1724" fmla="*/ 306775 h 1424419"/>
                <a:gd name="connsiteX4-1725" fmla="*/ 1301712 w 1305299"/>
                <a:gd name="connsiteY4-1726" fmla="*/ 442384 h 1424419"/>
                <a:gd name="connsiteX5-1727" fmla="*/ 1303099 w 1305299"/>
                <a:gd name="connsiteY5-1728" fmla="*/ 495558 h 1424419"/>
                <a:gd name="connsiteX6-1729" fmla="*/ 1301746 w 1305299"/>
                <a:gd name="connsiteY6-1730" fmla="*/ 953747 h 1424419"/>
                <a:gd name="connsiteX7-1731" fmla="*/ 1302599 w 1305299"/>
                <a:gd name="connsiteY7-1732" fmla="*/ 1003650 h 1424419"/>
                <a:gd name="connsiteX8-1733" fmla="*/ 1227376 w 1305299"/>
                <a:gd name="connsiteY8-1734" fmla="*/ 1152027 h 1424419"/>
                <a:gd name="connsiteX9-1735" fmla="*/ 1172881 w 1305299"/>
                <a:gd name="connsiteY9-1736" fmla="*/ 1179342 h 1424419"/>
                <a:gd name="connsiteX10-1737" fmla="*/ 792288 w 1305299"/>
                <a:gd name="connsiteY10-1738" fmla="*/ 1385653 h 1424419"/>
                <a:gd name="connsiteX11-1739" fmla="*/ 522686 w 1305299"/>
                <a:gd name="connsiteY11-1740" fmla="*/ 1384922 h 1424419"/>
                <a:gd name="connsiteX12-1741" fmla="*/ 94302 w 1305299"/>
                <a:gd name="connsiteY12-1742" fmla="*/ 1158755 h 1424419"/>
                <a:gd name="connsiteX13-1743" fmla="*/ 39429 w 1305299"/>
                <a:gd name="connsiteY13-1744" fmla="*/ 1117635 h 1424419"/>
                <a:gd name="connsiteX14-1745" fmla="*/ 667 w 1305299"/>
                <a:gd name="connsiteY14-1746" fmla="*/ 999105 h 1424419"/>
                <a:gd name="connsiteX15-1747" fmla="*/ 0 w 1305299"/>
                <a:gd name="connsiteY15-1748" fmla="*/ 972364 h 1424419"/>
                <a:gd name="connsiteX16-1749" fmla="*/ 2496 w 1305299"/>
                <a:gd name="connsiteY16-1750" fmla="*/ 463106 h 1424419"/>
                <a:gd name="connsiteX17-1751" fmla="*/ 2458 w 1305299"/>
                <a:gd name="connsiteY17-1752" fmla="*/ 429563 h 1424419"/>
                <a:gd name="connsiteX18-1753" fmla="*/ 75248 w 1305299"/>
                <a:gd name="connsiteY18-1754" fmla="*/ 303202 h 1424419"/>
                <a:gd name="connsiteX19-1755" fmla="*/ 106293 w 1305299"/>
                <a:gd name="connsiteY19-1756" fmla="*/ 282597 h 1424419"/>
                <a:gd name="connsiteX20-1757" fmla="*/ 541533 w 1305299"/>
                <a:gd name="connsiteY20-1758" fmla="*/ 38110 h 1424419"/>
                <a:gd name="connsiteX21-1759" fmla="*/ 653528 w 1305299"/>
                <a:gd name="connsiteY21-1760" fmla="*/ 0 h 1424419"/>
                <a:gd name="connsiteX0-1761" fmla="*/ 653528 w 1306646"/>
                <a:gd name="connsiteY0-1762" fmla="*/ 0 h 1424419"/>
                <a:gd name="connsiteX1-1763" fmla="*/ 757287 w 1306646"/>
                <a:gd name="connsiteY1-1764" fmla="*/ 32444 h 1424419"/>
                <a:gd name="connsiteX2-1765" fmla="*/ 1206876 w 1306646"/>
                <a:gd name="connsiteY2-1766" fmla="*/ 284945 h 1424419"/>
                <a:gd name="connsiteX3-1767" fmla="*/ 1237706 w 1306646"/>
                <a:gd name="connsiteY3-1768" fmla="*/ 306775 h 1424419"/>
                <a:gd name="connsiteX4-1769" fmla="*/ 1301712 w 1306646"/>
                <a:gd name="connsiteY4-1770" fmla="*/ 442384 h 1424419"/>
                <a:gd name="connsiteX5-1771" fmla="*/ 1303099 w 1306646"/>
                <a:gd name="connsiteY5-1772" fmla="*/ 495558 h 1424419"/>
                <a:gd name="connsiteX6-1773" fmla="*/ 1301746 w 1306646"/>
                <a:gd name="connsiteY6-1774" fmla="*/ 953747 h 1424419"/>
                <a:gd name="connsiteX7-1775" fmla="*/ 1302599 w 1306646"/>
                <a:gd name="connsiteY7-1776" fmla="*/ 1003650 h 1424419"/>
                <a:gd name="connsiteX8-1777" fmla="*/ 1227376 w 1306646"/>
                <a:gd name="connsiteY8-1778" fmla="*/ 1152027 h 1424419"/>
                <a:gd name="connsiteX9-1779" fmla="*/ 1172881 w 1306646"/>
                <a:gd name="connsiteY9-1780" fmla="*/ 1179342 h 1424419"/>
                <a:gd name="connsiteX10-1781" fmla="*/ 792288 w 1306646"/>
                <a:gd name="connsiteY10-1782" fmla="*/ 1385653 h 1424419"/>
                <a:gd name="connsiteX11-1783" fmla="*/ 522686 w 1306646"/>
                <a:gd name="connsiteY11-1784" fmla="*/ 1384922 h 1424419"/>
                <a:gd name="connsiteX12-1785" fmla="*/ 94302 w 1306646"/>
                <a:gd name="connsiteY12-1786" fmla="*/ 1158755 h 1424419"/>
                <a:gd name="connsiteX13-1787" fmla="*/ 39429 w 1306646"/>
                <a:gd name="connsiteY13-1788" fmla="*/ 1117635 h 1424419"/>
                <a:gd name="connsiteX14-1789" fmla="*/ 667 w 1306646"/>
                <a:gd name="connsiteY14-1790" fmla="*/ 999105 h 1424419"/>
                <a:gd name="connsiteX15-1791" fmla="*/ 0 w 1306646"/>
                <a:gd name="connsiteY15-1792" fmla="*/ 972364 h 1424419"/>
                <a:gd name="connsiteX16-1793" fmla="*/ 2496 w 1306646"/>
                <a:gd name="connsiteY16-1794" fmla="*/ 463106 h 1424419"/>
                <a:gd name="connsiteX17-1795" fmla="*/ 2458 w 1306646"/>
                <a:gd name="connsiteY17-1796" fmla="*/ 429563 h 1424419"/>
                <a:gd name="connsiteX18-1797" fmla="*/ 75248 w 1306646"/>
                <a:gd name="connsiteY18-1798" fmla="*/ 303202 h 1424419"/>
                <a:gd name="connsiteX19-1799" fmla="*/ 106293 w 1306646"/>
                <a:gd name="connsiteY19-1800" fmla="*/ 282597 h 1424419"/>
                <a:gd name="connsiteX20-1801" fmla="*/ 541533 w 1306646"/>
                <a:gd name="connsiteY20-1802" fmla="*/ 38110 h 1424419"/>
                <a:gd name="connsiteX21-1803" fmla="*/ 653528 w 1306646"/>
                <a:gd name="connsiteY21-1804" fmla="*/ 0 h 1424419"/>
                <a:gd name="connsiteX0-1805" fmla="*/ 653528 w 1305299"/>
                <a:gd name="connsiteY0-1806" fmla="*/ 0 h 1424419"/>
                <a:gd name="connsiteX1-1807" fmla="*/ 757287 w 1305299"/>
                <a:gd name="connsiteY1-1808" fmla="*/ 32444 h 1424419"/>
                <a:gd name="connsiteX2-1809" fmla="*/ 1206876 w 1305299"/>
                <a:gd name="connsiteY2-1810" fmla="*/ 284945 h 1424419"/>
                <a:gd name="connsiteX3-1811" fmla="*/ 1237706 w 1305299"/>
                <a:gd name="connsiteY3-1812" fmla="*/ 306775 h 1424419"/>
                <a:gd name="connsiteX4-1813" fmla="*/ 1301712 w 1305299"/>
                <a:gd name="connsiteY4-1814" fmla="*/ 442384 h 1424419"/>
                <a:gd name="connsiteX5-1815" fmla="*/ 1303099 w 1305299"/>
                <a:gd name="connsiteY5-1816" fmla="*/ 495558 h 1424419"/>
                <a:gd name="connsiteX6-1817" fmla="*/ 1301746 w 1305299"/>
                <a:gd name="connsiteY6-1818" fmla="*/ 953747 h 1424419"/>
                <a:gd name="connsiteX7-1819" fmla="*/ 1302599 w 1305299"/>
                <a:gd name="connsiteY7-1820" fmla="*/ 1003650 h 1424419"/>
                <a:gd name="connsiteX8-1821" fmla="*/ 1227376 w 1305299"/>
                <a:gd name="connsiteY8-1822" fmla="*/ 1152027 h 1424419"/>
                <a:gd name="connsiteX9-1823" fmla="*/ 1172881 w 1305299"/>
                <a:gd name="connsiteY9-1824" fmla="*/ 1179342 h 1424419"/>
                <a:gd name="connsiteX10-1825" fmla="*/ 792288 w 1305299"/>
                <a:gd name="connsiteY10-1826" fmla="*/ 1385653 h 1424419"/>
                <a:gd name="connsiteX11-1827" fmla="*/ 522686 w 1305299"/>
                <a:gd name="connsiteY11-1828" fmla="*/ 1384922 h 1424419"/>
                <a:gd name="connsiteX12-1829" fmla="*/ 94302 w 1305299"/>
                <a:gd name="connsiteY12-1830" fmla="*/ 1158755 h 1424419"/>
                <a:gd name="connsiteX13-1831" fmla="*/ 39429 w 1305299"/>
                <a:gd name="connsiteY13-1832" fmla="*/ 1117635 h 1424419"/>
                <a:gd name="connsiteX14-1833" fmla="*/ 667 w 1305299"/>
                <a:gd name="connsiteY14-1834" fmla="*/ 999105 h 1424419"/>
                <a:gd name="connsiteX15-1835" fmla="*/ 0 w 1305299"/>
                <a:gd name="connsiteY15-1836" fmla="*/ 972364 h 1424419"/>
                <a:gd name="connsiteX16-1837" fmla="*/ 2496 w 1305299"/>
                <a:gd name="connsiteY16-1838" fmla="*/ 463106 h 1424419"/>
                <a:gd name="connsiteX17-1839" fmla="*/ 2458 w 1305299"/>
                <a:gd name="connsiteY17-1840" fmla="*/ 429563 h 1424419"/>
                <a:gd name="connsiteX18-1841" fmla="*/ 75248 w 1305299"/>
                <a:gd name="connsiteY18-1842" fmla="*/ 303202 h 1424419"/>
                <a:gd name="connsiteX19-1843" fmla="*/ 106293 w 1305299"/>
                <a:gd name="connsiteY19-1844" fmla="*/ 282597 h 1424419"/>
                <a:gd name="connsiteX20-1845" fmla="*/ 541533 w 1305299"/>
                <a:gd name="connsiteY20-1846" fmla="*/ 38110 h 1424419"/>
                <a:gd name="connsiteX21-1847" fmla="*/ 653528 w 1305299"/>
                <a:gd name="connsiteY21-1848" fmla="*/ 0 h 1424419"/>
                <a:gd name="connsiteX0-1849" fmla="*/ 653528 w 1304127"/>
                <a:gd name="connsiteY0-1850" fmla="*/ 0 h 1424419"/>
                <a:gd name="connsiteX1-1851" fmla="*/ 757287 w 1304127"/>
                <a:gd name="connsiteY1-1852" fmla="*/ 32444 h 1424419"/>
                <a:gd name="connsiteX2-1853" fmla="*/ 1206876 w 1304127"/>
                <a:gd name="connsiteY2-1854" fmla="*/ 284945 h 1424419"/>
                <a:gd name="connsiteX3-1855" fmla="*/ 1237706 w 1304127"/>
                <a:gd name="connsiteY3-1856" fmla="*/ 306775 h 1424419"/>
                <a:gd name="connsiteX4-1857" fmla="*/ 1301712 w 1304127"/>
                <a:gd name="connsiteY4-1858" fmla="*/ 442384 h 1424419"/>
                <a:gd name="connsiteX5-1859" fmla="*/ 1303099 w 1304127"/>
                <a:gd name="connsiteY5-1860" fmla="*/ 495558 h 1424419"/>
                <a:gd name="connsiteX6-1861" fmla="*/ 1301746 w 1304127"/>
                <a:gd name="connsiteY6-1862" fmla="*/ 953747 h 1424419"/>
                <a:gd name="connsiteX7-1863" fmla="*/ 1302599 w 1304127"/>
                <a:gd name="connsiteY7-1864" fmla="*/ 1003650 h 1424419"/>
                <a:gd name="connsiteX8-1865" fmla="*/ 1227376 w 1304127"/>
                <a:gd name="connsiteY8-1866" fmla="*/ 1152027 h 1424419"/>
                <a:gd name="connsiteX9-1867" fmla="*/ 1172881 w 1304127"/>
                <a:gd name="connsiteY9-1868" fmla="*/ 1179342 h 1424419"/>
                <a:gd name="connsiteX10-1869" fmla="*/ 792288 w 1304127"/>
                <a:gd name="connsiteY10-1870" fmla="*/ 1385653 h 1424419"/>
                <a:gd name="connsiteX11-1871" fmla="*/ 522686 w 1304127"/>
                <a:gd name="connsiteY11-1872" fmla="*/ 1384922 h 1424419"/>
                <a:gd name="connsiteX12-1873" fmla="*/ 94302 w 1304127"/>
                <a:gd name="connsiteY12-1874" fmla="*/ 1158755 h 1424419"/>
                <a:gd name="connsiteX13-1875" fmla="*/ 39429 w 1304127"/>
                <a:gd name="connsiteY13-1876" fmla="*/ 1117635 h 1424419"/>
                <a:gd name="connsiteX14-1877" fmla="*/ 667 w 1304127"/>
                <a:gd name="connsiteY14-1878" fmla="*/ 999105 h 1424419"/>
                <a:gd name="connsiteX15-1879" fmla="*/ 0 w 1304127"/>
                <a:gd name="connsiteY15-1880" fmla="*/ 972364 h 1424419"/>
                <a:gd name="connsiteX16-1881" fmla="*/ 2496 w 1304127"/>
                <a:gd name="connsiteY16-1882" fmla="*/ 463106 h 1424419"/>
                <a:gd name="connsiteX17-1883" fmla="*/ 2458 w 1304127"/>
                <a:gd name="connsiteY17-1884" fmla="*/ 429563 h 1424419"/>
                <a:gd name="connsiteX18-1885" fmla="*/ 75248 w 1304127"/>
                <a:gd name="connsiteY18-1886" fmla="*/ 303202 h 1424419"/>
                <a:gd name="connsiteX19-1887" fmla="*/ 106293 w 1304127"/>
                <a:gd name="connsiteY19-1888" fmla="*/ 282597 h 1424419"/>
                <a:gd name="connsiteX20-1889" fmla="*/ 541533 w 1304127"/>
                <a:gd name="connsiteY20-1890" fmla="*/ 38110 h 1424419"/>
                <a:gd name="connsiteX21-1891" fmla="*/ 653528 w 1304127"/>
                <a:gd name="connsiteY21-1892" fmla="*/ 0 h 1424419"/>
                <a:gd name="connsiteX0-1893" fmla="*/ 653528 w 1306101"/>
                <a:gd name="connsiteY0-1894" fmla="*/ 0 h 1424419"/>
                <a:gd name="connsiteX1-1895" fmla="*/ 757287 w 1306101"/>
                <a:gd name="connsiteY1-1896" fmla="*/ 32444 h 1424419"/>
                <a:gd name="connsiteX2-1897" fmla="*/ 1206876 w 1306101"/>
                <a:gd name="connsiteY2-1898" fmla="*/ 284945 h 1424419"/>
                <a:gd name="connsiteX3-1899" fmla="*/ 1237706 w 1306101"/>
                <a:gd name="connsiteY3-1900" fmla="*/ 306775 h 1424419"/>
                <a:gd name="connsiteX4-1901" fmla="*/ 1305773 w 1306101"/>
                <a:gd name="connsiteY4-1902" fmla="*/ 442384 h 1424419"/>
                <a:gd name="connsiteX5-1903" fmla="*/ 1303099 w 1306101"/>
                <a:gd name="connsiteY5-1904" fmla="*/ 495558 h 1424419"/>
                <a:gd name="connsiteX6-1905" fmla="*/ 1301746 w 1306101"/>
                <a:gd name="connsiteY6-1906" fmla="*/ 953747 h 1424419"/>
                <a:gd name="connsiteX7-1907" fmla="*/ 1302599 w 1306101"/>
                <a:gd name="connsiteY7-1908" fmla="*/ 1003650 h 1424419"/>
                <a:gd name="connsiteX8-1909" fmla="*/ 1227376 w 1306101"/>
                <a:gd name="connsiteY8-1910" fmla="*/ 1152027 h 1424419"/>
                <a:gd name="connsiteX9-1911" fmla="*/ 1172881 w 1306101"/>
                <a:gd name="connsiteY9-1912" fmla="*/ 1179342 h 1424419"/>
                <a:gd name="connsiteX10-1913" fmla="*/ 792288 w 1306101"/>
                <a:gd name="connsiteY10-1914" fmla="*/ 1385653 h 1424419"/>
                <a:gd name="connsiteX11-1915" fmla="*/ 522686 w 1306101"/>
                <a:gd name="connsiteY11-1916" fmla="*/ 1384922 h 1424419"/>
                <a:gd name="connsiteX12-1917" fmla="*/ 94302 w 1306101"/>
                <a:gd name="connsiteY12-1918" fmla="*/ 1158755 h 1424419"/>
                <a:gd name="connsiteX13-1919" fmla="*/ 39429 w 1306101"/>
                <a:gd name="connsiteY13-1920" fmla="*/ 1117635 h 1424419"/>
                <a:gd name="connsiteX14-1921" fmla="*/ 667 w 1306101"/>
                <a:gd name="connsiteY14-1922" fmla="*/ 999105 h 1424419"/>
                <a:gd name="connsiteX15-1923" fmla="*/ 0 w 1306101"/>
                <a:gd name="connsiteY15-1924" fmla="*/ 972364 h 1424419"/>
                <a:gd name="connsiteX16-1925" fmla="*/ 2496 w 1306101"/>
                <a:gd name="connsiteY16-1926" fmla="*/ 463106 h 1424419"/>
                <a:gd name="connsiteX17-1927" fmla="*/ 2458 w 1306101"/>
                <a:gd name="connsiteY17-1928" fmla="*/ 429563 h 1424419"/>
                <a:gd name="connsiteX18-1929" fmla="*/ 75248 w 1306101"/>
                <a:gd name="connsiteY18-1930" fmla="*/ 303202 h 1424419"/>
                <a:gd name="connsiteX19-1931" fmla="*/ 106293 w 1306101"/>
                <a:gd name="connsiteY19-1932" fmla="*/ 282597 h 1424419"/>
                <a:gd name="connsiteX20-1933" fmla="*/ 541533 w 1306101"/>
                <a:gd name="connsiteY20-1934" fmla="*/ 38110 h 1424419"/>
                <a:gd name="connsiteX21-1935" fmla="*/ 653528 w 1306101"/>
                <a:gd name="connsiteY21-1936" fmla="*/ 0 h 1424419"/>
                <a:gd name="connsiteX0-1937" fmla="*/ 653528 w 1304819"/>
                <a:gd name="connsiteY0-1938" fmla="*/ 0 h 1424419"/>
                <a:gd name="connsiteX1-1939" fmla="*/ 757287 w 1304819"/>
                <a:gd name="connsiteY1-1940" fmla="*/ 32444 h 1424419"/>
                <a:gd name="connsiteX2-1941" fmla="*/ 1206876 w 1304819"/>
                <a:gd name="connsiteY2-1942" fmla="*/ 284945 h 1424419"/>
                <a:gd name="connsiteX3-1943" fmla="*/ 1237706 w 1304819"/>
                <a:gd name="connsiteY3-1944" fmla="*/ 306775 h 1424419"/>
                <a:gd name="connsiteX4-1945" fmla="*/ 1304420 w 1304819"/>
                <a:gd name="connsiteY4-1946" fmla="*/ 434263 h 1424419"/>
                <a:gd name="connsiteX5-1947" fmla="*/ 1303099 w 1304819"/>
                <a:gd name="connsiteY5-1948" fmla="*/ 495558 h 1424419"/>
                <a:gd name="connsiteX6-1949" fmla="*/ 1301746 w 1304819"/>
                <a:gd name="connsiteY6-1950" fmla="*/ 953747 h 1424419"/>
                <a:gd name="connsiteX7-1951" fmla="*/ 1302599 w 1304819"/>
                <a:gd name="connsiteY7-1952" fmla="*/ 1003650 h 1424419"/>
                <a:gd name="connsiteX8-1953" fmla="*/ 1227376 w 1304819"/>
                <a:gd name="connsiteY8-1954" fmla="*/ 1152027 h 1424419"/>
                <a:gd name="connsiteX9-1955" fmla="*/ 1172881 w 1304819"/>
                <a:gd name="connsiteY9-1956" fmla="*/ 1179342 h 1424419"/>
                <a:gd name="connsiteX10-1957" fmla="*/ 792288 w 1304819"/>
                <a:gd name="connsiteY10-1958" fmla="*/ 1385653 h 1424419"/>
                <a:gd name="connsiteX11-1959" fmla="*/ 522686 w 1304819"/>
                <a:gd name="connsiteY11-1960" fmla="*/ 1384922 h 1424419"/>
                <a:gd name="connsiteX12-1961" fmla="*/ 94302 w 1304819"/>
                <a:gd name="connsiteY12-1962" fmla="*/ 1158755 h 1424419"/>
                <a:gd name="connsiteX13-1963" fmla="*/ 39429 w 1304819"/>
                <a:gd name="connsiteY13-1964" fmla="*/ 1117635 h 1424419"/>
                <a:gd name="connsiteX14-1965" fmla="*/ 667 w 1304819"/>
                <a:gd name="connsiteY14-1966" fmla="*/ 999105 h 1424419"/>
                <a:gd name="connsiteX15-1967" fmla="*/ 0 w 1304819"/>
                <a:gd name="connsiteY15-1968" fmla="*/ 972364 h 1424419"/>
                <a:gd name="connsiteX16-1969" fmla="*/ 2496 w 1304819"/>
                <a:gd name="connsiteY16-1970" fmla="*/ 463106 h 1424419"/>
                <a:gd name="connsiteX17-1971" fmla="*/ 2458 w 1304819"/>
                <a:gd name="connsiteY17-1972" fmla="*/ 429563 h 1424419"/>
                <a:gd name="connsiteX18-1973" fmla="*/ 75248 w 1304819"/>
                <a:gd name="connsiteY18-1974" fmla="*/ 303202 h 1424419"/>
                <a:gd name="connsiteX19-1975" fmla="*/ 106293 w 1304819"/>
                <a:gd name="connsiteY19-1976" fmla="*/ 282597 h 1424419"/>
                <a:gd name="connsiteX20-1977" fmla="*/ 541533 w 1304819"/>
                <a:gd name="connsiteY20-1978" fmla="*/ 38110 h 1424419"/>
                <a:gd name="connsiteX21-1979" fmla="*/ 653528 w 1304819"/>
                <a:gd name="connsiteY21-1980" fmla="*/ 0 h 1424419"/>
                <a:gd name="connsiteX0-1981" fmla="*/ 653528 w 1306525"/>
                <a:gd name="connsiteY0-1982" fmla="*/ 0 h 1424419"/>
                <a:gd name="connsiteX1-1983" fmla="*/ 757287 w 1306525"/>
                <a:gd name="connsiteY1-1984" fmla="*/ 32444 h 1424419"/>
                <a:gd name="connsiteX2-1985" fmla="*/ 1206876 w 1306525"/>
                <a:gd name="connsiteY2-1986" fmla="*/ 284945 h 1424419"/>
                <a:gd name="connsiteX3-1987" fmla="*/ 1237706 w 1306525"/>
                <a:gd name="connsiteY3-1988" fmla="*/ 306775 h 1424419"/>
                <a:gd name="connsiteX4-1989" fmla="*/ 1304420 w 1306525"/>
                <a:gd name="connsiteY4-1990" fmla="*/ 434263 h 1424419"/>
                <a:gd name="connsiteX5-1991" fmla="*/ 1305806 w 1306525"/>
                <a:gd name="connsiteY5-1992" fmla="*/ 519922 h 1424419"/>
                <a:gd name="connsiteX6-1993" fmla="*/ 1301746 w 1306525"/>
                <a:gd name="connsiteY6-1994" fmla="*/ 953747 h 1424419"/>
                <a:gd name="connsiteX7-1995" fmla="*/ 1302599 w 1306525"/>
                <a:gd name="connsiteY7-1996" fmla="*/ 1003650 h 1424419"/>
                <a:gd name="connsiteX8-1997" fmla="*/ 1227376 w 1306525"/>
                <a:gd name="connsiteY8-1998" fmla="*/ 1152027 h 1424419"/>
                <a:gd name="connsiteX9-1999" fmla="*/ 1172881 w 1306525"/>
                <a:gd name="connsiteY9-2000" fmla="*/ 1179342 h 1424419"/>
                <a:gd name="connsiteX10-2001" fmla="*/ 792288 w 1306525"/>
                <a:gd name="connsiteY10-2002" fmla="*/ 1385653 h 1424419"/>
                <a:gd name="connsiteX11-2003" fmla="*/ 522686 w 1306525"/>
                <a:gd name="connsiteY11-2004" fmla="*/ 1384922 h 1424419"/>
                <a:gd name="connsiteX12-2005" fmla="*/ 94302 w 1306525"/>
                <a:gd name="connsiteY12-2006" fmla="*/ 1158755 h 1424419"/>
                <a:gd name="connsiteX13-2007" fmla="*/ 39429 w 1306525"/>
                <a:gd name="connsiteY13-2008" fmla="*/ 1117635 h 1424419"/>
                <a:gd name="connsiteX14-2009" fmla="*/ 667 w 1306525"/>
                <a:gd name="connsiteY14-2010" fmla="*/ 999105 h 1424419"/>
                <a:gd name="connsiteX15-2011" fmla="*/ 0 w 1306525"/>
                <a:gd name="connsiteY15-2012" fmla="*/ 972364 h 1424419"/>
                <a:gd name="connsiteX16-2013" fmla="*/ 2496 w 1306525"/>
                <a:gd name="connsiteY16-2014" fmla="*/ 463106 h 1424419"/>
                <a:gd name="connsiteX17-2015" fmla="*/ 2458 w 1306525"/>
                <a:gd name="connsiteY17-2016" fmla="*/ 429563 h 1424419"/>
                <a:gd name="connsiteX18-2017" fmla="*/ 75248 w 1306525"/>
                <a:gd name="connsiteY18-2018" fmla="*/ 303202 h 1424419"/>
                <a:gd name="connsiteX19-2019" fmla="*/ 106293 w 1306525"/>
                <a:gd name="connsiteY19-2020" fmla="*/ 282597 h 1424419"/>
                <a:gd name="connsiteX20-2021" fmla="*/ 541533 w 1306525"/>
                <a:gd name="connsiteY20-2022" fmla="*/ 38110 h 1424419"/>
                <a:gd name="connsiteX21-2023" fmla="*/ 653528 w 1306525"/>
                <a:gd name="connsiteY21-2024" fmla="*/ 0 h 1424419"/>
                <a:gd name="connsiteX0-2025" fmla="*/ 653528 w 1305814"/>
                <a:gd name="connsiteY0-2026" fmla="*/ 0 h 1424419"/>
                <a:gd name="connsiteX1-2027" fmla="*/ 757287 w 1305814"/>
                <a:gd name="connsiteY1-2028" fmla="*/ 32444 h 1424419"/>
                <a:gd name="connsiteX2-2029" fmla="*/ 1206876 w 1305814"/>
                <a:gd name="connsiteY2-2030" fmla="*/ 284945 h 1424419"/>
                <a:gd name="connsiteX3-2031" fmla="*/ 1237706 w 1305814"/>
                <a:gd name="connsiteY3-2032" fmla="*/ 306775 h 1424419"/>
                <a:gd name="connsiteX4-2033" fmla="*/ 1304420 w 1305814"/>
                <a:gd name="connsiteY4-2034" fmla="*/ 434263 h 1424419"/>
                <a:gd name="connsiteX5-2035" fmla="*/ 1305806 w 1305814"/>
                <a:gd name="connsiteY5-2036" fmla="*/ 519922 h 1424419"/>
                <a:gd name="connsiteX6-2037" fmla="*/ 1301746 w 1305814"/>
                <a:gd name="connsiteY6-2038" fmla="*/ 953747 h 1424419"/>
                <a:gd name="connsiteX7-2039" fmla="*/ 1302599 w 1305814"/>
                <a:gd name="connsiteY7-2040" fmla="*/ 1003650 h 1424419"/>
                <a:gd name="connsiteX8-2041" fmla="*/ 1227376 w 1305814"/>
                <a:gd name="connsiteY8-2042" fmla="*/ 1152027 h 1424419"/>
                <a:gd name="connsiteX9-2043" fmla="*/ 1172881 w 1305814"/>
                <a:gd name="connsiteY9-2044" fmla="*/ 1179342 h 1424419"/>
                <a:gd name="connsiteX10-2045" fmla="*/ 792288 w 1305814"/>
                <a:gd name="connsiteY10-2046" fmla="*/ 1385653 h 1424419"/>
                <a:gd name="connsiteX11-2047" fmla="*/ 522686 w 1305814"/>
                <a:gd name="connsiteY11-2048" fmla="*/ 1384922 h 1424419"/>
                <a:gd name="connsiteX12-2049" fmla="*/ 94302 w 1305814"/>
                <a:gd name="connsiteY12-2050" fmla="*/ 1158755 h 1424419"/>
                <a:gd name="connsiteX13-2051" fmla="*/ 39429 w 1305814"/>
                <a:gd name="connsiteY13-2052" fmla="*/ 1117635 h 1424419"/>
                <a:gd name="connsiteX14-2053" fmla="*/ 667 w 1305814"/>
                <a:gd name="connsiteY14-2054" fmla="*/ 999105 h 1424419"/>
                <a:gd name="connsiteX15-2055" fmla="*/ 0 w 1305814"/>
                <a:gd name="connsiteY15-2056" fmla="*/ 972364 h 1424419"/>
                <a:gd name="connsiteX16-2057" fmla="*/ 2496 w 1305814"/>
                <a:gd name="connsiteY16-2058" fmla="*/ 463106 h 1424419"/>
                <a:gd name="connsiteX17-2059" fmla="*/ 2458 w 1305814"/>
                <a:gd name="connsiteY17-2060" fmla="*/ 429563 h 1424419"/>
                <a:gd name="connsiteX18-2061" fmla="*/ 75248 w 1305814"/>
                <a:gd name="connsiteY18-2062" fmla="*/ 303202 h 1424419"/>
                <a:gd name="connsiteX19-2063" fmla="*/ 106293 w 1305814"/>
                <a:gd name="connsiteY19-2064" fmla="*/ 282597 h 1424419"/>
                <a:gd name="connsiteX20-2065" fmla="*/ 541533 w 1305814"/>
                <a:gd name="connsiteY20-2066" fmla="*/ 38110 h 1424419"/>
                <a:gd name="connsiteX21-2067" fmla="*/ 653528 w 1305814"/>
                <a:gd name="connsiteY21-2068" fmla="*/ 0 h 1424419"/>
                <a:gd name="connsiteX0-2069" fmla="*/ 653528 w 1305814"/>
                <a:gd name="connsiteY0-2070" fmla="*/ 0 h 1424419"/>
                <a:gd name="connsiteX1-2071" fmla="*/ 757287 w 1305814"/>
                <a:gd name="connsiteY1-2072" fmla="*/ 32444 h 1424419"/>
                <a:gd name="connsiteX2-2073" fmla="*/ 1206876 w 1305814"/>
                <a:gd name="connsiteY2-2074" fmla="*/ 284945 h 1424419"/>
                <a:gd name="connsiteX3-2075" fmla="*/ 1237706 w 1305814"/>
                <a:gd name="connsiteY3-2076" fmla="*/ 306775 h 1424419"/>
                <a:gd name="connsiteX4-2077" fmla="*/ 1304420 w 1305814"/>
                <a:gd name="connsiteY4-2078" fmla="*/ 434263 h 1424419"/>
                <a:gd name="connsiteX5-2079" fmla="*/ 1305806 w 1305814"/>
                <a:gd name="connsiteY5-2080" fmla="*/ 519922 h 1424419"/>
                <a:gd name="connsiteX6-2081" fmla="*/ 1301746 w 1305814"/>
                <a:gd name="connsiteY6-2082" fmla="*/ 953747 h 1424419"/>
                <a:gd name="connsiteX7-2083" fmla="*/ 1302599 w 1305814"/>
                <a:gd name="connsiteY7-2084" fmla="*/ 1003650 h 1424419"/>
                <a:gd name="connsiteX8-2085" fmla="*/ 1227376 w 1305814"/>
                <a:gd name="connsiteY8-2086" fmla="*/ 1152027 h 1424419"/>
                <a:gd name="connsiteX9-2087" fmla="*/ 1172881 w 1305814"/>
                <a:gd name="connsiteY9-2088" fmla="*/ 1179342 h 1424419"/>
                <a:gd name="connsiteX10-2089" fmla="*/ 792288 w 1305814"/>
                <a:gd name="connsiteY10-2090" fmla="*/ 1385653 h 1424419"/>
                <a:gd name="connsiteX11-2091" fmla="*/ 522686 w 1305814"/>
                <a:gd name="connsiteY11-2092" fmla="*/ 1384922 h 1424419"/>
                <a:gd name="connsiteX12-2093" fmla="*/ 94302 w 1305814"/>
                <a:gd name="connsiteY12-2094" fmla="*/ 1158755 h 1424419"/>
                <a:gd name="connsiteX13-2095" fmla="*/ 39429 w 1305814"/>
                <a:gd name="connsiteY13-2096" fmla="*/ 1117635 h 1424419"/>
                <a:gd name="connsiteX14-2097" fmla="*/ 667 w 1305814"/>
                <a:gd name="connsiteY14-2098" fmla="*/ 999105 h 1424419"/>
                <a:gd name="connsiteX15-2099" fmla="*/ 0 w 1305814"/>
                <a:gd name="connsiteY15-2100" fmla="*/ 972364 h 1424419"/>
                <a:gd name="connsiteX16-2101" fmla="*/ 2496 w 1305814"/>
                <a:gd name="connsiteY16-2102" fmla="*/ 463106 h 1424419"/>
                <a:gd name="connsiteX17-2103" fmla="*/ 2458 w 1305814"/>
                <a:gd name="connsiteY17-2104" fmla="*/ 429563 h 1424419"/>
                <a:gd name="connsiteX18-2105" fmla="*/ 75248 w 1305814"/>
                <a:gd name="connsiteY18-2106" fmla="*/ 303202 h 1424419"/>
                <a:gd name="connsiteX19-2107" fmla="*/ 106293 w 1305814"/>
                <a:gd name="connsiteY19-2108" fmla="*/ 282597 h 1424419"/>
                <a:gd name="connsiteX20-2109" fmla="*/ 541533 w 1305814"/>
                <a:gd name="connsiteY20-2110" fmla="*/ 38110 h 1424419"/>
                <a:gd name="connsiteX21-2111" fmla="*/ 653528 w 1305814"/>
                <a:gd name="connsiteY21-2112" fmla="*/ 0 h 1424419"/>
                <a:gd name="connsiteX0-2113" fmla="*/ 653528 w 1305814"/>
                <a:gd name="connsiteY0-2114" fmla="*/ 0 h 1424419"/>
                <a:gd name="connsiteX1-2115" fmla="*/ 757287 w 1305814"/>
                <a:gd name="connsiteY1-2116" fmla="*/ 32444 h 1424419"/>
                <a:gd name="connsiteX2-2117" fmla="*/ 1206876 w 1305814"/>
                <a:gd name="connsiteY2-2118" fmla="*/ 284945 h 1424419"/>
                <a:gd name="connsiteX3-2119" fmla="*/ 1237706 w 1305814"/>
                <a:gd name="connsiteY3-2120" fmla="*/ 306775 h 1424419"/>
                <a:gd name="connsiteX4-2121" fmla="*/ 1304420 w 1305814"/>
                <a:gd name="connsiteY4-2122" fmla="*/ 434263 h 1424419"/>
                <a:gd name="connsiteX5-2123" fmla="*/ 1305806 w 1305814"/>
                <a:gd name="connsiteY5-2124" fmla="*/ 519922 h 1424419"/>
                <a:gd name="connsiteX6-2125" fmla="*/ 1301746 w 1305814"/>
                <a:gd name="connsiteY6-2126" fmla="*/ 953747 h 1424419"/>
                <a:gd name="connsiteX7-2127" fmla="*/ 1302599 w 1305814"/>
                <a:gd name="connsiteY7-2128" fmla="*/ 1003650 h 1424419"/>
                <a:gd name="connsiteX8-2129" fmla="*/ 1227376 w 1305814"/>
                <a:gd name="connsiteY8-2130" fmla="*/ 1152027 h 1424419"/>
                <a:gd name="connsiteX9-2131" fmla="*/ 1174235 w 1305814"/>
                <a:gd name="connsiteY9-2132" fmla="*/ 1184756 h 1424419"/>
                <a:gd name="connsiteX10-2133" fmla="*/ 792288 w 1305814"/>
                <a:gd name="connsiteY10-2134" fmla="*/ 1385653 h 1424419"/>
                <a:gd name="connsiteX11-2135" fmla="*/ 522686 w 1305814"/>
                <a:gd name="connsiteY11-2136" fmla="*/ 1384922 h 1424419"/>
                <a:gd name="connsiteX12-2137" fmla="*/ 94302 w 1305814"/>
                <a:gd name="connsiteY12-2138" fmla="*/ 1158755 h 1424419"/>
                <a:gd name="connsiteX13-2139" fmla="*/ 39429 w 1305814"/>
                <a:gd name="connsiteY13-2140" fmla="*/ 1117635 h 1424419"/>
                <a:gd name="connsiteX14-2141" fmla="*/ 667 w 1305814"/>
                <a:gd name="connsiteY14-2142" fmla="*/ 999105 h 1424419"/>
                <a:gd name="connsiteX15-2143" fmla="*/ 0 w 1305814"/>
                <a:gd name="connsiteY15-2144" fmla="*/ 972364 h 1424419"/>
                <a:gd name="connsiteX16-2145" fmla="*/ 2496 w 1305814"/>
                <a:gd name="connsiteY16-2146" fmla="*/ 463106 h 1424419"/>
                <a:gd name="connsiteX17-2147" fmla="*/ 2458 w 1305814"/>
                <a:gd name="connsiteY17-2148" fmla="*/ 429563 h 1424419"/>
                <a:gd name="connsiteX18-2149" fmla="*/ 75248 w 1305814"/>
                <a:gd name="connsiteY18-2150" fmla="*/ 303202 h 1424419"/>
                <a:gd name="connsiteX19-2151" fmla="*/ 106293 w 1305814"/>
                <a:gd name="connsiteY19-2152" fmla="*/ 282597 h 1424419"/>
                <a:gd name="connsiteX20-2153" fmla="*/ 541533 w 1305814"/>
                <a:gd name="connsiteY20-2154" fmla="*/ 38110 h 1424419"/>
                <a:gd name="connsiteX21-2155" fmla="*/ 653528 w 1305814"/>
                <a:gd name="connsiteY21-2156" fmla="*/ 0 h 1424419"/>
                <a:gd name="connsiteX0-2157" fmla="*/ 653528 w 1305814"/>
                <a:gd name="connsiteY0-2158" fmla="*/ 0 h 1424419"/>
                <a:gd name="connsiteX1-2159" fmla="*/ 757287 w 1305814"/>
                <a:gd name="connsiteY1-2160" fmla="*/ 32444 h 1424419"/>
                <a:gd name="connsiteX2-2161" fmla="*/ 1206876 w 1305814"/>
                <a:gd name="connsiteY2-2162" fmla="*/ 284945 h 1424419"/>
                <a:gd name="connsiteX3-2163" fmla="*/ 1237706 w 1305814"/>
                <a:gd name="connsiteY3-2164" fmla="*/ 306775 h 1424419"/>
                <a:gd name="connsiteX4-2165" fmla="*/ 1304420 w 1305814"/>
                <a:gd name="connsiteY4-2166" fmla="*/ 434263 h 1424419"/>
                <a:gd name="connsiteX5-2167" fmla="*/ 1305806 w 1305814"/>
                <a:gd name="connsiteY5-2168" fmla="*/ 519922 h 1424419"/>
                <a:gd name="connsiteX6-2169" fmla="*/ 1301746 w 1305814"/>
                <a:gd name="connsiteY6-2170" fmla="*/ 953747 h 1424419"/>
                <a:gd name="connsiteX7-2171" fmla="*/ 1302599 w 1305814"/>
                <a:gd name="connsiteY7-2172" fmla="*/ 1003650 h 1424419"/>
                <a:gd name="connsiteX8-2173" fmla="*/ 1227376 w 1305814"/>
                <a:gd name="connsiteY8-2174" fmla="*/ 1152027 h 1424419"/>
                <a:gd name="connsiteX9-2175" fmla="*/ 1174235 w 1305814"/>
                <a:gd name="connsiteY9-2176" fmla="*/ 1184756 h 1424419"/>
                <a:gd name="connsiteX10-2177" fmla="*/ 792288 w 1305814"/>
                <a:gd name="connsiteY10-2178" fmla="*/ 1385653 h 1424419"/>
                <a:gd name="connsiteX11-2179" fmla="*/ 522686 w 1305814"/>
                <a:gd name="connsiteY11-2180" fmla="*/ 1384922 h 1424419"/>
                <a:gd name="connsiteX12-2181" fmla="*/ 94302 w 1305814"/>
                <a:gd name="connsiteY12-2182" fmla="*/ 1158755 h 1424419"/>
                <a:gd name="connsiteX13-2183" fmla="*/ 39429 w 1305814"/>
                <a:gd name="connsiteY13-2184" fmla="*/ 1117635 h 1424419"/>
                <a:gd name="connsiteX14-2185" fmla="*/ 667 w 1305814"/>
                <a:gd name="connsiteY14-2186" fmla="*/ 999105 h 1424419"/>
                <a:gd name="connsiteX15-2187" fmla="*/ 0 w 1305814"/>
                <a:gd name="connsiteY15-2188" fmla="*/ 972364 h 1424419"/>
                <a:gd name="connsiteX16-2189" fmla="*/ 2496 w 1305814"/>
                <a:gd name="connsiteY16-2190" fmla="*/ 463106 h 1424419"/>
                <a:gd name="connsiteX17-2191" fmla="*/ 2458 w 1305814"/>
                <a:gd name="connsiteY17-2192" fmla="*/ 429563 h 1424419"/>
                <a:gd name="connsiteX18-2193" fmla="*/ 75248 w 1305814"/>
                <a:gd name="connsiteY18-2194" fmla="*/ 303202 h 1424419"/>
                <a:gd name="connsiteX19-2195" fmla="*/ 106293 w 1305814"/>
                <a:gd name="connsiteY19-2196" fmla="*/ 282597 h 1424419"/>
                <a:gd name="connsiteX20-2197" fmla="*/ 541533 w 1305814"/>
                <a:gd name="connsiteY20-2198" fmla="*/ 38110 h 1424419"/>
                <a:gd name="connsiteX21-2199" fmla="*/ 653528 w 1305814"/>
                <a:gd name="connsiteY21-2200" fmla="*/ 0 h 1424419"/>
                <a:gd name="connsiteX0-2201" fmla="*/ 653528 w 1305814"/>
                <a:gd name="connsiteY0-2202" fmla="*/ 0 h 1427408"/>
                <a:gd name="connsiteX1-2203" fmla="*/ 757287 w 1305814"/>
                <a:gd name="connsiteY1-2204" fmla="*/ 32444 h 1427408"/>
                <a:gd name="connsiteX2-2205" fmla="*/ 1206876 w 1305814"/>
                <a:gd name="connsiteY2-2206" fmla="*/ 284945 h 1427408"/>
                <a:gd name="connsiteX3-2207" fmla="*/ 1237706 w 1305814"/>
                <a:gd name="connsiteY3-2208" fmla="*/ 306775 h 1427408"/>
                <a:gd name="connsiteX4-2209" fmla="*/ 1304420 w 1305814"/>
                <a:gd name="connsiteY4-2210" fmla="*/ 434263 h 1427408"/>
                <a:gd name="connsiteX5-2211" fmla="*/ 1305806 w 1305814"/>
                <a:gd name="connsiteY5-2212" fmla="*/ 519922 h 1427408"/>
                <a:gd name="connsiteX6-2213" fmla="*/ 1301746 w 1305814"/>
                <a:gd name="connsiteY6-2214" fmla="*/ 953747 h 1427408"/>
                <a:gd name="connsiteX7-2215" fmla="*/ 1302599 w 1305814"/>
                <a:gd name="connsiteY7-2216" fmla="*/ 1003650 h 1427408"/>
                <a:gd name="connsiteX8-2217" fmla="*/ 1227376 w 1305814"/>
                <a:gd name="connsiteY8-2218" fmla="*/ 1152027 h 1427408"/>
                <a:gd name="connsiteX9-2219" fmla="*/ 1174235 w 1305814"/>
                <a:gd name="connsiteY9-2220" fmla="*/ 1184756 h 1427408"/>
                <a:gd name="connsiteX10-2221" fmla="*/ 792288 w 1305814"/>
                <a:gd name="connsiteY10-2222" fmla="*/ 1385653 h 1427408"/>
                <a:gd name="connsiteX11-2223" fmla="*/ 517719 w 1305814"/>
                <a:gd name="connsiteY11-2224" fmla="*/ 1389889 h 1427408"/>
                <a:gd name="connsiteX12-2225" fmla="*/ 94302 w 1305814"/>
                <a:gd name="connsiteY12-2226" fmla="*/ 1158755 h 1427408"/>
                <a:gd name="connsiteX13-2227" fmla="*/ 39429 w 1305814"/>
                <a:gd name="connsiteY13-2228" fmla="*/ 1117635 h 1427408"/>
                <a:gd name="connsiteX14-2229" fmla="*/ 667 w 1305814"/>
                <a:gd name="connsiteY14-2230" fmla="*/ 999105 h 1427408"/>
                <a:gd name="connsiteX15-2231" fmla="*/ 0 w 1305814"/>
                <a:gd name="connsiteY15-2232" fmla="*/ 972364 h 1427408"/>
                <a:gd name="connsiteX16-2233" fmla="*/ 2496 w 1305814"/>
                <a:gd name="connsiteY16-2234" fmla="*/ 463106 h 1427408"/>
                <a:gd name="connsiteX17-2235" fmla="*/ 2458 w 1305814"/>
                <a:gd name="connsiteY17-2236" fmla="*/ 429563 h 1427408"/>
                <a:gd name="connsiteX18-2237" fmla="*/ 75248 w 1305814"/>
                <a:gd name="connsiteY18-2238" fmla="*/ 303202 h 1427408"/>
                <a:gd name="connsiteX19-2239" fmla="*/ 106293 w 1305814"/>
                <a:gd name="connsiteY19-2240" fmla="*/ 282597 h 1427408"/>
                <a:gd name="connsiteX20-2241" fmla="*/ 541533 w 1305814"/>
                <a:gd name="connsiteY20-2242" fmla="*/ 38110 h 1427408"/>
                <a:gd name="connsiteX21-2243" fmla="*/ 653528 w 1305814"/>
                <a:gd name="connsiteY21-2244" fmla="*/ 0 h 1427408"/>
                <a:gd name="connsiteX0-2245" fmla="*/ 653528 w 1305814"/>
                <a:gd name="connsiteY0-2246" fmla="*/ 0 h 1427408"/>
                <a:gd name="connsiteX1-2247" fmla="*/ 757287 w 1305814"/>
                <a:gd name="connsiteY1-2248" fmla="*/ 32444 h 1427408"/>
                <a:gd name="connsiteX2-2249" fmla="*/ 1206876 w 1305814"/>
                <a:gd name="connsiteY2-2250" fmla="*/ 284945 h 1427408"/>
                <a:gd name="connsiteX3-2251" fmla="*/ 1237706 w 1305814"/>
                <a:gd name="connsiteY3-2252" fmla="*/ 306775 h 1427408"/>
                <a:gd name="connsiteX4-2253" fmla="*/ 1304420 w 1305814"/>
                <a:gd name="connsiteY4-2254" fmla="*/ 434263 h 1427408"/>
                <a:gd name="connsiteX5-2255" fmla="*/ 1305806 w 1305814"/>
                <a:gd name="connsiteY5-2256" fmla="*/ 519922 h 1427408"/>
                <a:gd name="connsiteX6-2257" fmla="*/ 1301746 w 1305814"/>
                <a:gd name="connsiteY6-2258" fmla="*/ 953747 h 1427408"/>
                <a:gd name="connsiteX7-2259" fmla="*/ 1302599 w 1305814"/>
                <a:gd name="connsiteY7-2260" fmla="*/ 1003650 h 1427408"/>
                <a:gd name="connsiteX8-2261" fmla="*/ 1227376 w 1305814"/>
                <a:gd name="connsiteY8-2262" fmla="*/ 1152027 h 1427408"/>
                <a:gd name="connsiteX9-2263" fmla="*/ 1174235 w 1305814"/>
                <a:gd name="connsiteY9-2264" fmla="*/ 1184756 h 1427408"/>
                <a:gd name="connsiteX10-2265" fmla="*/ 792288 w 1305814"/>
                <a:gd name="connsiteY10-2266" fmla="*/ 1385653 h 1427408"/>
                <a:gd name="connsiteX11-2267" fmla="*/ 517719 w 1305814"/>
                <a:gd name="connsiteY11-2268" fmla="*/ 1389889 h 1427408"/>
                <a:gd name="connsiteX12-2269" fmla="*/ 94302 w 1305814"/>
                <a:gd name="connsiteY12-2270" fmla="*/ 1158755 h 1427408"/>
                <a:gd name="connsiteX13-2271" fmla="*/ 39429 w 1305814"/>
                <a:gd name="connsiteY13-2272" fmla="*/ 1117635 h 1427408"/>
                <a:gd name="connsiteX14-2273" fmla="*/ 667 w 1305814"/>
                <a:gd name="connsiteY14-2274" fmla="*/ 999105 h 1427408"/>
                <a:gd name="connsiteX15-2275" fmla="*/ 0 w 1305814"/>
                <a:gd name="connsiteY15-2276" fmla="*/ 972364 h 1427408"/>
                <a:gd name="connsiteX16-2277" fmla="*/ 2496 w 1305814"/>
                <a:gd name="connsiteY16-2278" fmla="*/ 463106 h 1427408"/>
                <a:gd name="connsiteX17-2279" fmla="*/ 2458 w 1305814"/>
                <a:gd name="connsiteY17-2280" fmla="*/ 429563 h 1427408"/>
                <a:gd name="connsiteX18-2281" fmla="*/ 75248 w 1305814"/>
                <a:gd name="connsiteY18-2282" fmla="*/ 303202 h 1427408"/>
                <a:gd name="connsiteX19-2283" fmla="*/ 106293 w 1305814"/>
                <a:gd name="connsiteY19-2284" fmla="*/ 282597 h 1427408"/>
                <a:gd name="connsiteX20-2285" fmla="*/ 541533 w 1305814"/>
                <a:gd name="connsiteY20-2286" fmla="*/ 38110 h 1427408"/>
                <a:gd name="connsiteX21-2287" fmla="*/ 653528 w 1305814"/>
                <a:gd name="connsiteY21-2288" fmla="*/ 0 h 1427408"/>
                <a:gd name="connsiteX0-2289" fmla="*/ 653528 w 1305814"/>
                <a:gd name="connsiteY0-2290" fmla="*/ 0 h 1421591"/>
                <a:gd name="connsiteX1-2291" fmla="*/ 757287 w 1305814"/>
                <a:gd name="connsiteY1-2292" fmla="*/ 32444 h 1421591"/>
                <a:gd name="connsiteX2-2293" fmla="*/ 1206876 w 1305814"/>
                <a:gd name="connsiteY2-2294" fmla="*/ 284945 h 1421591"/>
                <a:gd name="connsiteX3-2295" fmla="*/ 1237706 w 1305814"/>
                <a:gd name="connsiteY3-2296" fmla="*/ 306775 h 1421591"/>
                <a:gd name="connsiteX4-2297" fmla="*/ 1304420 w 1305814"/>
                <a:gd name="connsiteY4-2298" fmla="*/ 434263 h 1421591"/>
                <a:gd name="connsiteX5-2299" fmla="*/ 1305806 w 1305814"/>
                <a:gd name="connsiteY5-2300" fmla="*/ 519922 h 1421591"/>
                <a:gd name="connsiteX6-2301" fmla="*/ 1301746 w 1305814"/>
                <a:gd name="connsiteY6-2302" fmla="*/ 953747 h 1421591"/>
                <a:gd name="connsiteX7-2303" fmla="*/ 1302599 w 1305814"/>
                <a:gd name="connsiteY7-2304" fmla="*/ 1003650 h 1421591"/>
                <a:gd name="connsiteX8-2305" fmla="*/ 1227376 w 1305814"/>
                <a:gd name="connsiteY8-2306" fmla="*/ 1152027 h 1421591"/>
                <a:gd name="connsiteX9-2307" fmla="*/ 1174235 w 1305814"/>
                <a:gd name="connsiteY9-2308" fmla="*/ 1184756 h 1421591"/>
                <a:gd name="connsiteX10-2309" fmla="*/ 792288 w 1305814"/>
                <a:gd name="connsiteY10-2310" fmla="*/ 1385653 h 1421591"/>
                <a:gd name="connsiteX11-2311" fmla="*/ 502818 w 1305814"/>
                <a:gd name="connsiteY11-2312" fmla="*/ 1379955 h 1421591"/>
                <a:gd name="connsiteX12-2313" fmla="*/ 94302 w 1305814"/>
                <a:gd name="connsiteY12-2314" fmla="*/ 1158755 h 1421591"/>
                <a:gd name="connsiteX13-2315" fmla="*/ 39429 w 1305814"/>
                <a:gd name="connsiteY13-2316" fmla="*/ 1117635 h 1421591"/>
                <a:gd name="connsiteX14-2317" fmla="*/ 667 w 1305814"/>
                <a:gd name="connsiteY14-2318" fmla="*/ 999105 h 1421591"/>
                <a:gd name="connsiteX15-2319" fmla="*/ 0 w 1305814"/>
                <a:gd name="connsiteY15-2320" fmla="*/ 972364 h 1421591"/>
                <a:gd name="connsiteX16-2321" fmla="*/ 2496 w 1305814"/>
                <a:gd name="connsiteY16-2322" fmla="*/ 463106 h 1421591"/>
                <a:gd name="connsiteX17-2323" fmla="*/ 2458 w 1305814"/>
                <a:gd name="connsiteY17-2324" fmla="*/ 429563 h 1421591"/>
                <a:gd name="connsiteX18-2325" fmla="*/ 75248 w 1305814"/>
                <a:gd name="connsiteY18-2326" fmla="*/ 303202 h 1421591"/>
                <a:gd name="connsiteX19-2327" fmla="*/ 106293 w 1305814"/>
                <a:gd name="connsiteY19-2328" fmla="*/ 282597 h 1421591"/>
                <a:gd name="connsiteX20-2329" fmla="*/ 541533 w 1305814"/>
                <a:gd name="connsiteY20-2330" fmla="*/ 38110 h 1421591"/>
                <a:gd name="connsiteX21-2331" fmla="*/ 653528 w 1305814"/>
                <a:gd name="connsiteY21-2332" fmla="*/ 0 h 1421591"/>
                <a:gd name="connsiteX0-2333" fmla="*/ 653528 w 1305814"/>
                <a:gd name="connsiteY0-2334" fmla="*/ 0 h 1423589"/>
                <a:gd name="connsiteX1-2335" fmla="*/ 757287 w 1305814"/>
                <a:gd name="connsiteY1-2336" fmla="*/ 32444 h 1423589"/>
                <a:gd name="connsiteX2-2337" fmla="*/ 1206876 w 1305814"/>
                <a:gd name="connsiteY2-2338" fmla="*/ 284945 h 1423589"/>
                <a:gd name="connsiteX3-2339" fmla="*/ 1237706 w 1305814"/>
                <a:gd name="connsiteY3-2340" fmla="*/ 306775 h 1423589"/>
                <a:gd name="connsiteX4-2341" fmla="*/ 1304420 w 1305814"/>
                <a:gd name="connsiteY4-2342" fmla="*/ 434263 h 1423589"/>
                <a:gd name="connsiteX5-2343" fmla="*/ 1305806 w 1305814"/>
                <a:gd name="connsiteY5-2344" fmla="*/ 519922 h 1423589"/>
                <a:gd name="connsiteX6-2345" fmla="*/ 1301746 w 1305814"/>
                <a:gd name="connsiteY6-2346" fmla="*/ 953747 h 1423589"/>
                <a:gd name="connsiteX7-2347" fmla="*/ 1302599 w 1305814"/>
                <a:gd name="connsiteY7-2348" fmla="*/ 1003650 h 1423589"/>
                <a:gd name="connsiteX8-2349" fmla="*/ 1227376 w 1305814"/>
                <a:gd name="connsiteY8-2350" fmla="*/ 1152027 h 1423589"/>
                <a:gd name="connsiteX9-2351" fmla="*/ 1174235 w 1305814"/>
                <a:gd name="connsiteY9-2352" fmla="*/ 1184756 h 1423589"/>
                <a:gd name="connsiteX10-2353" fmla="*/ 792288 w 1305814"/>
                <a:gd name="connsiteY10-2354" fmla="*/ 1385653 h 1423589"/>
                <a:gd name="connsiteX11-2355" fmla="*/ 502818 w 1305814"/>
                <a:gd name="connsiteY11-2356" fmla="*/ 1379955 h 1423589"/>
                <a:gd name="connsiteX12-2357" fmla="*/ 94302 w 1305814"/>
                <a:gd name="connsiteY12-2358" fmla="*/ 1158755 h 1423589"/>
                <a:gd name="connsiteX13-2359" fmla="*/ 39429 w 1305814"/>
                <a:gd name="connsiteY13-2360" fmla="*/ 1117635 h 1423589"/>
                <a:gd name="connsiteX14-2361" fmla="*/ 667 w 1305814"/>
                <a:gd name="connsiteY14-2362" fmla="*/ 999105 h 1423589"/>
                <a:gd name="connsiteX15-2363" fmla="*/ 0 w 1305814"/>
                <a:gd name="connsiteY15-2364" fmla="*/ 972364 h 1423589"/>
                <a:gd name="connsiteX16-2365" fmla="*/ 2496 w 1305814"/>
                <a:gd name="connsiteY16-2366" fmla="*/ 463106 h 1423589"/>
                <a:gd name="connsiteX17-2367" fmla="*/ 2458 w 1305814"/>
                <a:gd name="connsiteY17-2368" fmla="*/ 429563 h 1423589"/>
                <a:gd name="connsiteX18-2369" fmla="*/ 75248 w 1305814"/>
                <a:gd name="connsiteY18-2370" fmla="*/ 303202 h 1423589"/>
                <a:gd name="connsiteX19-2371" fmla="*/ 106293 w 1305814"/>
                <a:gd name="connsiteY19-2372" fmla="*/ 282597 h 1423589"/>
                <a:gd name="connsiteX20-2373" fmla="*/ 541533 w 1305814"/>
                <a:gd name="connsiteY20-2374" fmla="*/ 38110 h 1423589"/>
                <a:gd name="connsiteX21-2375" fmla="*/ 653528 w 1305814"/>
                <a:gd name="connsiteY21-2376" fmla="*/ 0 h 1423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1305814" h="1423589">
                  <a:moveTo>
                    <a:pt x="653528" y="0"/>
                  </a:moveTo>
                  <a:cubicBezTo>
                    <a:pt x="684553" y="-1"/>
                    <a:pt x="736057" y="24011"/>
                    <a:pt x="757287" y="32444"/>
                  </a:cubicBezTo>
                  <a:lnTo>
                    <a:pt x="1206876" y="284945"/>
                  </a:lnTo>
                  <a:cubicBezTo>
                    <a:pt x="1213399" y="291230"/>
                    <a:pt x="1233090" y="301119"/>
                    <a:pt x="1237706" y="306775"/>
                  </a:cubicBezTo>
                  <a:cubicBezTo>
                    <a:pt x="1285405" y="341141"/>
                    <a:pt x="1301367" y="360355"/>
                    <a:pt x="1304420" y="434263"/>
                  </a:cubicBezTo>
                  <a:cubicBezTo>
                    <a:pt x="1306256" y="435452"/>
                    <a:pt x="1303756" y="518852"/>
                    <a:pt x="1305806" y="519922"/>
                  </a:cubicBezTo>
                  <a:cubicBezTo>
                    <a:pt x="1306028" y="563787"/>
                    <a:pt x="1301771" y="907207"/>
                    <a:pt x="1301746" y="953747"/>
                  </a:cubicBezTo>
                  <a:cubicBezTo>
                    <a:pt x="1301579" y="970833"/>
                    <a:pt x="1302766" y="986564"/>
                    <a:pt x="1302599" y="1003650"/>
                  </a:cubicBezTo>
                  <a:cubicBezTo>
                    <a:pt x="1298075" y="1097264"/>
                    <a:pt x="1299308" y="1117497"/>
                    <a:pt x="1227376" y="1152027"/>
                  </a:cubicBezTo>
                  <a:cubicBezTo>
                    <a:pt x="1229069" y="1151612"/>
                    <a:pt x="1262992" y="1133636"/>
                    <a:pt x="1174235" y="1184756"/>
                  </a:cubicBezTo>
                  <a:cubicBezTo>
                    <a:pt x="1102911" y="1225835"/>
                    <a:pt x="986013" y="1283805"/>
                    <a:pt x="792288" y="1385653"/>
                  </a:cubicBezTo>
                  <a:cubicBezTo>
                    <a:pt x="702978" y="1424034"/>
                    <a:pt x="634560" y="1449454"/>
                    <a:pt x="502818" y="1379955"/>
                  </a:cubicBezTo>
                  <a:cubicBezTo>
                    <a:pt x="358670" y="1301859"/>
                    <a:pt x="241278" y="1242506"/>
                    <a:pt x="94302" y="1158755"/>
                  </a:cubicBezTo>
                  <a:cubicBezTo>
                    <a:pt x="64301" y="1138833"/>
                    <a:pt x="61069" y="1137739"/>
                    <a:pt x="39429" y="1117635"/>
                  </a:cubicBezTo>
                  <a:cubicBezTo>
                    <a:pt x="9399" y="1091481"/>
                    <a:pt x="81" y="1056313"/>
                    <a:pt x="667" y="999105"/>
                  </a:cubicBezTo>
                  <a:cubicBezTo>
                    <a:pt x="445" y="990191"/>
                    <a:pt x="222" y="981278"/>
                    <a:pt x="0" y="972364"/>
                  </a:cubicBezTo>
                  <a:lnTo>
                    <a:pt x="2496" y="463106"/>
                  </a:lnTo>
                  <a:cubicBezTo>
                    <a:pt x="2483" y="451925"/>
                    <a:pt x="2471" y="440744"/>
                    <a:pt x="2458" y="429563"/>
                  </a:cubicBezTo>
                  <a:cubicBezTo>
                    <a:pt x="2770" y="365277"/>
                    <a:pt x="14732" y="348090"/>
                    <a:pt x="75248" y="303202"/>
                  </a:cubicBezTo>
                  <a:lnTo>
                    <a:pt x="106293" y="282597"/>
                  </a:lnTo>
                  <a:lnTo>
                    <a:pt x="541533" y="38110"/>
                  </a:lnTo>
                  <a:cubicBezTo>
                    <a:pt x="582751" y="12487"/>
                    <a:pt x="613897" y="0"/>
                    <a:pt x="653528" y="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" name="KSO_Shape"/>
            <p:cNvSpPr>
              <a:spLocks noChangeAspect="1"/>
            </p:cNvSpPr>
            <p:nvPr/>
          </p:nvSpPr>
          <p:spPr bwMode="auto">
            <a:xfrm>
              <a:off x="1613586" y="3052410"/>
              <a:ext cx="371520" cy="432000"/>
            </a:xfrm>
            <a:custGeom>
              <a:avLst/>
              <a:gdLst>
                <a:gd name="T0" fmla="*/ 2147483646 w 5822"/>
                <a:gd name="T1" fmla="*/ 2147483646 h 6759"/>
                <a:gd name="T2" fmla="*/ 2147483646 w 5822"/>
                <a:gd name="T3" fmla="*/ 2147483646 h 6759"/>
                <a:gd name="T4" fmla="*/ 2147483646 w 5822"/>
                <a:gd name="T5" fmla="*/ 2147483646 h 6759"/>
                <a:gd name="T6" fmla="*/ 2147483646 w 5822"/>
                <a:gd name="T7" fmla="*/ 2147483646 h 6759"/>
                <a:gd name="T8" fmla="*/ 2147483646 w 5822"/>
                <a:gd name="T9" fmla="*/ 2147483646 h 6759"/>
                <a:gd name="T10" fmla="*/ 2147483646 w 5822"/>
                <a:gd name="T11" fmla="*/ 1253760573 h 6759"/>
                <a:gd name="T12" fmla="*/ 2147483646 w 5822"/>
                <a:gd name="T13" fmla="*/ 2147483646 h 6759"/>
                <a:gd name="T14" fmla="*/ 2147483646 w 5822"/>
                <a:gd name="T15" fmla="*/ 2147483646 h 6759"/>
                <a:gd name="T16" fmla="*/ 2147483646 w 5822"/>
                <a:gd name="T17" fmla="*/ 2147483646 h 6759"/>
                <a:gd name="T18" fmla="*/ 2147483646 w 5822"/>
                <a:gd name="T19" fmla="*/ 2147483646 h 6759"/>
                <a:gd name="T20" fmla="*/ 2147483646 w 5822"/>
                <a:gd name="T21" fmla="*/ 2147483646 h 6759"/>
                <a:gd name="T22" fmla="*/ 2147483646 w 5822"/>
                <a:gd name="T23" fmla="*/ 2147483646 h 6759"/>
                <a:gd name="T24" fmla="*/ 2147483646 w 5822"/>
                <a:gd name="T25" fmla="*/ 2147483646 h 6759"/>
                <a:gd name="T26" fmla="*/ 2147483646 w 5822"/>
                <a:gd name="T27" fmla="*/ 2147483646 h 6759"/>
                <a:gd name="T28" fmla="*/ 2147483646 w 5822"/>
                <a:gd name="T29" fmla="*/ 2147483646 h 6759"/>
                <a:gd name="T30" fmla="*/ 2147483646 w 5822"/>
                <a:gd name="T31" fmla="*/ 2147483646 h 6759"/>
                <a:gd name="T32" fmla="*/ 2147483646 w 5822"/>
                <a:gd name="T33" fmla="*/ 2147483646 h 6759"/>
                <a:gd name="T34" fmla="*/ 2147483646 w 5822"/>
                <a:gd name="T35" fmla="*/ 2147483646 h 6759"/>
                <a:gd name="T36" fmla="*/ 2147483646 w 5822"/>
                <a:gd name="T37" fmla="*/ 2147483646 h 6759"/>
                <a:gd name="T38" fmla="*/ 2147483646 w 5822"/>
                <a:gd name="T39" fmla="*/ 2147483646 h 6759"/>
                <a:gd name="T40" fmla="*/ 0 w 5822"/>
                <a:gd name="T41" fmla="*/ 2147483646 h 6759"/>
                <a:gd name="T42" fmla="*/ 2147483646 w 5822"/>
                <a:gd name="T43" fmla="*/ 2147483646 h 6759"/>
                <a:gd name="T44" fmla="*/ 2147483646 w 5822"/>
                <a:gd name="T45" fmla="*/ 2147483646 h 6759"/>
                <a:gd name="T46" fmla="*/ 2147483646 w 5822"/>
                <a:gd name="T47" fmla="*/ 2147483646 h 6759"/>
                <a:gd name="T48" fmla="*/ 2147483646 w 5822"/>
                <a:gd name="T49" fmla="*/ 2147483646 h 6759"/>
                <a:gd name="T50" fmla="*/ 2147483646 w 5822"/>
                <a:gd name="T51" fmla="*/ 2147483646 h 6759"/>
                <a:gd name="T52" fmla="*/ 2147483646 w 5822"/>
                <a:gd name="T53" fmla="*/ 2147483646 h 6759"/>
                <a:gd name="T54" fmla="*/ 2147483646 w 5822"/>
                <a:gd name="T55" fmla="*/ 2147483646 h 6759"/>
                <a:gd name="T56" fmla="*/ 2147483646 w 5822"/>
                <a:gd name="T57" fmla="*/ 2147483646 h 6759"/>
                <a:gd name="T58" fmla="*/ 2147483646 w 5822"/>
                <a:gd name="T59" fmla="*/ 2147483646 h 6759"/>
                <a:gd name="T60" fmla="*/ 2147483646 w 5822"/>
                <a:gd name="T61" fmla="*/ 2147483646 h 6759"/>
                <a:gd name="T62" fmla="*/ 2147483646 w 5822"/>
                <a:gd name="T63" fmla="*/ 2147483646 h 6759"/>
                <a:gd name="T64" fmla="*/ 2147483646 w 5822"/>
                <a:gd name="T65" fmla="*/ 2147483646 h 6759"/>
                <a:gd name="T66" fmla="*/ 2147483646 w 5822"/>
                <a:gd name="T67" fmla="*/ 2147483646 h 6759"/>
                <a:gd name="T68" fmla="*/ 2147483646 w 5822"/>
                <a:gd name="T69" fmla="*/ 2147483646 h 6759"/>
                <a:gd name="T70" fmla="*/ 2147483646 w 5822"/>
                <a:gd name="T71" fmla="*/ 2147483646 h 6759"/>
                <a:gd name="T72" fmla="*/ 2147483646 w 5822"/>
                <a:gd name="T73" fmla="*/ 2147483646 h 6759"/>
                <a:gd name="T74" fmla="*/ 2147483646 w 5822"/>
                <a:gd name="T75" fmla="*/ 2147483646 h 6759"/>
                <a:gd name="T76" fmla="*/ 2147483646 w 5822"/>
                <a:gd name="T77" fmla="*/ 2147483646 h 6759"/>
                <a:gd name="T78" fmla="*/ 2147483646 w 5822"/>
                <a:gd name="T79" fmla="*/ 2147483646 h 6759"/>
                <a:gd name="T80" fmla="*/ 2147483646 w 5822"/>
                <a:gd name="T81" fmla="*/ 2147483646 h 6759"/>
                <a:gd name="T82" fmla="*/ 2147483646 w 5822"/>
                <a:gd name="T83" fmla="*/ 2147483646 h 6759"/>
                <a:gd name="T84" fmla="*/ 2147483646 w 5822"/>
                <a:gd name="T85" fmla="*/ 2147483646 h 6759"/>
                <a:gd name="T86" fmla="*/ 2147483646 w 5822"/>
                <a:gd name="T87" fmla="*/ 2147483646 h 6759"/>
                <a:gd name="T88" fmla="*/ 2147483646 w 5822"/>
                <a:gd name="T89" fmla="*/ 2147483646 h 6759"/>
                <a:gd name="T90" fmla="*/ 2147483646 w 5822"/>
                <a:gd name="T91" fmla="*/ 2147483646 h 6759"/>
                <a:gd name="T92" fmla="*/ 2147483646 w 5822"/>
                <a:gd name="T93" fmla="*/ 2147483646 h 6759"/>
                <a:gd name="T94" fmla="*/ 2147483646 w 5822"/>
                <a:gd name="T95" fmla="*/ 2147483646 h 6759"/>
                <a:gd name="T96" fmla="*/ 2147483646 w 5822"/>
                <a:gd name="T97" fmla="*/ 2147483646 h 675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822" h="6759">
                  <a:moveTo>
                    <a:pt x="0" y="6351"/>
                  </a:moveTo>
                  <a:lnTo>
                    <a:pt x="129" y="6351"/>
                  </a:lnTo>
                  <a:lnTo>
                    <a:pt x="129" y="3057"/>
                  </a:lnTo>
                  <a:lnTo>
                    <a:pt x="129" y="2914"/>
                  </a:lnTo>
                  <a:lnTo>
                    <a:pt x="266" y="2865"/>
                  </a:lnTo>
                  <a:lnTo>
                    <a:pt x="1775" y="2337"/>
                  </a:lnTo>
                  <a:lnTo>
                    <a:pt x="1775" y="1515"/>
                  </a:lnTo>
                  <a:lnTo>
                    <a:pt x="1775" y="1386"/>
                  </a:lnTo>
                  <a:lnTo>
                    <a:pt x="1892" y="1331"/>
                  </a:lnTo>
                  <a:lnTo>
                    <a:pt x="4422" y="137"/>
                  </a:lnTo>
                  <a:lnTo>
                    <a:pt x="4714" y="0"/>
                  </a:lnTo>
                  <a:lnTo>
                    <a:pt x="4714" y="56"/>
                  </a:lnTo>
                  <a:lnTo>
                    <a:pt x="5511" y="532"/>
                  </a:lnTo>
                  <a:lnTo>
                    <a:pt x="5511" y="6326"/>
                  </a:lnTo>
                  <a:lnTo>
                    <a:pt x="5822" y="6326"/>
                  </a:lnTo>
                  <a:lnTo>
                    <a:pt x="5822" y="6734"/>
                  </a:lnTo>
                  <a:lnTo>
                    <a:pt x="4510" y="6734"/>
                  </a:lnTo>
                  <a:lnTo>
                    <a:pt x="4305" y="6734"/>
                  </a:lnTo>
                  <a:lnTo>
                    <a:pt x="4305" y="6529"/>
                  </a:lnTo>
                  <a:lnTo>
                    <a:pt x="4305" y="643"/>
                  </a:lnTo>
                  <a:lnTo>
                    <a:pt x="2183" y="1644"/>
                  </a:lnTo>
                  <a:lnTo>
                    <a:pt x="2183" y="2194"/>
                  </a:lnTo>
                  <a:lnTo>
                    <a:pt x="2798" y="1979"/>
                  </a:lnTo>
                  <a:lnTo>
                    <a:pt x="3035" y="1895"/>
                  </a:lnTo>
                  <a:lnTo>
                    <a:pt x="3035" y="1889"/>
                  </a:lnTo>
                  <a:lnTo>
                    <a:pt x="3042" y="1892"/>
                  </a:lnTo>
                  <a:lnTo>
                    <a:pt x="3068" y="1884"/>
                  </a:lnTo>
                  <a:lnTo>
                    <a:pt x="3068" y="1909"/>
                  </a:lnTo>
                  <a:lnTo>
                    <a:pt x="3862" y="2381"/>
                  </a:lnTo>
                  <a:lnTo>
                    <a:pt x="3862" y="6313"/>
                  </a:lnTo>
                  <a:lnTo>
                    <a:pt x="4177" y="6313"/>
                  </a:lnTo>
                  <a:lnTo>
                    <a:pt x="4177" y="6722"/>
                  </a:lnTo>
                  <a:lnTo>
                    <a:pt x="2865" y="6722"/>
                  </a:lnTo>
                  <a:lnTo>
                    <a:pt x="2661" y="6722"/>
                  </a:lnTo>
                  <a:lnTo>
                    <a:pt x="2661" y="6517"/>
                  </a:lnTo>
                  <a:lnTo>
                    <a:pt x="2661" y="2458"/>
                  </a:lnTo>
                  <a:lnTo>
                    <a:pt x="538" y="3202"/>
                  </a:lnTo>
                  <a:lnTo>
                    <a:pt x="538" y="6556"/>
                  </a:lnTo>
                  <a:lnTo>
                    <a:pt x="538" y="6759"/>
                  </a:lnTo>
                  <a:lnTo>
                    <a:pt x="334" y="6759"/>
                  </a:lnTo>
                  <a:lnTo>
                    <a:pt x="0" y="6759"/>
                  </a:lnTo>
                  <a:lnTo>
                    <a:pt x="0" y="6351"/>
                  </a:lnTo>
                  <a:close/>
                  <a:moveTo>
                    <a:pt x="776" y="6707"/>
                  </a:moveTo>
                  <a:lnTo>
                    <a:pt x="776" y="6707"/>
                  </a:lnTo>
                  <a:lnTo>
                    <a:pt x="1501" y="6707"/>
                  </a:lnTo>
                  <a:lnTo>
                    <a:pt x="2348" y="6707"/>
                  </a:lnTo>
                  <a:lnTo>
                    <a:pt x="2348" y="5989"/>
                  </a:lnTo>
                  <a:lnTo>
                    <a:pt x="1501" y="6044"/>
                  </a:lnTo>
                  <a:lnTo>
                    <a:pt x="776" y="6092"/>
                  </a:lnTo>
                  <a:lnTo>
                    <a:pt x="776" y="6707"/>
                  </a:lnTo>
                  <a:close/>
                  <a:moveTo>
                    <a:pt x="776" y="4048"/>
                  </a:moveTo>
                  <a:lnTo>
                    <a:pt x="776" y="4048"/>
                  </a:lnTo>
                  <a:lnTo>
                    <a:pt x="1501" y="3842"/>
                  </a:lnTo>
                  <a:lnTo>
                    <a:pt x="2348" y="3604"/>
                  </a:lnTo>
                  <a:lnTo>
                    <a:pt x="2348" y="2883"/>
                  </a:lnTo>
                  <a:lnTo>
                    <a:pt x="1501" y="3178"/>
                  </a:lnTo>
                  <a:lnTo>
                    <a:pt x="776" y="3431"/>
                  </a:lnTo>
                  <a:lnTo>
                    <a:pt x="776" y="4048"/>
                  </a:lnTo>
                  <a:close/>
                  <a:moveTo>
                    <a:pt x="776" y="4926"/>
                  </a:moveTo>
                  <a:lnTo>
                    <a:pt x="776" y="4926"/>
                  </a:lnTo>
                  <a:lnTo>
                    <a:pt x="1501" y="4788"/>
                  </a:lnTo>
                  <a:lnTo>
                    <a:pt x="2348" y="4628"/>
                  </a:lnTo>
                  <a:lnTo>
                    <a:pt x="2348" y="3909"/>
                  </a:lnTo>
                  <a:lnTo>
                    <a:pt x="1501" y="4124"/>
                  </a:lnTo>
                  <a:lnTo>
                    <a:pt x="776" y="4310"/>
                  </a:lnTo>
                  <a:lnTo>
                    <a:pt x="776" y="4926"/>
                  </a:lnTo>
                  <a:close/>
                  <a:moveTo>
                    <a:pt x="776" y="5811"/>
                  </a:moveTo>
                  <a:lnTo>
                    <a:pt x="776" y="5811"/>
                  </a:lnTo>
                  <a:lnTo>
                    <a:pt x="1501" y="5741"/>
                  </a:lnTo>
                  <a:lnTo>
                    <a:pt x="2348" y="5661"/>
                  </a:lnTo>
                  <a:lnTo>
                    <a:pt x="2348" y="4942"/>
                  </a:lnTo>
                  <a:lnTo>
                    <a:pt x="1501" y="5078"/>
                  </a:lnTo>
                  <a:lnTo>
                    <a:pt x="776" y="5194"/>
                  </a:lnTo>
                  <a:lnTo>
                    <a:pt x="776" y="5811"/>
                  </a:ln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10"/>
          <p:cNvSpPr/>
          <p:nvPr/>
        </p:nvSpPr>
        <p:spPr>
          <a:xfrm>
            <a:off x="4555228" y="658068"/>
            <a:ext cx="1232944" cy="1344149"/>
          </a:xfrm>
          <a:custGeom>
            <a:avLst/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solidFill>
            <a:srgbClr val="C8161D"/>
          </a:solidFill>
          <a:ln w="15875">
            <a:solidFill>
              <a:srgbClr val="C8161D"/>
            </a:solidFill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4800" dirty="0" smtClean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735" dirty="0">
              <a:solidFill>
                <a:prstClr val="white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368452" y="5477629"/>
            <a:ext cx="1508787" cy="1508787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90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1248772" y="5124789"/>
            <a:ext cx="1508787" cy="1508787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90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596612" y="6288117"/>
            <a:ext cx="1508787" cy="1508787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90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6337217" y="6143097"/>
            <a:ext cx="768000" cy="768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90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10337931" y="6288117"/>
            <a:ext cx="864000" cy="864000"/>
          </a:xfrm>
          <a:prstGeom prst="ellipse">
            <a:avLst/>
          </a:prstGeom>
          <a:solidFill>
            <a:srgbClr val="C8161D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7216452" y="6576117"/>
            <a:ext cx="1152000" cy="1152000"/>
          </a:xfrm>
          <a:prstGeom prst="ellipse">
            <a:avLst/>
          </a:prstGeom>
          <a:solidFill>
            <a:srgbClr val="C8161D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4213856" y="5770287"/>
            <a:ext cx="672000" cy="672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90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1679509" y="6142783"/>
            <a:ext cx="672000" cy="672000"/>
          </a:xfrm>
          <a:prstGeom prst="ellipse">
            <a:avLst/>
          </a:prstGeom>
          <a:solidFill>
            <a:srgbClr val="C8161D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1007509" y="6706511"/>
            <a:ext cx="672000" cy="672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90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335360" y="6521844"/>
            <a:ext cx="432000" cy="432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90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5236756" y="6017083"/>
            <a:ext cx="336000" cy="336000"/>
          </a:xfrm>
          <a:prstGeom prst="ellipse">
            <a:avLst/>
          </a:prstGeom>
          <a:solidFill>
            <a:srgbClr val="C8161D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5842764" y="5711183"/>
            <a:ext cx="336000" cy="336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95360" y="6263824"/>
            <a:ext cx="240000" cy="240000"/>
          </a:xfrm>
          <a:prstGeom prst="ellipse">
            <a:avLst/>
          </a:prstGeom>
          <a:solidFill>
            <a:srgbClr val="C8161D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pic>
        <p:nvPicPr>
          <p:cNvPr id="26" name="手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7" y="2084870"/>
            <a:ext cx="2065615" cy="5899737"/>
          </a:xfrm>
          <a:prstGeom prst="rect">
            <a:avLst/>
          </a:prstGeom>
        </p:spPr>
      </p:pic>
      <p:sp>
        <p:nvSpPr>
          <p:cNvPr id="27" name="Rectangle 4"/>
          <p:cNvSpPr txBox="1">
            <a:spLocks noChangeArrowheads="1"/>
          </p:cNvSpPr>
          <p:nvPr/>
        </p:nvSpPr>
        <p:spPr bwMode="auto">
          <a:xfrm>
            <a:off x="-7598" y="7101408"/>
            <a:ext cx="12199599" cy="361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44" tIns="34272" rIns="68544" bIns="34272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endParaRPr lang="zh-CN" altLang="zh-CN" sz="2665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80191E-6 L -0.06302 -0.00062 " pathEditMode="relative" rAng="0" ptsTypes="AA">
                                      <p:cBhvr>
                                        <p:cTn id="1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60" y="-3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4.72222E-6 -6.17284E-7 L 0.06684 -0.00093 " pathEditMode="relative" rAng="0" ptsTypes="AA">
                                      <p:cBhvr>
                                        <p:cTn id="20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3" y="-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grpId="0" nodeType="withEffect">
                                  <p:stCondLst>
                                    <p:cond delay="103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89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89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89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89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528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528" fill="hold" grpId="0" nodeType="withEffect">
                                  <p:stCondLst>
                                    <p:cond delay="46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27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27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27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27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528" fill="hold" grpId="0" nodeType="withEffect">
                                  <p:stCondLst>
                                    <p:cond delay="46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3" presetClass="entr" presetSubtype="528" fill="hold" grpId="0" nodeType="withEffect">
                                  <p:stCondLst>
                                    <p:cond delay="296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695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95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95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95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528" fill="hold" grpId="0" nodeType="withEffect">
                                  <p:stCondLst>
                                    <p:cond delay="382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3" presetClass="entr" presetSubtype="528" fill="hold" grpId="0" nodeType="withEffect">
                                  <p:stCondLst>
                                    <p:cond delay="301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44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44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44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44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34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34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34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34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6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6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6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6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3" presetClass="entr" presetSubtype="528" fill="hold" grpId="0" nodeType="withEffect">
                                  <p:stCondLst>
                                    <p:cond delay="401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16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6" presetClass="emph" presetSubtype="0" repeatCount="3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35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175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6" presetClass="emph" presetSubtype="0" repeatCount="4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125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mph" presetSubtype="0" repeatCount="300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4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000"/>
                            </p:stCondLst>
                            <p:childTnLst>
                              <p:par>
                                <p:cTn id="129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7" grpId="0" animBg="1"/>
      <p:bldP spid="18" grpId="0" animBg="1"/>
      <p:bldP spid="19" grpId="0" animBg="1"/>
      <p:bldP spid="20" grpId="0" animBg="1"/>
      <p:bldP spid="20" grpId="1" animBg="1"/>
      <p:bldP spid="21" grpId="0" animBg="1"/>
      <p:bldP spid="22" grpId="0" animBg="1"/>
      <p:bldP spid="23" grpId="0" animBg="1"/>
      <p:bldP spid="24" grpId="0" animBg="1"/>
      <p:bldP spid="25" grpId="0" animBg="1"/>
      <p:bldP spid="2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f89c324-0ada-4edd-8b9a-795a75559d29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1015381" y="2195237"/>
            <a:ext cx="10262839" cy="2755392"/>
            <a:chOff x="964581" y="2197608"/>
            <a:chExt cx="10262839" cy="2755392"/>
          </a:xfrm>
        </p:grpSpPr>
        <p:sp>
          <p:nvSpPr>
            <p:cNvPr id="3" name="îslídê"/>
            <p:cNvSpPr/>
            <p:nvPr/>
          </p:nvSpPr>
          <p:spPr>
            <a:xfrm>
              <a:off x="964581" y="2197608"/>
              <a:ext cx="2565710" cy="2519888"/>
            </a:xfrm>
            <a:prstGeom prst="flowChartManualInput">
              <a:avLst/>
            </a:prstGeom>
            <a:solidFill>
              <a:srgbClr val="C8141D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" name="iS1îḋe"/>
            <p:cNvSpPr/>
            <p:nvPr/>
          </p:nvSpPr>
          <p:spPr>
            <a:xfrm>
              <a:off x="964581" y="2433112"/>
              <a:ext cx="2565710" cy="2519888"/>
            </a:xfrm>
            <a:prstGeom prst="flowChartManualInput">
              <a:avLst/>
            </a:prstGeom>
            <a:solidFill>
              <a:schemeClr val="bg1">
                <a:lumMod val="75000"/>
              </a:schemeClr>
            </a:solidFill>
            <a:ln w="762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" name="îṡḷiḓe"/>
            <p:cNvSpPr/>
            <p:nvPr/>
          </p:nvSpPr>
          <p:spPr>
            <a:xfrm flipH="1">
              <a:off x="3530291" y="2197608"/>
              <a:ext cx="2565710" cy="2519888"/>
            </a:xfrm>
            <a:prstGeom prst="flowChartManualInput">
              <a:avLst/>
            </a:prstGeom>
            <a:solidFill>
              <a:srgbClr val="C8141D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" name="ï$ļiḋé"/>
            <p:cNvSpPr/>
            <p:nvPr/>
          </p:nvSpPr>
          <p:spPr>
            <a:xfrm flipH="1">
              <a:off x="3530291" y="2433112"/>
              <a:ext cx="2565710" cy="2519888"/>
            </a:xfrm>
            <a:prstGeom prst="flowChartManualInput">
              <a:avLst/>
            </a:prstGeom>
            <a:solidFill>
              <a:schemeClr val="bg1">
                <a:lumMod val="75000"/>
              </a:schemeClr>
            </a:solidFill>
            <a:ln w="762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" name="iśḷiḋè"/>
            <p:cNvSpPr/>
            <p:nvPr/>
          </p:nvSpPr>
          <p:spPr>
            <a:xfrm>
              <a:off x="6096001" y="2197608"/>
              <a:ext cx="2565710" cy="2519888"/>
            </a:xfrm>
            <a:prstGeom prst="flowChartManualInput">
              <a:avLst/>
            </a:prstGeom>
            <a:solidFill>
              <a:srgbClr val="C8141D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" name="ï$ḻïďé"/>
            <p:cNvSpPr/>
            <p:nvPr/>
          </p:nvSpPr>
          <p:spPr>
            <a:xfrm>
              <a:off x="6096001" y="2433112"/>
              <a:ext cx="2565710" cy="2519888"/>
            </a:xfrm>
            <a:prstGeom prst="flowChartManualInput">
              <a:avLst/>
            </a:prstGeom>
            <a:solidFill>
              <a:schemeClr val="bg1">
                <a:lumMod val="75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" name="íś1îḑê"/>
            <p:cNvSpPr/>
            <p:nvPr/>
          </p:nvSpPr>
          <p:spPr>
            <a:xfrm flipH="1">
              <a:off x="8661710" y="2197608"/>
              <a:ext cx="2565710" cy="2519888"/>
            </a:xfrm>
            <a:prstGeom prst="flowChartManualInput">
              <a:avLst/>
            </a:prstGeom>
            <a:solidFill>
              <a:srgbClr val="C8141D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" name="iṡļïḋè"/>
            <p:cNvSpPr/>
            <p:nvPr/>
          </p:nvSpPr>
          <p:spPr>
            <a:xfrm flipH="1">
              <a:off x="8661710" y="2433112"/>
              <a:ext cx="2565710" cy="2519888"/>
            </a:xfrm>
            <a:prstGeom prst="flowChartManualInput">
              <a:avLst/>
            </a:prstGeom>
            <a:solidFill>
              <a:schemeClr val="bg1">
                <a:lumMod val="75000"/>
              </a:schemeClr>
            </a:solidFill>
            <a:ln w="76200" cap="rnd">
              <a:solidFill>
                <a:schemeClr val="bg1"/>
              </a:solidFill>
              <a:round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" name="îṧḷiḍe"/>
            <p:cNvSpPr/>
            <p:nvPr/>
          </p:nvSpPr>
          <p:spPr bwMode="auto">
            <a:xfrm>
              <a:off x="2541066" y="2763000"/>
              <a:ext cx="684000" cy="57600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C8141D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" name="iṡḻíḋê"/>
            <p:cNvSpPr/>
            <p:nvPr/>
          </p:nvSpPr>
          <p:spPr bwMode="auto">
            <a:xfrm>
              <a:off x="8971340" y="2763000"/>
              <a:ext cx="684000" cy="57600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C8141D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" name="iSḷïďe"/>
            <p:cNvSpPr/>
            <p:nvPr/>
          </p:nvSpPr>
          <p:spPr bwMode="auto">
            <a:xfrm>
              <a:off x="3761510" y="2763000"/>
              <a:ext cx="684000" cy="57600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C8141D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" name="iṥľiďè"/>
            <p:cNvSpPr/>
            <p:nvPr/>
          </p:nvSpPr>
          <p:spPr bwMode="auto">
            <a:xfrm>
              <a:off x="7755202" y="2763000"/>
              <a:ext cx="684000" cy="57600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rgbClr val="C8141D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" name="i$ļîdê"/>
            <p:cNvSpPr/>
            <p:nvPr/>
          </p:nvSpPr>
          <p:spPr bwMode="auto">
            <a:xfrm>
              <a:off x="1193405" y="3996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6" name="iś1íḍè"/>
            <p:cNvSpPr txBox="1"/>
            <p:nvPr/>
          </p:nvSpPr>
          <p:spPr bwMode="auto">
            <a:xfrm>
              <a:off x="1193405" y="3609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7" name="îṧḷïďé"/>
            <p:cNvSpPr/>
            <p:nvPr/>
          </p:nvSpPr>
          <p:spPr bwMode="auto">
            <a:xfrm>
              <a:off x="3759115" y="3996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18" name="îṧ1íḑé"/>
            <p:cNvSpPr txBox="1"/>
            <p:nvPr/>
          </p:nvSpPr>
          <p:spPr bwMode="auto">
            <a:xfrm>
              <a:off x="3759115" y="3609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9" name="iśļîḑê"/>
            <p:cNvSpPr/>
            <p:nvPr/>
          </p:nvSpPr>
          <p:spPr bwMode="auto">
            <a:xfrm>
              <a:off x="6324825" y="3996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0" name="ïṥḻíďe"/>
            <p:cNvSpPr txBox="1"/>
            <p:nvPr/>
          </p:nvSpPr>
          <p:spPr bwMode="auto">
            <a:xfrm>
              <a:off x="6324825" y="3609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21" name="íśliḍê"/>
            <p:cNvSpPr/>
            <p:nvPr/>
          </p:nvSpPr>
          <p:spPr bwMode="auto">
            <a:xfrm>
              <a:off x="8890534" y="3996598"/>
              <a:ext cx="2108063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en-US" altLang="zh-CN" sz="1100" dirty="0"/>
                <a:t>Copy paste fonts. Choose the only option to retain text.</a:t>
              </a:r>
            </a:p>
          </p:txBody>
        </p:sp>
        <p:sp>
          <p:nvSpPr>
            <p:cNvPr id="22" name="îŝļíḋe"/>
            <p:cNvSpPr txBox="1"/>
            <p:nvPr/>
          </p:nvSpPr>
          <p:spPr bwMode="auto">
            <a:xfrm>
              <a:off x="8890534" y="3609000"/>
              <a:ext cx="2108063" cy="38759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ïṩļîḋè"/>
          <p:cNvGrpSpPr/>
          <p:nvPr/>
        </p:nvGrpSpPr>
        <p:grpSpPr>
          <a:xfrm>
            <a:off x="7152143" y="1547436"/>
            <a:ext cx="432689" cy="274389"/>
            <a:chOff x="5203825" y="1243013"/>
            <a:chExt cx="195263" cy="123825"/>
          </a:xfrm>
          <a:solidFill>
            <a:srgbClr val="C8141D"/>
          </a:solidFill>
        </p:grpSpPr>
        <p:sp>
          <p:nvSpPr>
            <p:cNvPr id="151" name="îşḷîdê"/>
            <p:cNvSpPr/>
            <p:nvPr/>
          </p:nvSpPr>
          <p:spPr bwMode="auto">
            <a:xfrm>
              <a:off x="5203825" y="1243013"/>
              <a:ext cx="195263" cy="112713"/>
            </a:xfrm>
            <a:custGeom>
              <a:avLst/>
              <a:gdLst/>
              <a:ahLst/>
              <a:cxnLst>
                <a:cxn ang="0">
                  <a:pos x="33" y="3"/>
                </a:cxn>
                <a:cxn ang="0">
                  <a:pos x="33" y="3"/>
                </a:cxn>
                <a:cxn ang="0">
                  <a:pos x="33" y="1"/>
                </a:cxn>
                <a:cxn ang="0">
                  <a:pos x="33" y="1"/>
                </a:cxn>
                <a:cxn ang="0">
                  <a:pos x="33" y="0"/>
                </a:cxn>
                <a:cxn ang="0">
                  <a:pos x="32" y="0"/>
                </a:cxn>
                <a:cxn ang="0">
                  <a:pos x="30" y="1"/>
                </a:cxn>
                <a:cxn ang="0">
                  <a:pos x="30" y="1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30" y="2"/>
                </a:cxn>
                <a:cxn ang="0">
                  <a:pos x="21" y="11"/>
                </a:cxn>
                <a:cxn ang="0">
                  <a:pos x="15" y="5"/>
                </a:cxn>
                <a:cxn ang="0">
                  <a:pos x="0" y="19"/>
                </a:cxn>
                <a:cxn ang="0">
                  <a:pos x="1" y="19"/>
                </a:cxn>
                <a:cxn ang="0">
                  <a:pos x="15" y="6"/>
                </a:cxn>
                <a:cxn ang="0">
                  <a:pos x="21" y="12"/>
                </a:cxn>
                <a:cxn ang="0">
                  <a:pos x="31" y="3"/>
                </a:cxn>
                <a:cxn ang="0">
                  <a:pos x="31" y="3"/>
                </a:cxn>
                <a:cxn ang="0">
                  <a:pos x="32" y="3"/>
                </a:cxn>
                <a:cxn ang="0">
                  <a:pos x="33" y="3"/>
                </a:cxn>
              </a:cxnLst>
              <a:rect l="0" t="0" r="r" b="b"/>
              <a:pathLst>
                <a:path w="33" h="19">
                  <a:moveTo>
                    <a:pt x="33" y="3"/>
                  </a:moveTo>
                  <a:cubicBezTo>
                    <a:pt x="33" y="3"/>
                    <a:pt x="33" y="3"/>
                    <a:pt x="33" y="3"/>
                  </a:cubicBezTo>
                  <a:cubicBezTo>
                    <a:pt x="33" y="2"/>
                    <a:pt x="33" y="2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1" y="0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1"/>
                    <a:pt x="29" y="1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5" y="6"/>
                    <a:pt x="15" y="6"/>
                    <a:pt x="15" y="6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2" y="4"/>
                    <a:pt x="32" y="4"/>
                    <a:pt x="33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2" name="ï$ľiḋe"/>
            <p:cNvSpPr/>
            <p:nvPr/>
          </p:nvSpPr>
          <p:spPr bwMode="auto">
            <a:xfrm>
              <a:off x="5362575" y="1266825"/>
              <a:ext cx="19050" cy="100013"/>
            </a:xfrm>
            <a:custGeom>
              <a:avLst/>
              <a:gdLst/>
              <a:ahLst/>
              <a:cxnLst>
                <a:cxn ang="0">
                  <a:pos x="0" y="15"/>
                </a:cxn>
                <a:cxn ang="0">
                  <a:pos x="0" y="63"/>
                </a:cxn>
                <a:cxn ang="0">
                  <a:pos x="12" y="63"/>
                </a:cxn>
                <a:cxn ang="0">
                  <a:pos x="12" y="0"/>
                </a:cxn>
                <a:cxn ang="0">
                  <a:pos x="0" y="15"/>
                </a:cxn>
              </a:cxnLst>
              <a:rect l="0" t="0" r="r" b="b"/>
              <a:pathLst>
                <a:path w="12" h="63">
                  <a:moveTo>
                    <a:pt x="0" y="15"/>
                  </a:moveTo>
                  <a:lnTo>
                    <a:pt x="0" y="63"/>
                  </a:lnTo>
                  <a:lnTo>
                    <a:pt x="12" y="63"/>
                  </a:lnTo>
                  <a:lnTo>
                    <a:pt x="12" y="0"/>
                  </a:lnTo>
                  <a:lnTo>
                    <a:pt x="0" y="1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3" name="îṡľïḋê"/>
            <p:cNvSpPr/>
            <p:nvPr/>
          </p:nvSpPr>
          <p:spPr bwMode="auto">
            <a:xfrm>
              <a:off x="5334000" y="1295400"/>
              <a:ext cx="17463" cy="71438"/>
            </a:xfrm>
            <a:custGeom>
              <a:avLst/>
              <a:gdLst/>
              <a:ahLst/>
              <a:cxnLst>
                <a:cxn ang="0">
                  <a:pos x="0" y="12"/>
                </a:cxn>
                <a:cxn ang="0">
                  <a:pos x="0" y="45"/>
                </a:cxn>
                <a:cxn ang="0">
                  <a:pos x="11" y="45"/>
                </a:cxn>
                <a:cxn ang="0">
                  <a:pos x="11" y="0"/>
                </a:cxn>
                <a:cxn ang="0">
                  <a:pos x="0" y="12"/>
                </a:cxn>
              </a:cxnLst>
              <a:rect l="0" t="0" r="r" b="b"/>
              <a:pathLst>
                <a:path w="11" h="45">
                  <a:moveTo>
                    <a:pt x="0" y="12"/>
                  </a:moveTo>
                  <a:lnTo>
                    <a:pt x="0" y="45"/>
                  </a:lnTo>
                  <a:lnTo>
                    <a:pt x="11" y="45"/>
                  </a:lnTo>
                  <a:lnTo>
                    <a:pt x="11" y="0"/>
                  </a:lnTo>
                  <a:lnTo>
                    <a:pt x="0" y="1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4" name="ïšḷïďé"/>
            <p:cNvSpPr/>
            <p:nvPr/>
          </p:nvSpPr>
          <p:spPr bwMode="auto">
            <a:xfrm>
              <a:off x="5303838" y="1295400"/>
              <a:ext cx="17463" cy="7143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5"/>
                </a:cxn>
                <a:cxn ang="0">
                  <a:pos x="11" y="45"/>
                </a:cxn>
                <a:cxn ang="0">
                  <a:pos x="11" y="12"/>
                </a:cxn>
                <a:cxn ang="0">
                  <a:pos x="0" y="0"/>
                </a:cxn>
              </a:cxnLst>
              <a:rect l="0" t="0" r="r" b="b"/>
              <a:pathLst>
                <a:path w="11" h="45">
                  <a:moveTo>
                    <a:pt x="0" y="0"/>
                  </a:moveTo>
                  <a:lnTo>
                    <a:pt x="0" y="45"/>
                  </a:lnTo>
                  <a:lnTo>
                    <a:pt x="11" y="45"/>
                  </a:lnTo>
                  <a:lnTo>
                    <a:pt x="11" y="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5" name="î$1ïḓé"/>
            <p:cNvSpPr/>
            <p:nvPr/>
          </p:nvSpPr>
          <p:spPr bwMode="auto">
            <a:xfrm>
              <a:off x="5275263" y="1284288"/>
              <a:ext cx="17463" cy="82550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0" y="11"/>
                </a:cxn>
                <a:cxn ang="0">
                  <a:pos x="0" y="52"/>
                </a:cxn>
                <a:cxn ang="0">
                  <a:pos x="11" y="52"/>
                </a:cxn>
                <a:cxn ang="0">
                  <a:pos x="11" y="0"/>
                </a:cxn>
                <a:cxn ang="0">
                  <a:pos x="11" y="0"/>
                </a:cxn>
              </a:cxnLst>
              <a:rect l="0" t="0" r="r" b="b"/>
              <a:pathLst>
                <a:path w="11" h="52">
                  <a:moveTo>
                    <a:pt x="11" y="0"/>
                  </a:moveTo>
                  <a:lnTo>
                    <a:pt x="0" y="11"/>
                  </a:lnTo>
                  <a:lnTo>
                    <a:pt x="0" y="52"/>
                  </a:lnTo>
                  <a:lnTo>
                    <a:pt x="11" y="52"/>
                  </a:lnTo>
                  <a:lnTo>
                    <a:pt x="11" y="0"/>
                  </a:lnTo>
                  <a:lnTo>
                    <a:pt x="11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6" name="işḷidé"/>
            <p:cNvSpPr/>
            <p:nvPr/>
          </p:nvSpPr>
          <p:spPr bwMode="auto">
            <a:xfrm>
              <a:off x="5238750" y="1314450"/>
              <a:ext cx="23813" cy="52388"/>
            </a:xfrm>
            <a:custGeom>
              <a:avLst/>
              <a:gdLst/>
              <a:ahLst/>
              <a:cxnLst>
                <a:cxn ang="0">
                  <a:pos x="0" y="11"/>
                </a:cxn>
                <a:cxn ang="0">
                  <a:pos x="0" y="33"/>
                </a:cxn>
                <a:cxn ang="0">
                  <a:pos x="15" y="33"/>
                </a:cxn>
                <a:cxn ang="0">
                  <a:pos x="15" y="0"/>
                </a:cxn>
                <a:cxn ang="0">
                  <a:pos x="0" y="11"/>
                </a:cxn>
              </a:cxnLst>
              <a:rect l="0" t="0" r="r" b="b"/>
              <a:pathLst>
                <a:path w="15" h="33">
                  <a:moveTo>
                    <a:pt x="0" y="11"/>
                  </a:moveTo>
                  <a:lnTo>
                    <a:pt x="0" y="33"/>
                  </a:lnTo>
                  <a:lnTo>
                    <a:pt x="15" y="33"/>
                  </a:lnTo>
                  <a:lnTo>
                    <a:pt x="15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7" name="işḻiďê"/>
            <p:cNvSpPr/>
            <p:nvPr/>
          </p:nvSpPr>
          <p:spPr bwMode="auto">
            <a:xfrm>
              <a:off x="5210175" y="1338263"/>
              <a:ext cx="23813" cy="28575"/>
            </a:xfrm>
            <a:custGeom>
              <a:avLst/>
              <a:gdLst/>
              <a:ahLst/>
              <a:cxnLst>
                <a:cxn ang="0">
                  <a:pos x="0" y="14"/>
                </a:cxn>
                <a:cxn ang="0">
                  <a:pos x="0" y="18"/>
                </a:cxn>
                <a:cxn ang="0">
                  <a:pos x="15" y="18"/>
                </a:cxn>
                <a:cxn ang="0">
                  <a:pos x="15" y="0"/>
                </a:cxn>
                <a:cxn ang="0">
                  <a:pos x="0" y="14"/>
                </a:cxn>
              </a:cxnLst>
              <a:rect l="0" t="0" r="r" b="b"/>
              <a:pathLst>
                <a:path w="15" h="18">
                  <a:moveTo>
                    <a:pt x="0" y="14"/>
                  </a:moveTo>
                  <a:lnTo>
                    <a:pt x="0" y="18"/>
                  </a:lnTo>
                  <a:lnTo>
                    <a:pt x="15" y="18"/>
                  </a:lnTo>
                  <a:lnTo>
                    <a:pt x="15" y="0"/>
                  </a:lnTo>
                  <a:lnTo>
                    <a:pt x="0" y="14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5" name="ïṩľiḑè"/>
          <p:cNvGrpSpPr/>
          <p:nvPr/>
        </p:nvGrpSpPr>
        <p:grpSpPr>
          <a:xfrm>
            <a:off x="7769819" y="3100292"/>
            <a:ext cx="432691" cy="379923"/>
            <a:chOff x="5622925" y="2335213"/>
            <a:chExt cx="195263" cy="171450"/>
          </a:xfrm>
          <a:solidFill>
            <a:srgbClr val="C8141D"/>
          </a:solidFill>
        </p:grpSpPr>
        <p:sp>
          <p:nvSpPr>
            <p:cNvPr id="148" name="ïšliḓè"/>
            <p:cNvSpPr/>
            <p:nvPr/>
          </p:nvSpPr>
          <p:spPr bwMode="auto">
            <a:xfrm>
              <a:off x="5622925" y="2376488"/>
              <a:ext cx="130175" cy="130175"/>
            </a:xfrm>
            <a:custGeom>
              <a:avLst/>
              <a:gdLst/>
              <a:ahLst/>
              <a:cxnLst>
                <a:cxn ang="0">
                  <a:pos x="22" y="12"/>
                </a:cxn>
                <a:cxn ang="0">
                  <a:pos x="22" y="9"/>
                </a:cxn>
                <a:cxn ang="0">
                  <a:pos x="20" y="9"/>
                </a:cxn>
                <a:cxn ang="0">
                  <a:pos x="18" y="5"/>
                </a:cxn>
                <a:cxn ang="0">
                  <a:pos x="20" y="4"/>
                </a:cxn>
                <a:cxn ang="0">
                  <a:pos x="18" y="2"/>
                </a:cxn>
                <a:cxn ang="0">
                  <a:pos x="16" y="3"/>
                </a:cxn>
                <a:cxn ang="0">
                  <a:pos x="12" y="2"/>
                </a:cxn>
                <a:cxn ang="0">
                  <a:pos x="12" y="0"/>
                </a:cxn>
                <a:cxn ang="0">
                  <a:pos x="10" y="0"/>
                </a:cxn>
                <a:cxn ang="0">
                  <a:pos x="10" y="2"/>
                </a:cxn>
                <a:cxn ang="0">
                  <a:pos x="6" y="3"/>
                </a:cxn>
                <a:cxn ang="0">
                  <a:pos x="4" y="2"/>
                </a:cxn>
                <a:cxn ang="0">
                  <a:pos x="2" y="4"/>
                </a:cxn>
                <a:cxn ang="0">
                  <a:pos x="4" y="5"/>
                </a:cxn>
                <a:cxn ang="0">
                  <a:pos x="2" y="9"/>
                </a:cxn>
                <a:cxn ang="0">
                  <a:pos x="0" y="9"/>
                </a:cxn>
                <a:cxn ang="0">
                  <a:pos x="0" y="12"/>
                </a:cxn>
                <a:cxn ang="0">
                  <a:pos x="2" y="12"/>
                </a:cxn>
                <a:cxn ang="0">
                  <a:pos x="4" y="16"/>
                </a:cxn>
                <a:cxn ang="0">
                  <a:pos x="2" y="18"/>
                </a:cxn>
                <a:cxn ang="0">
                  <a:pos x="4" y="19"/>
                </a:cxn>
                <a:cxn ang="0">
                  <a:pos x="6" y="18"/>
                </a:cxn>
                <a:cxn ang="0">
                  <a:pos x="10" y="20"/>
                </a:cxn>
                <a:cxn ang="0">
                  <a:pos x="10" y="22"/>
                </a:cxn>
                <a:cxn ang="0">
                  <a:pos x="12" y="22"/>
                </a:cxn>
                <a:cxn ang="0">
                  <a:pos x="12" y="20"/>
                </a:cxn>
                <a:cxn ang="0">
                  <a:pos x="16" y="18"/>
                </a:cxn>
                <a:cxn ang="0">
                  <a:pos x="18" y="19"/>
                </a:cxn>
                <a:cxn ang="0">
                  <a:pos x="20" y="18"/>
                </a:cxn>
                <a:cxn ang="0">
                  <a:pos x="18" y="16"/>
                </a:cxn>
                <a:cxn ang="0">
                  <a:pos x="20" y="12"/>
                </a:cxn>
                <a:cxn ang="0">
                  <a:pos x="22" y="12"/>
                </a:cxn>
                <a:cxn ang="0">
                  <a:pos x="17" y="11"/>
                </a:cxn>
                <a:cxn ang="0">
                  <a:pos x="11" y="17"/>
                </a:cxn>
                <a:cxn ang="0">
                  <a:pos x="4" y="11"/>
                </a:cxn>
                <a:cxn ang="0">
                  <a:pos x="11" y="4"/>
                </a:cxn>
                <a:cxn ang="0">
                  <a:pos x="17" y="11"/>
                </a:cxn>
              </a:cxnLst>
              <a:rect l="0" t="0" r="r" b="b"/>
              <a:pathLst>
                <a:path w="22" h="22">
                  <a:moveTo>
                    <a:pt x="22" y="12"/>
                  </a:moveTo>
                  <a:cubicBezTo>
                    <a:pt x="22" y="9"/>
                    <a:pt x="22" y="9"/>
                    <a:pt x="22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8"/>
                    <a:pt x="19" y="6"/>
                    <a:pt x="18" y="5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4" y="2"/>
                    <a:pt x="12" y="2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8" y="2"/>
                    <a:pt x="7" y="3"/>
                    <a:pt x="6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6"/>
                    <a:pt x="2" y="8"/>
                    <a:pt x="2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4"/>
                    <a:pt x="3" y="15"/>
                    <a:pt x="4" y="16"/>
                  </a:cubicBezTo>
                  <a:cubicBezTo>
                    <a:pt x="2" y="18"/>
                    <a:pt x="2" y="18"/>
                    <a:pt x="2" y="18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9"/>
                    <a:pt x="8" y="19"/>
                    <a:pt x="10" y="20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4" y="19"/>
                    <a:pt x="15" y="19"/>
                    <a:pt x="16" y="18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20" y="18"/>
                    <a:pt x="20" y="18"/>
                    <a:pt x="20" y="18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9" y="15"/>
                    <a:pt x="20" y="13"/>
                    <a:pt x="20" y="12"/>
                  </a:cubicBezTo>
                  <a:lnTo>
                    <a:pt x="22" y="12"/>
                  </a:lnTo>
                  <a:close/>
                  <a:moveTo>
                    <a:pt x="17" y="11"/>
                  </a:moveTo>
                  <a:cubicBezTo>
                    <a:pt x="17" y="14"/>
                    <a:pt x="15" y="17"/>
                    <a:pt x="11" y="17"/>
                  </a:cubicBezTo>
                  <a:cubicBezTo>
                    <a:pt x="7" y="17"/>
                    <a:pt x="4" y="14"/>
                    <a:pt x="4" y="11"/>
                  </a:cubicBezTo>
                  <a:cubicBezTo>
                    <a:pt x="4" y="7"/>
                    <a:pt x="7" y="4"/>
                    <a:pt x="11" y="4"/>
                  </a:cubicBezTo>
                  <a:cubicBezTo>
                    <a:pt x="15" y="4"/>
                    <a:pt x="17" y="7"/>
                    <a:pt x="17" y="11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9" name="îśḻiḍê"/>
            <p:cNvSpPr/>
            <p:nvPr/>
          </p:nvSpPr>
          <p:spPr bwMode="auto">
            <a:xfrm>
              <a:off x="5753100" y="2424113"/>
              <a:ext cx="65088" cy="71438"/>
            </a:xfrm>
            <a:custGeom>
              <a:avLst/>
              <a:gdLst/>
              <a:ahLst/>
              <a:cxnLst>
                <a:cxn ang="0">
                  <a:pos x="11" y="7"/>
                </a:cxn>
                <a:cxn ang="0">
                  <a:pos x="11" y="5"/>
                </a:cxn>
                <a:cxn ang="0">
                  <a:pos x="10" y="5"/>
                </a:cxn>
                <a:cxn ang="0">
                  <a:pos x="9" y="3"/>
                </a:cxn>
                <a:cxn ang="0">
                  <a:pos x="10" y="3"/>
                </a:cxn>
                <a:cxn ang="0">
                  <a:pos x="9" y="2"/>
                </a:cxn>
                <a:cxn ang="0">
                  <a:pos x="8" y="2"/>
                </a:cxn>
                <a:cxn ang="0">
                  <a:pos x="6" y="2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5" y="2"/>
                </a:cxn>
                <a:cxn ang="0">
                  <a:pos x="3" y="2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2" y="3"/>
                </a:cxn>
                <a:cxn ang="0">
                  <a:pos x="1" y="5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1" y="7"/>
                </a:cxn>
                <a:cxn ang="0">
                  <a:pos x="2" y="9"/>
                </a:cxn>
                <a:cxn ang="0">
                  <a:pos x="1" y="9"/>
                </a:cxn>
                <a:cxn ang="0">
                  <a:pos x="2" y="10"/>
                </a:cxn>
                <a:cxn ang="0">
                  <a:pos x="3" y="10"/>
                </a:cxn>
                <a:cxn ang="0">
                  <a:pos x="5" y="10"/>
                </a:cxn>
                <a:cxn ang="0">
                  <a:pos x="5" y="12"/>
                </a:cxn>
                <a:cxn ang="0">
                  <a:pos x="6" y="12"/>
                </a:cxn>
                <a:cxn ang="0">
                  <a:pos x="6" y="10"/>
                </a:cxn>
                <a:cxn ang="0">
                  <a:pos x="8" y="10"/>
                </a:cxn>
                <a:cxn ang="0">
                  <a:pos x="9" y="10"/>
                </a:cxn>
                <a:cxn ang="0">
                  <a:pos x="10" y="9"/>
                </a:cxn>
                <a:cxn ang="0">
                  <a:pos x="9" y="9"/>
                </a:cxn>
                <a:cxn ang="0">
                  <a:pos x="10" y="7"/>
                </a:cxn>
                <a:cxn ang="0">
                  <a:pos x="11" y="7"/>
                </a:cxn>
                <a:cxn ang="0">
                  <a:pos x="9" y="6"/>
                </a:cxn>
                <a:cxn ang="0">
                  <a:pos x="5" y="9"/>
                </a:cxn>
                <a:cxn ang="0">
                  <a:pos x="2" y="6"/>
                </a:cxn>
                <a:cxn ang="0">
                  <a:pos x="5" y="3"/>
                </a:cxn>
                <a:cxn ang="0">
                  <a:pos x="9" y="6"/>
                </a:cxn>
              </a:cxnLst>
              <a:rect l="0" t="0" r="r" b="b"/>
              <a:pathLst>
                <a:path w="11" h="12">
                  <a:moveTo>
                    <a:pt x="11" y="7"/>
                  </a:moveTo>
                  <a:cubicBezTo>
                    <a:pt x="11" y="5"/>
                    <a:pt x="11" y="5"/>
                    <a:pt x="11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9" y="4"/>
                    <a:pt x="9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3" y="2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4"/>
                    <a:pt x="1" y="5"/>
                    <a:pt x="1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7"/>
                    <a:pt x="1" y="8"/>
                    <a:pt x="2" y="9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3" y="10"/>
                    <a:pt x="4" y="10"/>
                    <a:pt x="5" y="10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8"/>
                    <a:pt x="10" y="7"/>
                    <a:pt x="10" y="7"/>
                  </a:cubicBezTo>
                  <a:lnTo>
                    <a:pt x="11" y="7"/>
                  </a:lnTo>
                  <a:close/>
                  <a:moveTo>
                    <a:pt x="9" y="6"/>
                  </a:moveTo>
                  <a:cubicBezTo>
                    <a:pt x="9" y="8"/>
                    <a:pt x="7" y="9"/>
                    <a:pt x="5" y="9"/>
                  </a:cubicBezTo>
                  <a:cubicBezTo>
                    <a:pt x="3" y="9"/>
                    <a:pt x="2" y="8"/>
                    <a:pt x="2" y="6"/>
                  </a:cubicBezTo>
                  <a:cubicBezTo>
                    <a:pt x="2" y="4"/>
                    <a:pt x="3" y="3"/>
                    <a:pt x="5" y="3"/>
                  </a:cubicBezTo>
                  <a:cubicBezTo>
                    <a:pt x="7" y="3"/>
                    <a:pt x="9" y="4"/>
                    <a:pt x="9" y="6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0" name="ïṧ1idê"/>
            <p:cNvSpPr/>
            <p:nvPr/>
          </p:nvSpPr>
          <p:spPr bwMode="auto">
            <a:xfrm>
              <a:off x="5729288" y="2335213"/>
              <a:ext cx="88900" cy="82550"/>
            </a:xfrm>
            <a:custGeom>
              <a:avLst/>
              <a:gdLst/>
              <a:ahLst/>
              <a:cxnLst>
                <a:cxn ang="0">
                  <a:pos x="15" y="8"/>
                </a:cxn>
                <a:cxn ang="0">
                  <a:pos x="15" y="6"/>
                </a:cxn>
                <a:cxn ang="0">
                  <a:pos x="13" y="6"/>
                </a:cxn>
                <a:cxn ang="0">
                  <a:pos x="12" y="4"/>
                </a:cxn>
                <a:cxn ang="0">
                  <a:pos x="13" y="3"/>
                </a:cxn>
                <a:cxn ang="0">
                  <a:pos x="12" y="1"/>
                </a:cxn>
                <a:cxn ang="0">
                  <a:pos x="11" y="2"/>
                </a:cxn>
                <a:cxn ang="0">
                  <a:pos x="8" y="1"/>
                </a:cxn>
                <a:cxn ang="0">
                  <a:pos x="8" y="0"/>
                </a:cxn>
                <a:cxn ang="0">
                  <a:pos x="7" y="0"/>
                </a:cxn>
                <a:cxn ang="0">
                  <a:pos x="7" y="1"/>
                </a:cxn>
                <a:cxn ang="0">
                  <a:pos x="4" y="2"/>
                </a:cxn>
                <a:cxn ang="0">
                  <a:pos x="3" y="1"/>
                </a:cxn>
                <a:cxn ang="0">
                  <a:pos x="2" y="3"/>
                </a:cxn>
                <a:cxn ang="0">
                  <a:pos x="3" y="4"/>
                </a:cxn>
                <a:cxn ang="0">
                  <a:pos x="2" y="6"/>
                </a:cxn>
                <a:cxn ang="0">
                  <a:pos x="0" y="6"/>
                </a:cxn>
                <a:cxn ang="0">
                  <a:pos x="0" y="8"/>
                </a:cxn>
                <a:cxn ang="0">
                  <a:pos x="2" y="8"/>
                </a:cxn>
                <a:cxn ang="0">
                  <a:pos x="3" y="11"/>
                </a:cxn>
                <a:cxn ang="0">
                  <a:pos x="2" y="12"/>
                </a:cxn>
                <a:cxn ang="0">
                  <a:pos x="3" y="13"/>
                </a:cxn>
                <a:cxn ang="0">
                  <a:pos x="4" y="12"/>
                </a:cxn>
                <a:cxn ang="0">
                  <a:pos x="7" y="13"/>
                </a:cxn>
                <a:cxn ang="0">
                  <a:pos x="7" y="14"/>
                </a:cxn>
                <a:cxn ang="0">
                  <a:pos x="8" y="14"/>
                </a:cxn>
                <a:cxn ang="0">
                  <a:pos x="8" y="13"/>
                </a:cxn>
                <a:cxn ang="0">
                  <a:pos x="11" y="12"/>
                </a:cxn>
                <a:cxn ang="0">
                  <a:pos x="12" y="13"/>
                </a:cxn>
                <a:cxn ang="0">
                  <a:pos x="13" y="12"/>
                </a:cxn>
                <a:cxn ang="0">
                  <a:pos x="12" y="11"/>
                </a:cxn>
                <a:cxn ang="0">
                  <a:pos x="13" y="8"/>
                </a:cxn>
                <a:cxn ang="0">
                  <a:pos x="15" y="8"/>
                </a:cxn>
                <a:cxn ang="0">
                  <a:pos x="12" y="7"/>
                </a:cxn>
                <a:cxn ang="0">
                  <a:pos x="8" y="11"/>
                </a:cxn>
                <a:cxn ang="0">
                  <a:pos x="3" y="7"/>
                </a:cxn>
                <a:cxn ang="0">
                  <a:pos x="8" y="3"/>
                </a:cxn>
                <a:cxn ang="0">
                  <a:pos x="12" y="7"/>
                </a:cxn>
              </a:cxnLst>
              <a:rect l="0" t="0" r="r" b="b"/>
              <a:pathLst>
                <a:path w="15" h="14">
                  <a:moveTo>
                    <a:pt x="15" y="8"/>
                  </a:moveTo>
                  <a:cubicBezTo>
                    <a:pt x="15" y="6"/>
                    <a:pt x="15" y="6"/>
                    <a:pt x="15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4"/>
                    <a:pt x="12" y="4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9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5" y="2"/>
                    <a:pt x="4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2" y="5"/>
                    <a:pt x="2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10"/>
                    <a:pt x="3" y="11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3"/>
                    <a:pt x="6" y="13"/>
                    <a:pt x="7" y="13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10" y="13"/>
                    <a:pt x="11" y="12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0"/>
                    <a:pt x="13" y="9"/>
                    <a:pt x="13" y="8"/>
                  </a:cubicBezTo>
                  <a:lnTo>
                    <a:pt x="15" y="8"/>
                  </a:lnTo>
                  <a:close/>
                  <a:moveTo>
                    <a:pt x="12" y="7"/>
                  </a:moveTo>
                  <a:cubicBezTo>
                    <a:pt x="12" y="10"/>
                    <a:pt x="10" y="11"/>
                    <a:pt x="8" y="11"/>
                  </a:cubicBezTo>
                  <a:cubicBezTo>
                    <a:pt x="5" y="11"/>
                    <a:pt x="3" y="10"/>
                    <a:pt x="3" y="7"/>
                  </a:cubicBezTo>
                  <a:cubicBezTo>
                    <a:pt x="3" y="5"/>
                    <a:pt x="5" y="3"/>
                    <a:pt x="8" y="3"/>
                  </a:cubicBezTo>
                  <a:cubicBezTo>
                    <a:pt x="10" y="3"/>
                    <a:pt x="12" y="5"/>
                    <a:pt x="12" y="7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6" name="iṡľiḓe"/>
          <p:cNvGrpSpPr/>
          <p:nvPr/>
        </p:nvGrpSpPr>
        <p:grpSpPr>
          <a:xfrm>
            <a:off x="4397392" y="5332070"/>
            <a:ext cx="404547" cy="313086"/>
            <a:chOff x="5203825" y="3646488"/>
            <a:chExt cx="182563" cy="141288"/>
          </a:xfrm>
          <a:solidFill>
            <a:srgbClr val="C8141D"/>
          </a:solidFill>
        </p:grpSpPr>
        <p:sp>
          <p:nvSpPr>
            <p:cNvPr id="144" name="ïSľîďe"/>
            <p:cNvSpPr/>
            <p:nvPr/>
          </p:nvSpPr>
          <p:spPr bwMode="auto">
            <a:xfrm>
              <a:off x="5245100" y="3670300"/>
              <a:ext cx="100013" cy="47625"/>
            </a:xfrm>
            <a:custGeom>
              <a:avLst/>
              <a:gdLst/>
              <a:ahLst/>
              <a:cxnLst>
                <a:cxn ang="0">
                  <a:pos x="8" y="8"/>
                </a:cxn>
                <a:cxn ang="0">
                  <a:pos x="8" y="7"/>
                </a:cxn>
                <a:cxn ang="0">
                  <a:pos x="8" y="7"/>
                </a:cxn>
                <a:cxn ang="0">
                  <a:pos x="9" y="7"/>
                </a:cxn>
                <a:cxn ang="0">
                  <a:pos x="9" y="7"/>
                </a:cxn>
                <a:cxn ang="0">
                  <a:pos x="9" y="8"/>
                </a:cxn>
                <a:cxn ang="0">
                  <a:pos x="17" y="5"/>
                </a:cxn>
                <a:cxn ang="0">
                  <a:pos x="14" y="3"/>
                </a:cxn>
                <a:cxn ang="0">
                  <a:pos x="12" y="3"/>
                </a:cxn>
                <a:cxn ang="0">
                  <a:pos x="9" y="0"/>
                </a:cxn>
                <a:cxn ang="0">
                  <a:pos x="6" y="3"/>
                </a:cxn>
                <a:cxn ang="0">
                  <a:pos x="3" y="3"/>
                </a:cxn>
                <a:cxn ang="0">
                  <a:pos x="0" y="5"/>
                </a:cxn>
                <a:cxn ang="0">
                  <a:pos x="8" y="8"/>
                </a:cxn>
                <a:cxn ang="0">
                  <a:pos x="9" y="0"/>
                </a:cxn>
                <a:cxn ang="0">
                  <a:pos x="11" y="3"/>
                </a:cxn>
                <a:cxn ang="0">
                  <a:pos x="6" y="3"/>
                </a:cxn>
                <a:cxn ang="0">
                  <a:pos x="9" y="0"/>
                </a:cxn>
              </a:cxnLst>
              <a:rect l="0" t="0" r="r" b="b"/>
              <a:pathLst>
                <a:path w="17" h="8">
                  <a:moveTo>
                    <a:pt x="8" y="8"/>
                  </a:move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4"/>
                    <a:pt x="16" y="3"/>
                    <a:pt x="14" y="3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1"/>
                    <a:pt x="10" y="0"/>
                    <a:pt x="9" y="0"/>
                  </a:cubicBezTo>
                  <a:cubicBezTo>
                    <a:pt x="7" y="0"/>
                    <a:pt x="6" y="1"/>
                    <a:pt x="6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2" y="3"/>
                    <a:pt x="0" y="4"/>
                    <a:pt x="0" y="5"/>
                  </a:cubicBezTo>
                  <a:lnTo>
                    <a:pt x="8" y="8"/>
                  </a:lnTo>
                  <a:close/>
                  <a:moveTo>
                    <a:pt x="9" y="0"/>
                  </a:moveTo>
                  <a:cubicBezTo>
                    <a:pt x="10" y="0"/>
                    <a:pt x="11" y="1"/>
                    <a:pt x="11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1"/>
                    <a:pt x="7" y="0"/>
                    <a:pt x="9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5" name="íṥlïďè"/>
            <p:cNvSpPr/>
            <p:nvPr/>
          </p:nvSpPr>
          <p:spPr bwMode="auto">
            <a:xfrm>
              <a:off x="5292725" y="3711575"/>
              <a:ext cx="6350" cy="63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6" name="ïṧḻïďê"/>
            <p:cNvSpPr/>
            <p:nvPr/>
          </p:nvSpPr>
          <p:spPr bwMode="auto">
            <a:xfrm>
              <a:off x="5245100" y="3700463"/>
              <a:ext cx="100013" cy="46038"/>
            </a:xfrm>
            <a:custGeom>
              <a:avLst/>
              <a:gdLst/>
              <a:ahLst/>
              <a:cxnLst>
                <a:cxn ang="0">
                  <a:pos x="9" y="3"/>
                </a:cxn>
                <a:cxn ang="0">
                  <a:pos x="9" y="4"/>
                </a:cxn>
                <a:cxn ang="0">
                  <a:pos x="8" y="4"/>
                </a:cxn>
                <a:cxn ang="0">
                  <a:pos x="8" y="3"/>
                </a:cxn>
                <a:cxn ang="0">
                  <a:pos x="8" y="3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3" y="8"/>
                </a:cxn>
                <a:cxn ang="0">
                  <a:pos x="14" y="8"/>
                </a:cxn>
                <a:cxn ang="0">
                  <a:pos x="17" y="5"/>
                </a:cxn>
                <a:cxn ang="0">
                  <a:pos x="17" y="0"/>
                </a:cxn>
                <a:cxn ang="0">
                  <a:pos x="9" y="3"/>
                </a:cxn>
              </a:cxnLst>
              <a:rect l="0" t="0" r="r" b="b"/>
              <a:pathLst>
                <a:path w="17" h="8">
                  <a:moveTo>
                    <a:pt x="9" y="3"/>
                  </a:moveTo>
                  <a:cubicBezTo>
                    <a:pt x="9" y="4"/>
                    <a:pt x="9" y="4"/>
                    <a:pt x="9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7"/>
                    <a:pt x="2" y="8"/>
                    <a:pt x="3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6" y="8"/>
                    <a:pt x="17" y="7"/>
                    <a:pt x="17" y="5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9" y="3"/>
                    <a:pt x="9" y="3"/>
                    <a:pt x="9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7" name="íṡľîdé"/>
            <p:cNvSpPr/>
            <p:nvPr/>
          </p:nvSpPr>
          <p:spPr bwMode="auto">
            <a:xfrm>
              <a:off x="5203825" y="3646488"/>
              <a:ext cx="182563" cy="141288"/>
            </a:xfrm>
            <a:custGeom>
              <a:avLst/>
              <a:gdLst/>
              <a:ahLst/>
              <a:cxnLst>
                <a:cxn ang="0">
                  <a:pos x="28" y="0"/>
                </a:cxn>
                <a:cxn ang="0">
                  <a:pos x="3" y="0"/>
                </a:cxn>
                <a:cxn ang="0">
                  <a:pos x="0" y="3"/>
                </a:cxn>
                <a:cxn ang="0">
                  <a:pos x="0" y="18"/>
                </a:cxn>
                <a:cxn ang="0">
                  <a:pos x="3" y="21"/>
                </a:cxn>
                <a:cxn ang="0">
                  <a:pos x="11" y="21"/>
                </a:cxn>
                <a:cxn ang="0">
                  <a:pos x="9" y="22"/>
                </a:cxn>
                <a:cxn ang="0">
                  <a:pos x="5" y="22"/>
                </a:cxn>
                <a:cxn ang="0">
                  <a:pos x="3" y="23"/>
                </a:cxn>
                <a:cxn ang="0">
                  <a:pos x="5" y="24"/>
                </a:cxn>
                <a:cxn ang="0">
                  <a:pos x="26" y="24"/>
                </a:cxn>
                <a:cxn ang="0">
                  <a:pos x="28" y="23"/>
                </a:cxn>
                <a:cxn ang="0">
                  <a:pos x="26" y="22"/>
                </a:cxn>
                <a:cxn ang="0">
                  <a:pos x="22" y="22"/>
                </a:cxn>
                <a:cxn ang="0">
                  <a:pos x="21" y="21"/>
                </a:cxn>
                <a:cxn ang="0">
                  <a:pos x="28" y="21"/>
                </a:cxn>
                <a:cxn ang="0">
                  <a:pos x="31" y="18"/>
                </a:cxn>
                <a:cxn ang="0">
                  <a:pos x="31" y="3"/>
                </a:cxn>
                <a:cxn ang="0">
                  <a:pos x="28" y="0"/>
                </a:cxn>
                <a:cxn ang="0">
                  <a:pos x="30" y="18"/>
                </a:cxn>
                <a:cxn ang="0">
                  <a:pos x="28" y="19"/>
                </a:cxn>
                <a:cxn ang="0">
                  <a:pos x="3" y="19"/>
                </a:cxn>
                <a:cxn ang="0">
                  <a:pos x="2" y="18"/>
                </a:cxn>
                <a:cxn ang="0">
                  <a:pos x="2" y="3"/>
                </a:cxn>
                <a:cxn ang="0">
                  <a:pos x="3" y="2"/>
                </a:cxn>
                <a:cxn ang="0">
                  <a:pos x="28" y="2"/>
                </a:cxn>
                <a:cxn ang="0">
                  <a:pos x="30" y="3"/>
                </a:cxn>
                <a:cxn ang="0">
                  <a:pos x="30" y="18"/>
                </a:cxn>
              </a:cxnLst>
              <a:rect l="0" t="0" r="r" b="b"/>
              <a:pathLst>
                <a:path w="31" h="24">
                  <a:moveTo>
                    <a:pt x="28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9"/>
                    <a:pt x="1" y="21"/>
                    <a:pt x="3" y="21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0" y="21"/>
                    <a:pt x="10" y="21"/>
                    <a:pt x="9" y="22"/>
                  </a:cubicBezTo>
                  <a:cubicBezTo>
                    <a:pt x="5" y="22"/>
                    <a:pt x="5" y="22"/>
                    <a:pt x="5" y="22"/>
                  </a:cubicBezTo>
                  <a:cubicBezTo>
                    <a:pt x="4" y="22"/>
                    <a:pt x="3" y="22"/>
                    <a:pt x="3" y="23"/>
                  </a:cubicBezTo>
                  <a:cubicBezTo>
                    <a:pt x="3" y="23"/>
                    <a:pt x="4" y="24"/>
                    <a:pt x="5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7" y="24"/>
                    <a:pt x="28" y="23"/>
                    <a:pt x="28" y="23"/>
                  </a:cubicBezTo>
                  <a:cubicBezTo>
                    <a:pt x="28" y="22"/>
                    <a:pt x="27" y="22"/>
                    <a:pt x="26" y="22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2" y="21"/>
                    <a:pt x="21" y="21"/>
                    <a:pt x="21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0" y="21"/>
                    <a:pt x="31" y="19"/>
                    <a:pt x="31" y="18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1" y="2"/>
                    <a:pt x="30" y="0"/>
                    <a:pt x="28" y="0"/>
                  </a:cubicBezTo>
                  <a:close/>
                  <a:moveTo>
                    <a:pt x="30" y="18"/>
                  </a:moveTo>
                  <a:cubicBezTo>
                    <a:pt x="30" y="18"/>
                    <a:pt x="29" y="19"/>
                    <a:pt x="28" y="19"/>
                  </a:cubicBezTo>
                  <a:cubicBezTo>
                    <a:pt x="3" y="19"/>
                    <a:pt x="3" y="19"/>
                    <a:pt x="3" y="19"/>
                  </a:cubicBezTo>
                  <a:cubicBezTo>
                    <a:pt x="2" y="19"/>
                    <a:pt x="2" y="18"/>
                    <a:pt x="2" y="18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2"/>
                    <a:pt x="3" y="2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9" y="2"/>
                    <a:pt x="30" y="3"/>
                    <a:pt x="30" y="3"/>
                  </a:cubicBezTo>
                  <a:lnTo>
                    <a:pt x="30" y="18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7" name="í$ļíḓé"/>
          <p:cNvGrpSpPr/>
          <p:nvPr/>
        </p:nvGrpSpPr>
        <p:grpSpPr>
          <a:xfrm>
            <a:off x="7248279" y="5261364"/>
            <a:ext cx="404547" cy="327154"/>
            <a:chOff x="3201988" y="3622675"/>
            <a:chExt cx="182563" cy="147638"/>
          </a:xfrm>
          <a:solidFill>
            <a:srgbClr val="C8141D"/>
          </a:solidFill>
        </p:grpSpPr>
        <p:sp>
          <p:nvSpPr>
            <p:cNvPr id="139" name="ïSļïdè"/>
            <p:cNvSpPr/>
            <p:nvPr/>
          </p:nvSpPr>
          <p:spPr bwMode="auto">
            <a:xfrm>
              <a:off x="3278188" y="3741738"/>
              <a:ext cx="23813" cy="28575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0" name="íşḻiḋê"/>
            <p:cNvSpPr/>
            <p:nvPr/>
          </p:nvSpPr>
          <p:spPr bwMode="auto">
            <a:xfrm>
              <a:off x="3201988" y="3622675"/>
              <a:ext cx="182563" cy="53975"/>
            </a:xfrm>
            <a:custGeom>
              <a:avLst/>
              <a:gdLst/>
              <a:ahLst/>
              <a:cxnLst>
                <a:cxn ang="0">
                  <a:pos x="15" y="4"/>
                </a:cxn>
                <a:cxn ang="0">
                  <a:pos x="28" y="9"/>
                </a:cxn>
                <a:cxn ang="0">
                  <a:pos x="28" y="9"/>
                </a:cxn>
                <a:cxn ang="0">
                  <a:pos x="29" y="9"/>
                </a:cxn>
                <a:cxn ang="0">
                  <a:pos x="31" y="7"/>
                </a:cxn>
                <a:cxn ang="0">
                  <a:pos x="23" y="2"/>
                </a:cxn>
                <a:cxn ang="0">
                  <a:pos x="15" y="0"/>
                </a:cxn>
                <a:cxn ang="0">
                  <a:pos x="7" y="2"/>
                </a:cxn>
                <a:cxn ang="0">
                  <a:pos x="0" y="6"/>
                </a:cxn>
                <a:cxn ang="0">
                  <a:pos x="2" y="9"/>
                </a:cxn>
                <a:cxn ang="0">
                  <a:pos x="2" y="9"/>
                </a:cxn>
                <a:cxn ang="0">
                  <a:pos x="15" y="4"/>
                </a:cxn>
              </a:cxnLst>
              <a:rect l="0" t="0" r="r" b="b"/>
              <a:pathLst>
                <a:path w="31" h="9">
                  <a:moveTo>
                    <a:pt x="15" y="4"/>
                  </a:moveTo>
                  <a:cubicBezTo>
                    <a:pt x="20" y="4"/>
                    <a:pt x="25" y="6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9" y="9"/>
                    <a:pt x="29" y="9"/>
                    <a:pt x="29" y="9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29" y="4"/>
                    <a:pt x="26" y="3"/>
                    <a:pt x="23" y="2"/>
                  </a:cubicBezTo>
                  <a:cubicBezTo>
                    <a:pt x="21" y="1"/>
                    <a:pt x="18" y="0"/>
                    <a:pt x="15" y="0"/>
                  </a:cubicBezTo>
                  <a:cubicBezTo>
                    <a:pt x="12" y="0"/>
                    <a:pt x="9" y="1"/>
                    <a:pt x="7" y="2"/>
                  </a:cubicBezTo>
                  <a:cubicBezTo>
                    <a:pt x="4" y="3"/>
                    <a:pt x="2" y="4"/>
                    <a:pt x="0" y="6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5" y="6"/>
                    <a:pt x="10" y="4"/>
                    <a:pt x="15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1" name="ís1iďe"/>
            <p:cNvSpPr/>
            <p:nvPr/>
          </p:nvSpPr>
          <p:spPr bwMode="auto">
            <a:xfrm>
              <a:off x="3219450" y="3652838"/>
              <a:ext cx="141288" cy="47625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6" y="2"/>
                </a:cxn>
                <a:cxn ang="0">
                  <a:pos x="0" y="5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12" y="4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22" y="8"/>
                </a:cxn>
                <a:cxn ang="0">
                  <a:pos x="24" y="5"/>
                </a:cxn>
                <a:cxn ang="0">
                  <a:pos x="19" y="2"/>
                </a:cxn>
                <a:cxn ang="0">
                  <a:pos x="12" y="0"/>
                </a:cxn>
              </a:cxnLst>
              <a:rect l="0" t="0" r="r" b="b"/>
              <a:pathLst>
                <a:path w="24" h="8">
                  <a:moveTo>
                    <a:pt x="12" y="0"/>
                  </a:moveTo>
                  <a:cubicBezTo>
                    <a:pt x="10" y="0"/>
                    <a:pt x="8" y="1"/>
                    <a:pt x="6" y="2"/>
                  </a:cubicBezTo>
                  <a:cubicBezTo>
                    <a:pt x="3" y="2"/>
                    <a:pt x="1" y="4"/>
                    <a:pt x="0" y="5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5" y="5"/>
                    <a:pt x="8" y="4"/>
                    <a:pt x="12" y="4"/>
                  </a:cubicBezTo>
                  <a:cubicBezTo>
                    <a:pt x="16" y="4"/>
                    <a:pt x="19" y="5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3" y="4"/>
                    <a:pt x="21" y="2"/>
                    <a:pt x="19" y="2"/>
                  </a:cubicBezTo>
                  <a:cubicBezTo>
                    <a:pt x="17" y="1"/>
                    <a:pt x="14" y="0"/>
                    <a:pt x="12" y="0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2" name="íṧľîḋé"/>
            <p:cNvSpPr/>
            <p:nvPr/>
          </p:nvSpPr>
          <p:spPr bwMode="auto">
            <a:xfrm>
              <a:off x="3236913" y="3681413"/>
              <a:ext cx="106363" cy="41275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2" y="7"/>
                </a:cxn>
                <a:cxn ang="0">
                  <a:pos x="3" y="7"/>
                </a:cxn>
                <a:cxn ang="0">
                  <a:pos x="9" y="4"/>
                </a:cxn>
                <a:cxn ang="0">
                  <a:pos x="16" y="7"/>
                </a:cxn>
                <a:cxn ang="0">
                  <a:pos x="16" y="7"/>
                </a:cxn>
                <a:cxn ang="0">
                  <a:pos x="16" y="6"/>
                </a:cxn>
                <a:cxn ang="0">
                  <a:pos x="18" y="4"/>
                </a:cxn>
                <a:cxn ang="0">
                  <a:pos x="9" y="0"/>
                </a:cxn>
                <a:cxn ang="0">
                  <a:pos x="0" y="4"/>
                </a:cxn>
              </a:cxnLst>
              <a:rect l="0" t="0" r="r" b="b"/>
              <a:pathLst>
                <a:path w="18" h="7">
                  <a:moveTo>
                    <a:pt x="0" y="4"/>
                  </a:moveTo>
                  <a:cubicBezTo>
                    <a:pt x="2" y="7"/>
                    <a:pt x="2" y="7"/>
                    <a:pt x="2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5"/>
                    <a:pt x="7" y="4"/>
                    <a:pt x="9" y="4"/>
                  </a:cubicBezTo>
                  <a:cubicBezTo>
                    <a:pt x="12" y="4"/>
                    <a:pt x="14" y="5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6" y="2"/>
                    <a:pt x="12" y="0"/>
                    <a:pt x="9" y="0"/>
                  </a:cubicBezTo>
                  <a:cubicBezTo>
                    <a:pt x="6" y="0"/>
                    <a:pt x="3" y="2"/>
                    <a:pt x="0" y="4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3" name="ï$ḻiḑê"/>
            <p:cNvSpPr/>
            <p:nvPr/>
          </p:nvSpPr>
          <p:spPr bwMode="auto">
            <a:xfrm>
              <a:off x="3254375" y="3711575"/>
              <a:ext cx="71438" cy="30163"/>
            </a:xfrm>
            <a:custGeom>
              <a:avLst/>
              <a:gdLst/>
              <a:ahLst/>
              <a:cxnLst>
                <a:cxn ang="0">
                  <a:pos x="0" y="3"/>
                </a:cxn>
                <a:cxn ang="0">
                  <a:pos x="3" y="5"/>
                </a:cxn>
                <a:cxn ang="0">
                  <a:pos x="3" y="5"/>
                </a:cxn>
                <a:cxn ang="0">
                  <a:pos x="3" y="5"/>
                </a:cxn>
                <a:cxn ang="0">
                  <a:pos x="6" y="4"/>
                </a:cxn>
                <a:cxn ang="0">
                  <a:pos x="9" y="5"/>
                </a:cxn>
                <a:cxn ang="0">
                  <a:pos x="9" y="5"/>
                </a:cxn>
                <a:cxn ang="0">
                  <a:pos x="10" y="5"/>
                </a:cxn>
                <a:cxn ang="0">
                  <a:pos x="12" y="3"/>
                </a:cxn>
                <a:cxn ang="0">
                  <a:pos x="6" y="0"/>
                </a:cxn>
                <a:cxn ang="0">
                  <a:pos x="0" y="3"/>
                </a:cxn>
              </a:cxnLst>
              <a:rect l="0" t="0" r="r" b="b"/>
              <a:pathLst>
                <a:path w="12" h="5">
                  <a:moveTo>
                    <a:pt x="0" y="3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4"/>
                    <a:pt x="5" y="4"/>
                    <a:pt x="6" y="4"/>
                  </a:cubicBezTo>
                  <a:cubicBezTo>
                    <a:pt x="7" y="4"/>
                    <a:pt x="8" y="4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0" y="1"/>
                    <a:pt x="8" y="0"/>
                    <a:pt x="6" y="0"/>
                  </a:cubicBezTo>
                  <a:cubicBezTo>
                    <a:pt x="4" y="0"/>
                    <a:pt x="2" y="1"/>
                    <a:pt x="0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8" name="ïsľîďè"/>
          <p:cNvGrpSpPr/>
          <p:nvPr/>
        </p:nvGrpSpPr>
        <p:grpSpPr>
          <a:xfrm>
            <a:off x="3773602" y="3133131"/>
            <a:ext cx="313086" cy="355298"/>
            <a:chOff x="2824163" y="2328863"/>
            <a:chExt cx="141288" cy="160337"/>
          </a:xfrm>
          <a:solidFill>
            <a:srgbClr val="C8141D"/>
          </a:solidFill>
        </p:grpSpPr>
        <p:sp>
          <p:nvSpPr>
            <p:cNvPr id="136" name="íśḻïďê"/>
            <p:cNvSpPr/>
            <p:nvPr/>
          </p:nvSpPr>
          <p:spPr bwMode="auto">
            <a:xfrm>
              <a:off x="2865438" y="2328863"/>
              <a:ext cx="65088" cy="60325"/>
            </a:xfrm>
            <a:prstGeom prst="ellipse">
              <a:avLst/>
            </a:prstGeom>
            <a:grpFill/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7" name="îśľïḍê"/>
            <p:cNvSpPr/>
            <p:nvPr/>
          </p:nvSpPr>
          <p:spPr bwMode="auto">
            <a:xfrm>
              <a:off x="2824163" y="2400300"/>
              <a:ext cx="141288" cy="88900"/>
            </a:xfrm>
            <a:custGeom>
              <a:avLst/>
              <a:gdLst/>
              <a:ahLst/>
              <a:cxnLst>
                <a:cxn ang="0">
                  <a:pos x="23" y="3"/>
                </a:cxn>
                <a:cxn ang="0">
                  <a:pos x="19" y="0"/>
                </a:cxn>
                <a:cxn ang="0">
                  <a:pos x="19" y="0"/>
                </a:cxn>
                <a:cxn ang="0">
                  <a:pos x="17" y="0"/>
                </a:cxn>
                <a:cxn ang="0">
                  <a:pos x="15" y="5"/>
                </a:cxn>
                <a:cxn ang="0">
                  <a:pos x="13" y="10"/>
                </a:cxn>
                <a:cxn ang="0">
                  <a:pos x="10" y="5"/>
                </a:cxn>
                <a:cxn ang="0">
                  <a:pos x="8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1" y="3"/>
                </a:cxn>
                <a:cxn ang="0">
                  <a:pos x="0" y="15"/>
                </a:cxn>
                <a:cxn ang="0">
                  <a:pos x="4" y="15"/>
                </a:cxn>
                <a:cxn ang="0">
                  <a:pos x="4" y="6"/>
                </a:cxn>
                <a:cxn ang="0">
                  <a:pos x="5" y="6"/>
                </a:cxn>
                <a:cxn ang="0">
                  <a:pos x="5" y="15"/>
                </a:cxn>
                <a:cxn ang="0">
                  <a:pos x="19" y="15"/>
                </a:cxn>
                <a:cxn ang="0">
                  <a:pos x="19" y="6"/>
                </a:cxn>
                <a:cxn ang="0">
                  <a:pos x="19" y="6"/>
                </a:cxn>
                <a:cxn ang="0">
                  <a:pos x="20" y="6"/>
                </a:cxn>
                <a:cxn ang="0">
                  <a:pos x="20" y="15"/>
                </a:cxn>
                <a:cxn ang="0">
                  <a:pos x="23" y="15"/>
                </a:cxn>
                <a:cxn ang="0">
                  <a:pos x="23" y="3"/>
                </a:cxn>
              </a:cxnLst>
              <a:rect l="0" t="0" r="r" b="b"/>
              <a:pathLst>
                <a:path w="24" h="15">
                  <a:moveTo>
                    <a:pt x="23" y="3"/>
                  </a:moveTo>
                  <a:cubicBezTo>
                    <a:pt x="22" y="0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1"/>
                    <a:pt x="1" y="3"/>
                  </a:cubicBezTo>
                  <a:cubicBezTo>
                    <a:pt x="0" y="4"/>
                    <a:pt x="0" y="10"/>
                    <a:pt x="0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19" y="15"/>
                    <a:pt x="19" y="15"/>
                    <a:pt x="19" y="15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15"/>
                    <a:pt x="20" y="15"/>
                    <a:pt x="20" y="15"/>
                  </a:cubicBezTo>
                  <a:cubicBezTo>
                    <a:pt x="23" y="15"/>
                    <a:pt x="23" y="15"/>
                    <a:pt x="23" y="15"/>
                  </a:cubicBezTo>
                  <a:cubicBezTo>
                    <a:pt x="24" y="10"/>
                    <a:pt x="24" y="4"/>
                    <a:pt x="23" y="3"/>
                  </a:cubicBez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8" name="íŝļiḋê"/>
            <p:cNvSpPr/>
            <p:nvPr/>
          </p:nvSpPr>
          <p:spPr bwMode="auto">
            <a:xfrm>
              <a:off x="2889250" y="2400300"/>
              <a:ext cx="17463" cy="58738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1" y="0"/>
                </a:cxn>
                <a:cxn ang="0">
                  <a:pos x="1" y="1"/>
                </a:cxn>
                <a:cxn ang="0">
                  <a:pos x="0" y="7"/>
                </a:cxn>
                <a:cxn ang="0">
                  <a:pos x="2" y="10"/>
                </a:cxn>
                <a:cxn ang="0">
                  <a:pos x="3" y="7"/>
                </a:cxn>
                <a:cxn ang="0">
                  <a:pos x="2" y="1"/>
                </a:cxn>
              </a:cxnLst>
              <a:rect l="0" t="0" r="r" b="b"/>
              <a:pathLst>
                <a:path w="3" h="10">
                  <a:moveTo>
                    <a:pt x="2" y="1"/>
                  </a:moveTo>
                  <a:cubicBezTo>
                    <a:pt x="2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7"/>
                    <a:pt x="3" y="7"/>
                    <a:pt x="3" y="7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9" name="iš1ïḓè"/>
          <p:cNvGrpSpPr/>
          <p:nvPr/>
        </p:nvGrpSpPr>
        <p:grpSpPr>
          <a:xfrm>
            <a:off x="4361581" y="1581515"/>
            <a:ext cx="376407" cy="274389"/>
            <a:chOff x="3273425" y="1249363"/>
            <a:chExt cx="169863" cy="123825"/>
          </a:xfrm>
          <a:solidFill>
            <a:srgbClr val="C8141D"/>
          </a:solidFill>
        </p:grpSpPr>
        <p:sp>
          <p:nvSpPr>
            <p:cNvPr id="133" name="ïṡľíḋè"/>
            <p:cNvSpPr/>
            <p:nvPr/>
          </p:nvSpPr>
          <p:spPr bwMode="auto">
            <a:xfrm>
              <a:off x="3273425" y="1249363"/>
              <a:ext cx="169863" cy="123825"/>
            </a:xfrm>
            <a:custGeom>
              <a:avLst/>
              <a:gdLst/>
              <a:ahLst/>
              <a:cxnLst>
                <a:cxn ang="0">
                  <a:pos x="26" y="0"/>
                </a:cxn>
                <a:cxn ang="0">
                  <a:pos x="3" y="0"/>
                </a:cxn>
                <a:cxn ang="0">
                  <a:pos x="0" y="2"/>
                </a:cxn>
                <a:cxn ang="0">
                  <a:pos x="0" y="15"/>
                </a:cxn>
                <a:cxn ang="0">
                  <a:pos x="3" y="18"/>
                </a:cxn>
                <a:cxn ang="0">
                  <a:pos x="10" y="18"/>
                </a:cxn>
                <a:cxn ang="0">
                  <a:pos x="9" y="19"/>
                </a:cxn>
                <a:cxn ang="0">
                  <a:pos x="5" y="19"/>
                </a:cxn>
                <a:cxn ang="0">
                  <a:pos x="3" y="20"/>
                </a:cxn>
                <a:cxn ang="0">
                  <a:pos x="5" y="21"/>
                </a:cxn>
                <a:cxn ang="0">
                  <a:pos x="24" y="21"/>
                </a:cxn>
                <a:cxn ang="0">
                  <a:pos x="26" y="20"/>
                </a:cxn>
                <a:cxn ang="0">
                  <a:pos x="24" y="19"/>
                </a:cxn>
                <a:cxn ang="0">
                  <a:pos x="20" y="19"/>
                </a:cxn>
                <a:cxn ang="0">
                  <a:pos x="19" y="18"/>
                </a:cxn>
                <a:cxn ang="0">
                  <a:pos x="26" y="18"/>
                </a:cxn>
                <a:cxn ang="0">
                  <a:pos x="29" y="15"/>
                </a:cxn>
                <a:cxn ang="0">
                  <a:pos x="29" y="2"/>
                </a:cxn>
                <a:cxn ang="0">
                  <a:pos x="26" y="0"/>
                </a:cxn>
                <a:cxn ang="0">
                  <a:pos x="27" y="15"/>
                </a:cxn>
                <a:cxn ang="0">
                  <a:pos x="26" y="16"/>
                </a:cxn>
                <a:cxn ang="0">
                  <a:pos x="3" y="16"/>
                </a:cxn>
                <a:cxn ang="0">
                  <a:pos x="2" y="15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26" y="1"/>
                </a:cxn>
                <a:cxn ang="0">
                  <a:pos x="27" y="2"/>
                </a:cxn>
                <a:cxn ang="0">
                  <a:pos x="27" y="15"/>
                </a:cxn>
              </a:cxnLst>
              <a:rect l="0" t="0" r="r" b="b"/>
              <a:pathLst>
                <a:path w="29" h="21">
                  <a:moveTo>
                    <a:pt x="2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7"/>
                    <a:pt x="2" y="18"/>
                    <a:pt x="3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9" y="18"/>
                    <a:pt x="9" y="18"/>
                    <a:pt x="9" y="19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4" y="19"/>
                    <a:pt x="3" y="19"/>
                    <a:pt x="3" y="20"/>
                  </a:cubicBezTo>
                  <a:cubicBezTo>
                    <a:pt x="3" y="20"/>
                    <a:pt x="4" y="21"/>
                    <a:pt x="5" y="21"/>
                  </a:cubicBezTo>
                  <a:cubicBezTo>
                    <a:pt x="24" y="21"/>
                    <a:pt x="24" y="21"/>
                    <a:pt x="24" y="21"/>
                  </a:cubicBezTo>
                  <a:cubicBezTo>
                    <a:pt x="25" y="21"/>
                    <a:pt x="26" y="20"/>
                    <a:pt x="26" y="20"/>
                  </a:cubicBezTo>
                  <a:cubicBezTo>
                    <a:pt x="26" y="19"/>
                    <a:pt x="25" y="19"/>
                    <a:pt x="24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20" y="18"/>
                    <a:pt x="20" y="18"/>
                    <a:pt x="19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8" y="18"/>
                    <a:pt x="29" y="17"/>
                    <a:pt x="29" y="15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1"/>
                    <a:pt x="28" y="0"/>
                    <a:pt x="26" y="0"/>
                  </a:cubicBezTo>
                  <a:close/>
                  <a:moveTo>
                    <a:pt x="27" y="15"/>
                  </a:moveTo>
                  <a:cubicBezTo>
                    <a:pt x="27" y="16"/>
                    <a:pt x="27" y="16"/>
                    <a:pt x="26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2" y="16"/>
                    <a:pt x="2" y="15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1"/>
                    <a:pt x="3" y="1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1"/>
                    <a:pt x="27" y="2"/>
                    <a:pt x="27" y="2"/>
                  </a:cubicBezTo>
                  <a:lnTo>
                    <a:pt x="27" y="15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4" name="iṡḷidê"/>
            <p:cNvSpPr/>
            <p:nvPr/>
          </p:nvSpPr>
          <p:spPr bwMode="auto">
            <a:xfrm>
              <a:off x="3325813" y="1260475"/>
              <a:ext cx="76200" cy="77788"/>
            </a:xfrm>
            <a:custGeom>
              <a:avLst/>
              <a:gdLst/>
              <a:ahLst/>
              <a:cxnLst>
                <a:cxn ang="0">
                  <a:pos x="2" y="13"/>
                </a:cxn>
                <a:cxn ang="0">
                  <a:pos x="0" y="12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12" y="5"/>
                </a:cxn>
                <a:cxn ang="0">
                  <a:pos x="13" y="7"/>
                </a:cxn>
                <a:cxn ang="0">
                  <a:pos x="12" y="8"/>
                </a:cxn>
                <a:cxn ang="0">
                  <a:pos x="3" y="13"/>
                </a:cxn>
                <a:cxn ang="0">
                  <a:pos x="2" y="13"/>
                </a:cxn>
                <a:cxn ang="0">
                  <a:pos x="2" y="2"/>
                </a:cxn>
                <a:cxn ang="0">
                  <a:pos x="2" y="12"/>
                </a:cxn>
                <a:cxn ang="0">
                  <a:pos x="11" y="7"/>
                </a:cxn>
                <a:cxn ang="0">
                  <a:pos x="2" y="2"/>
                </a:cxn>
              </a:cxnLst>
              <a:rect l="0" t="0" r="r" b="b"/>
              <a:pathLst>
                <a:path w="13" h="13">
                  <a:moveTo>
                    <a:pt x="2" y="13"/>
                  </a:moveTo>
                  <a:cubicBezTo>
                    <a:pt x="1" y="13"/>
                    <a:pt x="0" y="13"/>
                    <a:pt x="0" y="1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3" y="6"/>
                    <a:pt x="13" y="7"/>
                  </a:cubicBezTo>
                  <a:cubicBezTo>
                    <a:pt x="13" y="7"/>
                    <a:pt x="12" y="8"/>
                    <a:pt x="12" y="8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3"/>
                    <a:pt x="2" y="13"/>
                    <a:pt x="2" y="13"/>
                  </a:cubicBezTo>
                  <a:close/>
                  <a:moveTo>
                    <a:pt x="2" y="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11" y="7"/>
                    <a:pt x="11" y="7"/>
                    <a:pt x="11" y="7"/>
                  </a:cubicBezTo>
                  <a:lnTo>
                    <a:pt x="2" y="2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5" name="î$ľiḓê"/>
            <p:cNvSpPr/>
            <p:nvPr/>
          </p:nvSpPr>
          <p:spPr bwMode="auto">
            <a:xfrm>
              <a:off x="3343275" y="1273175"/>
              <a:ext cx="41275" cy="52388"/>
            </a:xfrm>
            <a:custGeom>
              <a:avLst/>
              <a:gdLst/>
              <a:ahLst/>
              <a:cxnLst>
                <a:cxn ang="0">
                  <a:pos x="0" y="33"/>
                </a:cxn>
                <a:cxn ang="0">
                  <a:pos x="0" y="0"/>
                </a:cxn>
                <a:cxn ang="0">
                  <a:pos x="26" y="18"/>
                </a:cxn>
                <a:cxn ang="0">
                  <a:pos x="0" y="33"/>
                </a:cxn>
                <a:cxn ang="0">
                  <a:pos x="0" y="3"/>
                </a:cxn>
                <a:cxn ang="0">
                  <a:pos x="0" y="29"/>
                </a:cxn>
                <a:cxn ang="0">
                  <a:pos x="23" y="18"/>
                </a:cxn>
                <a:cxn ang="0">
                  <a:pos x="0" y="3"/>
                </a:cxn>
              </a:cxnLst>
              <a:rect l="0" t="0" r="r" b="b"/>
              <a:pathLst>
                <a:path w="26" h="33">
                  <a:moveTo>
                    <a:pt x="0" y="33"/>
                  </a:moveTo>
                  <a:lnTo>
                    <a:pt x="0" y="0"/>
                  </a:lnTo>
                  <a:lnTo>
                    <a:pt x="26" y="18"/>
                  </a:lnTo>
                  <a:lnTo>
                    <a:pt x="0" y="33"/>
                  </a:lnTo>
                  <a:close/>
                  <a:moveTo>
                    <a:pt x="0" y="3"/>
                  </a:moveTo>
                  <a:lnTo>
                    <a:pt x="0" y="29"/>
                  </a:lnTo>
                  <a:lnTo>
                    <a:pt x="23" y="18"/>
                  </a:lnTo>
                  <a:lnTo>
                    <a:pt x="0" y="3"/>
                  </a:lnTo>
                  <a:close/>
                </a:path>
              </a:pathLst>
            </a:custGeom>
            <a:grpFill/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grpSp>
        <p:nvGrpSpPr>
          <p:cNvPr id="10" name="ïṩlíḋé"/>
          <p:cNvGrpSpPr/>
          <p:nvPr/>
        </p:nvGrpSpPr>
        <p:grpSpPr>
          <a:xfrm>
            <a:off x="4688337" y="2277838"/>
            <a:ext cx="2566755" cy="2576176"/>
            <a:chOff x="4822800" y="2209663"/>
            <a:chExt cx="2566755" cy="2576176"/>
          </a:xfrm>
        </p:grpSpPr>
        <p:sp>
          <p:nvSpPr>
            <p:cNvPr id="41" name="iṣliḍé"/>
            <p:cNvSpPr/>
            <p:nvPr/>
          </p:nvSpPr>
          <p:spPr bwMode="auto">
            <a:xfrm>
              <a:off x="4822800" y="2209663"/>
              <a:ext cx="2566755" cy="2576176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2" name="ïṡľîdé"/>
            <p:cNvSpPr/>
            <p:nvPr/>
          </p:nvSpPr>
          <p:spPr bwMode="auto">
            <a:xfrm>
              <a:off x="5114875" y="2660562"/>
              <a:ext cx="22882" cy="30958"/>
            </a:xfrm>
            <a:custGeom>
              <a:avLst/>
              <a:gdLst/>
              <a:ahLst/>
              <a:cxnLst>
                <a:cxn ang="0">
                  <a:pos x="0" y="4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3" y="0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4"/>
                </a:cxn>
                <a:cxn ang="0">
                  <a:pos x="2" y="1"/>
                </a:cxn>
                <a:cxn ang="0">
                  <a:pos x="3" y="0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moveTo>
                    <a:pt x="3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3" name="ïṧḻiḋè"/>
            <p:cNvSpPr/>
            <p:nvPr/>
          </p:nvSpPr>
          <p:spPr bwMode="auto">
            <a:xfrm>
              <a:off x="6546981" y="2320032"/>
              <a:ext cx="47109" cy="242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2" y="2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6" y="3"/>
                </a:cxn>
                <a:cxn ang="0">
                  <a:pos x="6" y="3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0" y="0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5" y="2"/>
                    <a:pt x="5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4" name="ísḻîḓè"/>
            <p:cNvSpPr/>
            <p:nvPr/>
          </p:nvSpPr>
          <p:spPr bwMode="auto">
            <a:xfrm>
              <a:off x="6538905" y="2320032"/>
              <a:ext cx="24227" cy="1615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3" y="2"/>
                </a:cxn>
                <a:cxn ang="0">
                  <a:pos x="3" y="2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3" h="2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2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5" name="iṩlíḋe"/>
            <p:cNvSpPr/>
            <p:nvPr/>
          </p:nvSpPr>
          <p:spPr bwMode="auto">
            <a:xfrm>
              <a:off x="6514678" y="2328108"/>
              <a:ext cx="32303" cy="8076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1" y="0"/>
                </a:cxn>
                <a:cxn ang="0">
                  <a:pos x="3" y="1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1" y="0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4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6" name="îṩḻîdé"/>
            <p:cNvSpPr/>
            <p:nvPr/>
          </p:nvSpPr>
          <p:spPr bwMode="auto">
            <a:xfrm>
              <a:off x="6310091" y="2352335"/>
              <a:ext cx="40379" cy="14806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4" y="2"/>
                </a:cxn>
                <a:cxn ang="0">
                  <a:pos x="5" y="2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5" h="2">
                  <a:moveTo>
                    <a:pt x="1" y="0"/>
                  </a:moveTo>
                  <a:cubicBezTo>
                    <a:pt x="1" y="0"/>
                    <a:pt x="1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1" y="1"/>
                    <a:pt x="3" y="2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7" name="íŝḻîḍê"/>
            <p:cNvSpPr/>
            <p:nvPr/>
          </p:nvSpPr>
          <p:spPr bwMode="auto">
            <a:xfrm>
              <a:off x="7302068" y="3624272"/>
              <a:ext cx="71337" cy="165554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8" y="0"/>
                </a:cxn>
                <a:cxn ang="0">
                  <a:pos x="8" y="0"/>
                </a:cxn>
                <a:cxn ang="0">
                  <a:pos x="7" y="2"/>
                </a:cxn>
                <a:cxn ang="0">
                  <a:pos x="7" y="3"/>
                </a:cxn>
                <a:cxn ang="0">
                  <a:pos x="6" y="5"/>
                </a:cxn>
                <a:cxn ang="0">
                  <a:pos x="6" y="6"/>
                </a:cxn>
                <a:cxn ang="0">
                  <a:pos x="4" y="9"/>
                </a:cxn>
                <a:cxn ang="0">
                  <a:pos x="4" y="11"/>
                </a:cxn>
                <a:cxn ang="0">
                  <a:pos x="3" y="11"/>
                </a:cxn>
                <a:cxn ang="0">
                  <a:pos x="3" y="12"/>
                </a:cxn>
                <a:cxn ang="0">
                  <a:pos x="2" y="14"/>
                </a:cxn>
                <a:cxn ang="0">
                  <a:pos x="2" y="14"/>
                </a:cxn>
                <a:cxn ang="0">
                  <a:pos x="2" y="15"/>
                </a:cxn>
                <a:cxn ang="0">
                  <a:pos x="0" y="21"/>
                </a:cxn>
                <a:cxn ang="0">
                  <a:pos x="2" y="21"/>
                </a:cxn>
                <a:cxn ang="0">
                  <a:pos x="4" y="15"/>
                </a:cxn>
                <a:cxn ang="0">
                  <a:pos x="5" y="13"/>
                </a:cxn>
                <a:cxn ang="0">
                  <a:pos x="6" y="10"/>
                </a:cxn>
                <a:cxn ang="0">
                  <a:pos x="7" y="8"/>
                </a:cxn>
                <a:cxn ang="0">
                  <a:pos x="7" y="6"/>
                </a:cxn>
                <a:cxn ang="0">
                  <a:pos x="7" y="6"/>
                </a:cxn>
                <a:cxn ang="0">
                  <a:pos x="8" y="4"/>
                </a:cxn>
                <a:cxn ang="0">
                  <a:pos x="9" y="2"/>
                </a:cxn>
                <a:cxn ang="0">
                  <a:pos x="9" y="0"/>
                </a:cxn>
              </a:cxnLst>
              <a:rect l="0" t="0" r="r" b="b"/>
              <a:pathLst>
                <a:path w="9" h="21">
                  <a:moveTo>
                    <a:pt x="9" y="0"/>
                  </a:move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1"/>
                    <a:pt x="7" y="2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9"/>
                    <a:pt x="6" y="8"/>
                    <a:pt x="7" y="8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0"/>
                    <a:pt x="9" y="0"/>
                    <a:pt x="9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8" name="iṥľide"/>
            <p:cNvSpPr/>
            <p:nvPr/>
          </p:nvSpPr>
          <p:spPr bwMode="auto">
            <a:xfrm>
              <a:off x="7238807" y="3789825"/>
              <a:ext cx="63261" cy="32303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1" y="4"/>
                </a:cxn>
                <a:cxn ang="0">
                  <a:pos x="2" y="4"/>
                </a:cxn>
                <a:cxn ang="0">
                  <a:pos x="4" y="4"/>
                </a:cxn>
                <a:cxn ang="0">
                  <a:pos x="5" y="3"/>
                </a:cxn>
                <a:cxn ang="0">
                  <a:pos x="6" y="4"/>
                </a:cxn>
                <a:cxn ang="0">
                  <a:pos x="7" y="3"/>
                </a:cxn>
                <a:cxn ang="0">
                  <a:pos x="8" y="2"/>
                </a:cxn>
                <a:cxn ang="0">
                  <a:pos x="8" y="1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6" y="1"/>
                </a:cxn>
                <a:cxn ang="0">
                  <a:pos x="6" y="2"/>
                </a:cxn>
                <a:cxn ang="0">
                  <a:pos x="5" y="0"/>
                </a:cxn>
                <a:cxn ang="0">
                  <a:pos x="4" y="0"/>
                </a:cxn>
              </a:cxnLst>
              <a:rect l="0" t="0" r="r" b="b"/>
              <a:pathLst>
                <a:path w="8" h="4">
                  <a:moveTo>
                    <a:pt x="4" y="0"/>
                  </a:move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2"/>
                    <a:pt x="2" y="2"/>
                  </a:cubicBezTo>
                  <a:cubicBezTo>
                    <a:pt x="2" y="2"/>
                    <a:pt x="2" y="2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1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9" name="iṩḻiḑé"/>
            <p:cNvSpPr/>
            <p:nvPr/>
          </p:nvSpPr>
          <p:spPr bwMode="auto">
            <a:xfrm>
              <a:off x="7318219" y="3718490"/>
              <a:ext cx="1346" cy="80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0" name="ïṩḷïḋe"/>
            <p:cNvSpPr/>
            <p:nvPr/>
          </p:nvSpPr>
          <p:spPr bwMode="auto">
            <a:xfrm>
              <a:off x="7310144" y="3734641"/>
              <a:ext cx="8076" cy="80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1" name="íṡ1iďé"/>
            <p:cNvSpPr/>
            <p:nvPr/>
          </p:nvSpPr>
          <p:spPr bwMode="auto">
            <a:xfrm>
              <a:off x="7302068" y="3726565"/>
              <a:ext cx="8076" cy="24227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1" h="3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2" name="îśḷiḑé"/>
            <p:cNvSpPr/>
            <p:nvPr/>
          </p:nvSpPr>
          <p:spPr bwMode="auto">
            <a:xfrm>
              <a:off x="7246883" y="3544860"/>
              <a:ext cx="63261" cy="18978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2" y="4"/>
                </a:cxn>
                <a:cxn ang="0">
                  <a:pos x="2" y="5"/>
                </a:cxn>
                <a:cxn ang="0">
                  <a:pos x="2" y="6"/>
                </a:cxn>
                <a:cxn ang="0">
                  <a:pos x="2" y="7"/>
                </a:cxn>
                <a:cxn ang="0">
                  <a:pos x="1" y="12"/>
                </a:cxn>
                <a:cxn ang="0">
                  <a:pos x="1" y="14"/>
                </a:cxn>
                <a:cxn ang="0">
                  <a:pos x="1" y="14"/>
                </a:cxn>
                <a:cxn ang="0">
                  <a:pos x="1" y="17"/>
                </a:cxn>
                <a:cxn ang="0">
                  <a:pos x="2" y="19"/>
                </a:cxn>
                <a:cxn ang="0">
                  <a:pos x="1" y="21"/>
                </a:cxn>
                <a:cxn ang="0">
                  <a:pos x="1" y="24"/>
                </a:cxn>
                <a:cxn ang="0">
                  <a:pos x="2" y="24"/>
                </a:cxn>
                <a:cxn ang="0">
                  <a:pos x="2" y="24"/>
                </a:cxn>
                <a:cxn ang="0">
                  <a:pos x="3" y="23"/>
                </a:cxn>
                <a:cxn ang="0">
                  <a:pos x="3" y="23"/>
                </a:cxn>
                <a:cxn ang="0">
                  <a:pos x="4" y="24"/>
                </a:cxn>
                <a:cxn ang="0">
                  <a:pos x="5" y="23"/>
                </a:cxn>
                <a:cxn ang="0">
                  <a:pos x="6" y="23"/>
                </a:cxn>
                <a:cxn ang="0">
                  <a:pos x="6" y="23"/>
                </a:cxn>
                <a:cxn ang="0">
                  <a:pos x="8" y="17"/>
                </a:cxn>
                <a:cxn ang="0">
                  <a:pos x="8" y="17"/>
                </a:cxn>
                <a:cxn ang="0">
                  <a:pos x="8" y="17"/>
                </a:cxn>
                <a:cxn ang="0">
                  <a:pos x="8" y="17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8" y="16"/>
                </a:cxn>
                <a:cxn ang="0">
                  <a:pos x="8" y="14"/>
                </a:cxn>
                <a:cxn ang="0">
                  <a:pos x="7" y="14"/>
                </a:cxn>
                <a:cxn ang="0">
                  <a:pos x="7" y="14"/>
                </a:cxn>
                <a:cxn ang="0">
                  <a:pos x="7" y="14"/>
                </a:cxn>
                <a:cxn ang="0">
                  <a:pos x="7" y="12"/>
                </a:cxn>
                <a:cxn ang="0">
                  <a:pos x="7" y="10"/>
                </a:cxn>
                <a:cxn ang="0">
                  <a:pos x="6" y="9"/>
                </a:cxn>
                <a:cxn ang="0">
                  <a:pos x="5" y="7"/>
                </a:cxn>
                <a:cxn ang="0">
                  <a:pos x="5" y="7"/>
                </a:cxn>
                <a:cxn ang="0">
                  <a:pos x="5" y="6"/>
                </a:cxn>
                <a:cxn ang="0">
                  <a:pos x="5" y="6"/>
                </a:cxn>
                <a:cxn ang="0">
                  <a:pos x="4" y="1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8" h="24">
                  <a:moveTo>
                    <a:pt x="3" y="0"/>
                  </a:moveTo>
                  <a:cubicBezTo>
                    <a:pt x="2" y="3"/>
                    <a:pt x="2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2" y="6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8"/>
                    <a:pt x="3" y="9"/>
                    <a:pt x="1" y="12"/>
                  </a:cubicBezTo>
                  <a:cubicBezTo>
                    <a:pt x="0" y="13"/>
                    <a:pt x="1" y="13"/>
                    <a:pt x="1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5"/>
                    <a:pt x="1" y="16"/>
                    <a:pt x="1" y="17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2" y="19"/>
                    <a:pt x="2" y="20"/>
                    <a:pt x="1" y="21"/>
                  </a:cubicBezTo>
                  <a:cubicBezTo>
                    <a:pt x="1" y="22"/>
                    <a:pt x="1" y="23"/>
                    <a:pt x="1" y="24"/>
                  </a:cubicBezTo>
                  <a:cubicBezTo>
                    <a:pt x="1" y="24"/>
                    <a:pt x="1" y="24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4" y="23"/>
                    <a:pt x="4" y="24"/>
                    <a:pt x="4" y="24"/>
                  </a:cubicBezTo>
                  <a:cubicBezTo>
                    <a:pt x="5" y="24"/>
                    <a:pt x="5" y="23"/>
                    <a:pt x="5" y="23"/>
                  </a:cubicBezTo>
                  <a:cubicBezTo>
                    <a:pt x="5" y="23"/>
                    <a:pt x="6" y="23"/>
                    <a:pt x="6" y="23"/>
                  </a:cubicBezTo>
                  <a:cubicBezTo>
                    <a:pt x="6" y="23"/>
                    <a:pt x="6" y="23"/>
                    <a:pt x="6" y="23"/>
                  </a:cubicBezTo>
                  <a:cubicBezTo>
                    <a:pt x="7" y="21"/>
                    <a:pt x="7" y="21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7"/>
                    <a:pt x="8" y="17"/>
                    <a:pt x="8" y="17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3"/>
                    <a:pt x="7" y="12"/>
                    <a:pt x="7" y="12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7" y="10"/>
                    <a:pt x="6" y="10"/>
                    <a:pt x="6" y="9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5" y="7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3" name="íṧļiḑè"/>
            <p:cNvSpPr/>
            <p:nvPr/>
          </p:nvSpPr>
          <p:spPr bwMode="auto">
            <a:xfrm>
              <a:off x="6420460" y="4153236"/>
              <a:ext cx="87488" cy="110369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8" y="1"/>
                </a:cxn>
                <a:cxn ang="0">
                  <a:pos x="7" y="4"/>
                </a:cxn>
                <a:cxn ang="0">
                  <a:pos x="5" y="4"/>
                </a:cxn>
                <a:cxn ang="0">
                  <a:pos x="4" y="5"/>
                </a:cxn>
                <a:cxn ang="0">
                  <a:pos x="3" y="6"/>
                </a:cxn>
                <a:cxn ang="0">
                  <a:pos x="3" y="6"/>
                </a:cxn>
                <a:cxn ang="0">
                  <a:pos x="1" y="5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7"/>
                </a:cxn>
                <a:cxn ang="0">
                  <a:pos x="1" y="8"/>
                </a:cxn>
                <a:cxn ang="0">
                  <a:pos x="1" y="9"/>
                </a:cxn>
                <a:cxn ang="0">
                  <a:pos x="3" y="8"/>
                </a:cxn>
                <a:cxn ang="0">
                  <a:pos x="2" y="11"/>
                </a:cxn>
                <a:cxn ang="0">
                  <a:pos x="3" y="13"/>
                </a:cxn>
                <a:cxn ang="0">
                  <a:pos x="4" y="14"/>
                </a:cxn>
                <a:cxn ang="0">
                  <a:pos x="5" y="13"/>
                </a:cxn>
                <a:cxn ang="0">
                  <a:pos x="4" y="12"/>
                </a:cxn>
                <a:cxn ang="0">
                  <a:pos x="5" y="10"/>
                </a:cxn>
                <a:cxn ang="0">
                  <a:pos x="7" y="10"/>
                </a:cxn>
                <a:cxn ang="0">
                  <a:pos x="8" y="9"/>
                </a:cxn>
                <a:cxn ang="0">
                  <a:pos x="6" y="8"/>
                </a:cxn>
                <a:cxn ang="0">
                  <a:pos x="7" y="4"/>
                </a:cxn>
                <a:cxn ang="0">
                  <a:pos x="10" y="2"/>
                </a:cxn>
                <a:cxn ang="0">
                  <a:pos x="11" y="0"/>
                </a:cxn>
                <a:cxn ang="0">
                  <a:pos x="11" y="0"/>
                </a:cxn>
              </a:cxnLst>
              <a:rect l="0" t="0" r="r" b="b"/>
              <a:pathLst>
                <a:path w="11" h="14">
                  <a:moveTo>
                    <a:pt x="11" y="0"/>
                  </a:moveTo>
                  <a:cubicBezTo>
                    <a:pt x="10" y="0"/>
                    <a:pt x="8" y="1"/>
                    <a:pt x="8" y="1"/>
                  </a:cubicBezTo>
                  <a:cubicBezTo>
                    <a:pt x="8" y="1"/>
                    <a:pt x="7" y="3"/>
                    <a:pt x="7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1" y="5"/>
                  </a:cubicBezTo>
                  <a:cubicBezTo>
                    <a:pt x="1" y="5"/>
                    <a:pt x="1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6"/>
                    <a:pt x="0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1"/>
                    <a:pt x="5" y="11"/>
                    <a:pt x="5" y="10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1" y="1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4" name="išľïḍê"/>
            <p:cNvSpPr/>
            <p:nvPr/>
          </p:nvSpPr>
          <p:spPr bwMode="auto">
            <a:xfrm>
              <a:off x="6460839" y="4248800"/>
              <a:ext cx="61914" cy="102293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2" y="1"/>
                </a:cxn>
                <a:cxn ang="0">
                  <a:pos x="0" y="1"/>
                </a:cxn>
                <a:cxn ang="0">
                  <a:pos x="0" y="3"/>
                </a:cxn>
                <a:cxn ang="0">
                  <a:pos x="1" y="5"/>
                </a:cxn>
                <a:cxn ang="0">
                  <a:pos x="0" y="7"/>
                </a:cxn>
                <a:cxn ang="0">
                  <a:pos x="2" y="7"/>
                </a:cxn>
                <a:cxn ang="0">
                  <a:pos x="3" y="8"/>
                </a:cxn>
                <a:cxn ang="0">
                  <a:pos x="2" y="10"/>
                </a:cxn>
                <a:cxn ang="0">
                  <a:pos x="4" y="13"/>
                </a:cxn>
                <a:cxn ang="0">
                  <a:pos x="5" y="13"/>
                </a:cxn>
                <a:cxn ang="0">
                  <a:pos x="6" y="12"/>
                </a:cxn>
                <a:cxn ang="0">
                  <a:pos x="8" y="12"/>
                </a:cxn>
                <a:cxn ang="0">
                  <a:pos x="8" y="11"/>
                </a:cxn>
                <a:cxn ang="0">
                  <a:pos x="8" y="7"/>
                </a:cxn>
                <a:cxn ang="0">
                  <a:pos x="6" y="7"/>
                </a:cxn>
                <a:cxn ang="0">
                  <a:pos x="6" y="6"/>
                </a:cxn>
                <a:cxn ang="0">
                  <a:pos x="5" y="6"/>
                </a:cxn>
                <a:cxn ang="0">
                  <a:pos x="4" y="3"/>
                </a:cxn>
                <a:cxn ang="0">
                  <a:pos x="3" y="2"/>
                </a:cxn>
                <a:cxn ang="0">
                  <a:pos x="4" y="1"/>
                </a:cxn>
                <a:cxn ang="0">
                  <a:pos x="3" y="0"/>
                </a:cxn>
              </a:cxnLst>
              <a:rect l="0" t="0" r="r" b="b"/>
              <a:pathLst>
                <a:path w="8" h="13">
                  <a:moveTo>
                    <a:pt x="3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0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5" name="iṩḷiḓé"/>
            <p:cNvSpPr/>
            <p:nvPr/>
          </p:nvSpPr>
          <p:spPr bwMode="auto">
            <a:xfrm>
              <a:off x="7224002" y="3805977"/>
              <a:ext cx="14806" cy="1615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6" name="ïṣľïḋe"/>
            <p:cNvSpPr/>
            <p:nvPr/>
          </p:nvSpPr>
          <p:spPr bwMode="auto">
            <a:xfrm>
              <a:off x="7215926" y="3797901"/>
              <a:ext cx="8076" cy="8076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7" name="ïšļïḑê"/>
            <p:cNvSpPr/>
            <p:nvPr/>
          </p:nvSpPr>
          <p:spPr bwMode="auto">
            <a:xfrm>
              <a:off x="7199774" y="3814053"/>
              <a:ext cx="16152" cy="14806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2" y="0"/>
                </a:cxn>
                <a:cxn ang="0">
                  <a:pos x="1" y="0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2" y="1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8" name="íşḻíḑê"/>
            <p:cNvSpPr/>
            <p:nvPr/>
          </p:nvSpPr>
          <p:spPr bwMode="auto">
            <a:xfrm>
              <a:off x="7191699" y="3789825"/>
              <a:ext cx="16152" cy="1615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2" y="2"/>
                </a:cxn>
                <a:cxn ang="0">
                  <a:pos x="2" y="1"/>
                </a:cxn>
                <a:cxn ang="0">
                  <a:pos x="2" y="0"/>
                </a:cxn>
              </a:cxnLst>
              <a:rect l="0" t="0" r="r" b="b"/>
              <a:pathLst>
                <a:path w="2" h="2">
                  <a:moveTo>
                    <a:pt x="2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9" name="išḻîďè"/>
            <p:cNvSpPr/>
            <p:nvPr/>
          </p:nvSpPr>
          <p:spPr bwMode="auto">
            <a:xfrm>
              <a:off x="6633123" y="3924422"/>
              <a:ext cx="55185" cy="30958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5" y="0"/>
                </a:cxn>
                <a:cxn ang="0">
                  <a:pos x="3" y="2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0" y="4"/>
                </a:cxn>
                <a:cxn ang="0">
                  <a:pos x="2" y="4"/>
                </a:cxn>
                <a:cxn ang="0">
                  <a:pos x="4" y="2"/>
                </a:cxn>
                <a:cxn ang="0">
                  <a:pos x="6" y="1"/>
                </a:cxn>
                <a:cxn ang="0">
                  <a:pos x="7" y="0"/>
                </a:cxn>
                <a:cxn ang="0">
                  <a:pos x="6" y="0"/>
                </a:cxn>
                <a:cxn ang="0">
                  <a:pos x="6" y="0"/>
                </a:cxn>
              </a:cxnLst>
              <a:rect l="0" t="0" r="r" b="b"/>
              <a:pathLst>
                <a:path w="7" h="4">
                  <a:moveTo>
                    <a:pt x="6" y="0"/>
                  </a:moveTo>
                  <a:cubicBezTo>
                    <a:pt x="6" y="0"/>
                    <a:pt x="5" y="0"/>
                    <a:pt x="5" y="0"/>
                  </a:cubicBezTo>
                  <a:cubicBezTo>
                    <a:pt x="4" y="1"/>
                    <a:pt x="4" y="1"/>
                    <a:pt x="3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4"/>
                    <a:pt x="0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4" y="2"/>
                  </a:cubicBezTo>
                  <a:cubicBezTo>
                    <a:pt x="5" y="2"/>
                    <a:pt x="5" y="1"/>
                    <a:pt x="6" y="1"/>
                  </a:cubicBezTo>
                  <a:cubicBezTo>
                    <a:pt x="6" y="1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0" name="îṩḻíďé"/>
            <p:cNvSpPr/>
            <p:nvPr/>
          </p:nvSpPr>
          <p:spPr bwMode="auto">
            <a:xfrm>
              <a:off x="7373403" y="3347003"/>
              <a:ext cx="1346" cy="1346"/>
            </a:xfrm>
            <a:prstGeom prst="rect">
              <a:avLst/>
            </a:prstGeom>
            <a:solidFill>
              <a:schemeClr val="tx2">
                <a:lumMod val="40000"/>
                <a:lumOff val="60000"/>
              </a:schemeClr>
            </a:solidFill>
            <a:ln w="9525">
              <a:noFill/>
              <a:miter lim="800000"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1" name="ïṡļiḋê"/>
            <p:cNvSpPr/>
            <p:nvPr/>
          </p:nvSpPr>
          <p:spPr bwMode="auto">
            <a:xfrm>
              <a:off x="7373403" y="3347003"/>
              <a:ext cx="1346" cy="134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2" name="iṣļîḋé"/>
            <p:cNvSpPr/>
            <p:nvPr/>
          </p:nvSpPr>
          <p:spPr bwMode="auto">
            <a:xfrm>
              <a:off x="4949322" y="2430401"/>
              <a:ext cx="1053891" cy="2236993"/>
            </a:xfrm>
            <a:custGeom>
              <a:avLst/>
              <a:gdLst/>
              <a:ahLst/>
              <a:cxnLst>
                <a:cxn ang="0">
                  <a:pos x="28" y="24"/>
                </a:cxn>
                <a:cxn ang="0">
                  <a:pos x="21" y="35"/>
                </a:cxn>
                <a:cxn ang="0">
                  <a:pos x="27" y="27"/>
                </a:cxn>
                <a:cxn ang="0">
                  <a:pos x="2" y="107"/>
                </a:cxn>
                <a:cxn ang="0">
                  <a:pos x="5" y="114"/>
                </a:cxn>
                <a:cxn ang="0">
                  <a:pos x="8" y="128"/>
                </a:cxn>
                <a:cxn ang="0">
                  <a:pos x="24" y="147"/>
                </a:cxn>
                <a:cxn ang="0">
                  <a:pos x="33" y="157"/>
                </a:cxn>
                <a:cxn ang="0">
                  <a:pos x="42" y="165"/>
                </a:cxn>
                <a:cxn ang="0">
                  <a:pos x="42" y="185"/>
                </a:cxn>
                <a:cxn ang="0">
                  <a:pos x="42" y="192"/>
                </a:cxn>
                <a:cxn ang="0">
                  <a:pos x="65" y="219"/>
                </a:cxn>
                <a:cxn ang="0">
                  <a:pos x="77" y="261"/>
                </a:cxn>
                <a:cxn ang="0">
                  <a:pos x="82" y="271"/>
                </a:cxn>
                <a:cxn ang="0">
                  <a:pos x="86" y="277"/>
                </a:cxn>
                <a:cxn ang="0">
                  <a:pos x="92" y="281"/>
                </a:cxn>
                <a:cxn ang="0">
                  <a:pos x="90" y="275"/>
                </a:cxn>
                <a:cxn ang="0">
                  <a:pos x="89" y="265"/>
                </a:cxn>
                <a:cxn ang="0">
                  <a:pos x="96" y="253"/>
                </a:cxn>
                <a:cxn ang="0">
                  <a:pos x="104" y="245"/>
                </a:cxn>
                <a:cxn ang="0">
                  <a:pos x="120" y="230"/>
                </a:cxn>
                <a:cxn ang="0">
                  <a:pos x="125" y="214"/>
                </a:cxn>
                <a:cxn ang="0">
                  <a:pos x="133" y="197"/>
                </a:cxn>
                <a:cxn ang="0">
                  <a:pos x="103" y="185"/>
                </a:cxn>
                <a:cxn ang="0">
                  <a:pos x="95" y="175"/>
                </a:cxn>
                <a:cxn ang="0">
                  <a:pos x="88" y="171"/>
                </a:cxn>
                <a:cxn ang="0">
                  <a:pos x="82" y="169"/>
                </a:cxn>
                <a:cxn ang="0">
                  <a:pos x="72" y="160"/>
                </a:cxn>
                <a:cxn ang="0">
                  <a:pos x="57" y="158"/>
                </a:cxn>
                <a:cxn ang="0">
                  <a:pos x="45" y="161"/>
                </a:cxn>
                <a:cxn ang="0">
                  <a:pos x="32" y="143"/>
                </a:cxn>
                <a:cxn ang="0">
                  <a:pos x="25" y="136"/>
                </a:cxn>
                <a:cxn ang="0">
                  <a:pos x="24" y="110"/>
                </a:cxn>
                <a:cxn ang="0">
                  <a:pos x="37" y="111"/>
                </a:cxn>
                <a:cxn ang="0">
                  <a:pos x="45" y="120"/>
                </a:cxn>
                <a:cxn ang="0">
                  <a:pos x="54" y="93"/>
                </a:cxn>
                <a:cxn ang="0">
                  <a:pos x="67" y="84"/>
                </a:cxn>
                <a:cxn ang="0">
                  <a:pos x="76" y="83"/>
                </a:cxn>
                <a:cxn ang="0">
                  <a:pos x="86" y="76"/>
                </a:cxn>
                <a:cxn ang="0">
                  <a:pos x="73" y="71"/>
                </a:cxn>
                <a:cxn ang="0">
                  <a:pos x="92" y="65"/>
                </a:cxn>
                <a:cxn ang="0">
                  <a:pos x="96" y="57"/>
                </a:cxn>
                <a:cxn ang="0">
                  <a:pos x="92" y="41"/>
                </a:cxn>
                <a:cxn ang="0">
                  <a:pos x="79" y="35"/>
                </a:cxn>
                <a:cxn ang="0">
                  <a:pos x="59" y="60"/>
                </a:cxn>
                <a:cxn ang="0">
                  <a:pos x="52" y="40"/>
                </a:cxn>
                <a:cxn ang="0">
                  <a:pos x="70" y="25"/>
                </a:cxn>
                <a:cxn ang="0">
                  <a:pos x="76" y="23"/>
                </a:cxn>
                <a:cxn ang="0">
                  <a:pos x="81" y="15"/>
                </a:cxn>
                <a:cxn ang="0">
                  <a:pos x="77" y="16"/>
                </a:cxn>
                <a:cxn ang="0">
                  <a:pos x="76" y="14"/>
                </a:cxn>
                <a:cxn ang="0">
                  <a:pos x="74" y="10"/>
                </a:cxn>
                <a:cxn ang="0">
                  <a:pos x="66" y="18"/>
                </a:cxn>
                <a:cxn ang="0">
                  <a:pos x="55" y="14"/>
                </a:cxn>
                <a:cxn ang="0">
                  <a:pos x="56" y="7"/>
                </a:cxn>
                <a:cxn ang="0">
                  <a:pos x="56" y="1"/>
                </a:cxn>
              </a:cxnLst>
              <a:rect l="0" t="0" r="r" b="b"/>
              <a:pathLst>
                <a:path w="134" h="283">
                  <a:moveTo>
                    <a:pt x="57" y="0"/>
                  </a:moveTo>
                  <a:cubicBezTo>
                    <a:pt x="57" y="0"/>
                    <a:pt x="56" y="0"/>
                    <a:pt x="56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5" y="2"/>
                    <a:pt x="54" y="2"/>
                    <a:pt x="53" y="3"/>
                  </a:cubicBezTo>
                  <a:cubicBezTo>
                    <a:pt x="50" y="5"/>
                    <a:pt x="47" y="7"/>
                    <a:pt x="44" y="10"/>
                  </a:cubicBezTo>
                  <a:cubicBezTo>
                    <a:pt x="39" y="14"/>
                    <a:pt x="34" y="18"/>
                    <a:pt x="28" y="24"/>
                  </a:cubicBezTo>
                  <a:cubicBezTo>
                    <a:pt x="28" y="25"/>
                    <a:pt x="27" y="25"/>
                    <a:pt x="27" y="26"/>
                  </a:cubicBezTo>
                  <a:cubicBezTo>
                    <a:pt x="24" y="29"/>
                    <a:pt x="24" y="29"/>
                    <a:pt x="22" y="31"/>
                  </a:cubicBezTo>
                  <a:cubicBezTo>
                    <a:pt x="22" y="32"/>
                    <a:pt x="22" y="32"/>
                    <a:pt x="21" y="33"/>
                  </a:cubicBezTo>
                  <a:cubicBezTo>
                    <a:pt x="22" y="33"/>
                    <a:pt x="22" y="33"/>
                    <a:pt x="22" y="33"/>
                  </a:cubicBezTo>
                  <a:cubicBezTo>
                    <a:pt x="21" y="34"/>
                    <a:pt x="21" y="34"/>
                    <a:pt x="21" y="3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22" y="34"/>
                    <a:pt x="22" y="33"/>
                    <a:pt x="22" y="33"/>
                  </a:cubicBezTo>
                  <a:cubicBezTo>
                    <a:pt x="24" y="30"/>
                    <a:pt x="24" y="29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6" y="27"/>
                    <a:pt x="26" y="27"/>
                    <a:pt x="26" y="27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8" y="26"/>
                    <a:pt x="28" y="26"/>
                    <a:pt x="28" y="26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1" y="39"/>
                    <a:pt x="18" y="52"/>
                    <a:pt x="11" y="63"/>
                  </a:cubicBezTo>
                  <a:cubicBezTo>
                    <a:pt x="12" y="60"/>
                    <a:pt x="12" y="60"/>
                    <a:pt x="12" y="60"/>
                  </a:cubicBezTo>
                  <a:cubicBezTo>
                    <a:pt x="12" y="61"/>
                    <a:pt x="12" y="61"/>
                    <a:pt x="12" y="61"/>
                  </a:cubicBezTo>
                  <a:cubicBezTo>
                    <a:pt x="0" y="91"/>
                    <a:pt x="0" y="91"/>
                    <a:pt x="2" y="107"/>
                  </a:cubicBezTo>
                  <a:cubicBezTo>
                    <a:pt x="2" y="107"/>
                    <a:pt x="1" y="120"/>
                    <a:pt x="4" y="122"/>
                  </a:cubicBezTo>
                  <a:cubicBezTo>
                    <a:pt x="4" y="119"/>
                    <a:pt x="4" y="119"/>
                    <a:pt x="4" y="119"/>
                  </a:cubicBezTo>
                  <a:cubicBezTo>
                    <a:pt x="4" y="119"/>
                    <a:pt x="3" y="108"/>
                    <a:pt x="3" y="103"/>
                  </a:cubicBezTo>
                  <a:cubicBezTo>
                    <a:pt x="3" y="102"/>
                    <a:pt x="4" y="102"/>
                    <a:pt x="4" y="102"/>
                  </a:cubicBezTo>
                  <a:cubicBezTo>
                    <a:pt x="4" y="105"/>
                    <a:pt x="4" y="106"/>
                    <a:pt x="4" y="110"/>
                  </a:cubicBezTo>
                  <a:cubicBezTo>
                    <a:pt x="5" y="114"/>
                    <a:pt x="5" y="114"/>
                    <a:pt x="5" y="114"/>
                  </a:cubicBezTo>
                  <a:cubicBezTo>
                    <a:pt x="6" y="118"/>
                    <a:pt x="7" y="121"/>
                    <a:pt x="8" y="125"/>
                  </a:cubicBezTo>
                  <a:cubicBezTo>
                    <a:pt x="8" y="126"/>
                    <a:pt x="8" y="126"/>
                    <a:pt x="8" y="126"/>
                  </a:cubicBezTo>
                  <a:cubicBezTo>
                    <a:pt x="8" y="127"/>
                    <a:pt x="8" y="127"/>
                    <a:pt x="8" y="127"/>
                  </a:cubicBezTo>
                  <a:cubicBezTo>
                    <a:pt x="8" y="127"/>
                    <a:pt x="8" y="127"/>
                    <a:pt x="8" y="127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8" y="128"/>
                    <a:pt x="8" y="128"/>
                    <a:pt x="8" y="128"/>
                  </a:cubicBezTo>
                  <a:cubicBezTo>
                    <a:pt x="7" y="129"/>
                    <a:pt x="7" y="129"/>
                    <a:pt x="7" y="129"/>
                  </a:cubicBezTo>
                  <a:cubicBezTo>
                    <a:pt x="7" y="129"/>
                    <a:pt x="7" y="129"/>
                    <a:pt x="7" y="129"/>
                  </a:cubicBezTo>
                  <a:cubicBezTo>
                    <a:pt x="7" y="129"/>
                    <a:pt x="7" y="129"/>
                    <a:pt x="7" y="129"/>
                  </a:cubicBezTo>
                  <a:cubicBezTo>
                    <a:pt x="12" y="139"/>
                    <a:pt x="16" y="141"/>
                    <a:pt x="17" y="142"/>
                  </a:cubicBezTo>
                  <a:cubicBezTo>
                    <a:pt x="17" y="141"/>
                    <a:pt x="18" y="141"/>
                    <a:pt x="18" y="141"/>
                  </a:cubicBezTo>
                  <a:cubicBezTo>
                    <a:pt x="19" y="141"/>
                    <a:pt x="19" y="141"/>
                    <a:pt x="24" y="147"/>
                  </a:cubicBezTo>
                  <a:cubicBezTo>
                    <a:pt x="26" y="148"/>
                    <a:pt x="26" y="148"/>
                    <a:pt x="26" y="148"/>
                  </a:cubicBezTo>
                  <a:cubicBezTo>
                    <a:pt x="28" y="150"/>
                    <a:pt x="28" y="150"/>
                    <a:pt x="28" y="150"/>
                  </a:cubicBezTo>
                  <a:cubicBezTo>
                    <a:pt x="30" y="149"/>
                    <a:pt x="30" y="149"/>
                    <a:pt x="30" y="149"/>
                  </a:cubicBezTo>
                  <a:cubicBezTo>
                    <a:pt x="31" y="153"/>
                    <a:pt x="31" y="153"/>
                    <a:pt x="31" y="153"/>
                  </a:cubicBezTo>
                  <a:cubicBezTo>
                    <a:pt x="32" y="155"/>
                    <a:pt x="32" y="155"/>
                    <a:pt x="32" y="155"/>
                  </a:cubicBezTo>
                  <a:cubicBezTo>
                    <a:pt x="33" y="157"/>
                    <a:pt x="33" y="157"/>
                    <a:pt x="33" y="157"/>
                  </a:cubicBezTo>
                  <a:cubicBezTo>
                    <a:pt x="34" y="159"/>
                    <a:pt x="34" y="159"/>
                    <a:pt x="34" y="159"/>
                  </a:cubicBezTo>
                  <a:cubicBezTo>
                    <a:pt x="35" y="159"/>
                    <a:pt x="35" y="159"/>
                    <a:pt x="35" y="159"/>
                  </a:cubicBezTo>
                  <a:cubicBezTo>
                    <a:pt x="36" y="161"/>
                    <a:pt x="36" y="161"/>
                    <a:pt x="36" y="161"/>
                  </a:cubicBezTo>
                  <a:cubicBezTo>
                    <a:pt x="39" y="163"/>
                    <a:pt x="39" y="163"/>
                    <a:pt x="39" y="163"/>
                  </a:cubicBezTo>
                  <a:cubicBezTo>
                    <a:pt x="41" y="165"/>
                    <a:pt x="41" y="165"/>
                    <a:pt x="41" y="165"/>
                  </a:cubicBezTo>
                  <a:cubicBezTo>
                    <a:pt x="42" y="165"/>
                    <a:pt x="42" y="165"/>
                    <a:pt x="42" y="165"/>
                  </a:cubicBezTo>
                  <a:cubicBezTo>
                    <a:pt x="41" y="162"/>
                    <a:pt x="41" y="162"/>
                    <a:pt x="41" y="162"/>
                  </a:cubicBezTo>
                  <a:cubicBezTo>
                    <a:pt x="44" y="161"/>
                    <a:pt x="44" y="161"/>
                    <a:pt x="44" y="161"/>
                  </a:cubicBezTo>
                  <a:cubicBezTo>
                    <a:pt x="44" y="165"/>
                    <a:pt x="44" y="165"/>
                    <a:pt x="44" y="165"/>
                  </a:cubicBezTo>
                  <a:cubicBezTo>
                    <a:pt x="48" y="170"/>
                    <a:pt x="46" y="175"/>
                    <a:pt x="46" y="176"/>
                  </a:cubicBezTo>
                  <a:cubicBezTo>
                    <a:pt x="45" y="175"/>
                    <a:pt x="45" y="175"/>
                    <a:pt x="44" y="175"/>
                  </a:cubicBezTo>
                  <a:cubicBezTo>
                    <a:pt x="42" y="180"/>
                    <a:pt x="42" y="180"/>
                    <a:pt x="42" y="185"/>
                  </a:cubicBezTo>
                  <a:cubicBezTo>
                    <a:pt x="44" y="185"/>
                    <a:pt x="44" y="185"/>
                    <a:pt x="44" y="185"/>
                  </a:cubicBezTo>
                  <a:cubicBezTo>
                    <a:pt x="43" y="187"/>
                    <a:pt x="42" y="188"/>
                    <a:pt x="42" y="189"/>
                  </a:cubicBezTo>
                  <a:cubicBezTo>
                    <a:pt x="42" y="190"/>
                    <a:pt x="42" y="190"/>
                    <a:pt x="42" y="190"/>
                  </a:cubicBezTo>
                  <a:cubicBezTo>
                    <a:pt x="42" y="191"/>
                    <a:pt x="42" y="191"/>
                    <a:pt x="42" y="191"/>
                  </a:cubicBezTo>
                  <a:cubicBezTo>
                    <a:pt x="42" y="191"/>
                    <a:pt x="42" y="191"/>
                    <a:pt x="42" y="191"/>
                  </a:cubicBezTo>
                  <a:cubicBezTo>
                    <a:pt x="42" y="192"/>
                    <a:pt x="42" y="192"/>
                    <a:pt x="42" y="192"/>
                  </a:cubicBezTo>
                  <a:cubicBezTo>
                    <a:pt x="42" y="192"/>
                    <a:pt x="42" y="192"/>
                    <a:pt x="42" y="192"/>
                  </a:cubicBezTo>
                  <a:cubicBezTo>
                    <a:pt x="42" y="193"/>
                    <a:pt x="42" y="193"/>
                    <a:pt x="42" y="193"/>
                  </a:cubicBezTo>
                  <a:cubicBezTo>
                    <a:pt x="42" y="193"/>
                    <a:pt x="42" y="193"/>
                    <a:pt x="42" y="193"/>
                  </a:cubicBezTo>
                  <a:cubicBezTo>
                    <a:pt x="42" y="193"/>
                    <a:pt x="42" y="193"/>
                    <a:pt x="43" y="193"/>
                  </a:cubicBezTo>
                  <a:cubicBezTo>
                    <a:pt x="46" y="196"/>
                    <a:pt x="53" y="209"/>
                    <a:pt x="53" y="209"/>
                  </a:cubicBezTo>
                  <a:cubicBezTo>
                    <a:pt x="55" y="215"/>
                    <a:pt x="62" y="214"/>
                    <a:pt x="65" y="219"/>
                  </a:cubicBezTo>
                  <a:cubicBezTo>
                    <a:pt x="65" y="220"/>
                    <a:pt x="67" y="227"/>
                    <a:pt x="69" y="240"/>
                  </a:cubicBezTo>
                  <a:cubicBezTo>
                    <a:pt x="69" y="245"/>
                    <a:pt x="71" y="249"/>
                    <a:pt x="72" y="253"/>
                  </a:cubicBezTo>
                  <a:cubicBezTo>
                    <a:pt x="73" y="256"/>
                    <a:pt x="73" y="256"/>
                    <a:pt x="73" y="256"/>
                  </a:cubicBezTo>
                  <a:cubicBezTo>
                    <a:pt x="73" y="256"/>
                    <a:pt x="74" y="260"/>
                    <a:pt x="76" y="263"/>
                  </a:cubicBezTo>
                  <a:cubicBezTo>
                    <a:pt x="76" y="261"/>
                    <a:pt x="76" y="261"/>
                    <a:pt x="76" y="261"/>
                  </a:cubicBezTo>
                  <a:cubicBezTo>
                    <a:pt x="77" y="261"/>
                    <a:pt x="77" y="261"/>
                    <a:pt x="77" y="261"/>
                  </a:cubicBezTo>
                  <a:cubicBezTo>
                    <a:pt x="78" y="263"/>
                    <a:pt x="79" y="265"/>
                    <a:pt x="80" y="267"/>
                  </a:cubicBezTo>
                  <a:cubicBezTo>
                    <a:pt x="78" y="267"/>
                    <a:pt x="78" y="267"/>
                    <a:pt x="78" y="267"/>
                  </a:cubicBezTo>
                  <a:cubicBezTo>
                    <a:pt x="78" y="269"/>
                    <a:pt x="78" y="269"/>
                    <a:pt x="78" y="269"/>
                  </a:cubicBezTo>
                  <a:cubicBezTo>
                    <a:pt x="80" y="269"/>
                    <a:pt x="80" y="269"/>
                    <a:pt x="80" y="269"/>
                  </a:cubicBezTo>
                  <a:cubicBezTo>
                    <a:pt x="81" y="271"/>
                    <a:pt x="81" y="271"/>
                    <a:pt x="81" y="271"/>
                  </a:cubicBezTo>
                  <a:cubicBezTo>
                    <a:pt x="82" y="271"/>
                    <a:pt x="82" y="271"/>
                    <a:pt x="82" y="271"/>
                  </a:cubicBezTo>
                  <a:cubicBezTo>
                    <a:pt x="82" y="272"/>
                    <a:pt x="82" y="272"/>
                    <a:pt x="82" y="272"/>
                  </a:cubicBezTo>
                  <a:cubicBezTo>
                    <a:pt x="80" y="271"/>
                    <a:pt x="80" y="271"/>
                    <a:pt x="80" y="271"/>
                  </a:cubicBezTo>
                  <a:cubicBezTo>
                    <a:pt x="81" y="272"/>
                    <a:pt x="81" y="272"/>
                    <a:pt x="81" y="272"/>
                  </a:cubicBezTo>
                  <a:cubicBezTo>
                    <a:pt x="83" y="274"/>
                    <a:pt x="83" y="274"/>
                    <a:pt x="83" y="274"/>
                  </a:cubicBezTo>
                  <a:cubicBezTo>
                    <a:pt x="85" y="276"/>
                    <a:pt x="85" y="276"/>
                    <a:pt x="85" y="276"/>
                  </a:cubicBezTo>
                  <a:cubicBezTo>
                    <a:pt x="86" y="277"/>
                    <a:pt x="86" y="277"/>
                    <a:pt x="86" y="277"/>
                  </a:cubicBezTo>
                  <a:cubicBezTo>
                    <a:pt x="87" y="278"/>
                    <a:pt x="87" y="278"/>
                    <a:pt x="87" y="278"/>
                  </a:cubicBezTo>
                  <a:cubicBezTo>
                    <a:pt x="89" y="278"/>
                    <a:pt x="89" y="278"/>
                    <a:pt x="89" y="278"/>
                  </a:cubicBezTo>
                  <a:cubicBezTo>
                    <a:pt x="90" y="279"/>
                    <a:pt x="90" y="279"/>
                    <a:pt x="90" y="279"/>
                  </a:cubicBezTo>
                  <a:cubicBezTo>
                    <a:pt x="91" y="279"/>
                    <a:pt x="91" y="279"/>
                    <a:pt x="91" y="279"/>
                  </a:cubicBezTo>
                  <a:cubicBezTo>
                    <a:pt x="93" y="281"/>
                    <a:pt x="93" y="281"/>
                    <a:pt x="93" y="281"/>
                  </a:cubicBezTo>
                  <a:cubicBezTo>
                    <a:pt x="92" y="281"/>
                    <a:pt x="92" y="281"/>
                    <a:pt x="92" y="281"/>
                  </a:cubicBezTo>
                  <a:cubicBezTo>
                    <a:pt x="94" y="282"/>
                    <a:pt x="94" y="282"/>
                    <a:pt x="94" y="282"/>
                  </a:cubicBezTo>
                  <a:cubicBezTo>
                    <a:pt x="96" y="283"/>
                    <a:pt x="96" y="283"/>
                    <a:pt x="96" y="283"/>
                  </a:cubicBezTo>
                  <a:cubicBezTo>
                    <a:pt x="100" y="282"/>
                    <a:pt x="100" y="282"/>
                    <a:pt x="100" y="282"/>
                  </a:cubicBezTo>
                  <a:cubicBezTo>
                    <a:pt x="94" y="279"/>
                    <a:pt x="94" y="279"/>
                    <a:pt x="94" y="279"/>
                  </a:cubicBezTo>
                  <a:cubicBezTo>
                    <a:pt x="91" y="277"/>
                    <a:pt x="91" y="277"/>
                    <a:pt x="91" y="277"/>
                  </a:cubicBezTo>
                  <a:cubicBezTo>
                    <a:pt x="90" y="275"/>
                    <a:pt x="90" y="275"/>
                    <a:pt x="90" y="275"/>
                  </a:cubicBezTo>
                  <a:cubicBezTo>
                    <a:pt x="91" y="274"/>
                    <a:pt x="91" y="274"/>
                    <a:pt x="91" y="274"/>
                  </a:cubicBezTo>
                  <a:cubicBezTo>
                    <a:pt x="91" y="272"/>
                    <a:pt x="91" y="272"/>
                    <a:pt x="91" y="272"/>
                  </a:cubicBezTo>
                  <a:cubicBezTo>
                    <a:pt x="92" y="271"/>
                    <a:pt x="92" y="271"/>
                    <a:pt x="92" y="271"/>
                  </a:cubicBezTo>
                  <a:cubicBezTo>
                    <a:pt x="92" y="271"/>
                    <a:pt x="91" y="271"/>
                    <a:pt x="90" y="270"/>
                  </a:cubicBezTo>
                  <a:cubicBezTo>
                    <a:pt x="89" y="269"/>
                    <a:pt x="88" y="269"/>
                    <a:pt x="87" y="268"/>
                  </a:cubicBezTo>
                  <a:cubicBezTo>
                    <a:pt x="88" y="267"/>
                    <a:pt x="89" y="266"/>
                    <a:pt x="89" y="265"/>
                  </a:cubicBezTo>
                  <a:cubicBezTo>
                    <a:pt x="89" y="262"/>
                    <a:pt x="89" y="262"/>
                    <a:pt x="89" y="262"/>
                  </a:cubicBezTo>
                  <a:cubicBezTo>
                    <a:pt x="87" y="260"/>
                    <a:pt x="87" y="260"/>
                    <a:pt x="87" y="260"/>
                  </a:cubicBezTo>
                  <a:cubicBezTo>
                    <a:pt x="90" y="261"/>
                    <a:pt x="90" y="261"/>
                    <a:pt x="90" y="261"/>
                  </a:cubicBezTo>
                  <a:cubicBezTo>
                    <a:pt x="90" y="260"/>
                    <a:pt x="91" y="259"/>
                    <a:pt x="91" y="258"/>
                  </a:cubicBezTo>
                  <a:cubicBezTo>
                    <a:pt x="97" y="257"/>
                    <a:pt x="97" y="257"/>
                    <a:pt x="98" y="255"/>
                  </a:cubicBezTo>
                  <a:cubicBezTo>
                    <a:pt x="96" y="253"/>
                    <a:pt x="96" y="253"/>
                    <a:pt x="96" y="253"/>
                  </a:cubicBezTo>
                  <a:cubicBezTo>
                    <a:pt x="95" y="251"/>
                    <a:pt x="95" y="251"/>
                    <a:pt x="95" y="251"/>
                  </a:cubicBezTo>
                  <a:cubicBezTo>
                    <a:pt x="93" y="250"/>
                    <a:pt x="93" y="250"/>
                    <a:pt x="93" y="250"/>
                  </a:cubicBezTo>
                  <a:cubicBezTo>
                    <a:pt x="94" y="249"/>
                    <a:pt x="94" y="249"/>
                    <a:pt x="94" y="249"/>
                  </a:cubicBezTo>
                  <a:cubicBezTo>
                    <a:pt x="95" y="250"/>
                    <a:pt x="97" y="251"/>
                    <a:pt x="99" y="251"/>
                  </a:cubicBezTo>
                  <a:cubicBezTo>
                    <a:pt x="103" y="248"/>
                    <a:pt x="103" y="248"/>
                    <a:pt x="104" y="246"/>
                  </a:cubicBezTo>
                  <a:cubicBezTo>
                    <a:pt x="104" y="246"/>
                    <a:pt x="104" y="245"/>
                    <a:pt x="104" y="245"/>
                  </a:cubicBezTo>
                  <a:cubicBezTo>
                    <a:pt x="105" y="243"/>
                    <a:pt x="105" y="243"/>
                    <a:pt x="105" y="243"/>
                  </a:cubicBezTo>
                  <a:cubicBezTo>
                    <a:pt x="108" y="240"/>
                    <a:pt x="108" y="240"/>
                    <a:pt x="108" y="240"/>
                  </a:cubicBezTo>
                  <a:cubicBezTo>
                    <a:pt x="108" y="238"/>
                    <a:pt x="108" y="236"/>
                    <a:pt x="107" y="234"/>
                  </a:cubicBezTo>
                  <a:cubicBezTo>
                    <a:pt x="111" y="233"/>
                    <a:pt x="111" y="233"/>
                    <a:pt x="111" y="233"/>
                  </a:cubicBezTo>
                  <a:cubicBezTo>
                    <a:pt x="114" y="231"/>
                    <a:pt x="114" y="231"/>
                    <a:pt x="114" y="231"/>
                  </a:cubicBezTo>
                  <a:cubicBezTo>
                    <a:pt x="116" y="231"/>
                    <a:pt x="118" y="231"/>
                    <a:pt x="120" y="230"/>
                  </a:cubicBezTo>
                  <a:cubicBezTo>
                    <a:pt x="124" y="224"/>
                    <a:pt x="124" y="223"/>
                    <a:pt x="125" y="220"/>
                  </a:cubicBezTo>
                  <a:cubicBezTo>
                    <a:pt x="125" y="219"/>
                    <a:pt x="125" y="219"/>
                    <a:pt x="125" y="219"/>
                  </a:cubicBezTo>
                  <a:cubicBezTo>
                    <a:pt x="125" y="219"/>
                    <a:pt x="125" y="219"/>
                    <a:pt x="125" y="218"/>
                  </a:cubicBezTo>
                  <a:cubicBezTo>
                    <a:pt x="125" y="218"/>
                    <a:pt x="125" y="217"/>
                    <a:pt x="125" y="217"/>
                  </a:cubicBezTo>
                  <a:cubicBezTo>
                    <a:pt x="125" y="216"/>
                    <a:pt x="125" y="216"/>
                    <a:pt x="125" y="216"/>
                  </a:cubicBezTo>
                  <a:cubicBezTo>
                    <a:pt x="125" y="215"/>
                    <a:pt x="125" y="215"/>
                    <a:pt x="125" y="214"/>
                  </a:cubicBezTo>
                  <a:cubicBezTo>
                    <a:pt x="125" y="213"/>
                    <a:pt x="125" y="213"/>
                    <a:pt x="125" y="213"/>
                  </a:cubicBezTo>
                  <a:cubicBezTo>
                    <a:pt x="125" y="213"/>
                    <a:pt x="125" y="213"/>
                    <a:pt x="125" y="213"/>
                  </a:cubicBezTo>
                  <a:cubicBezTo>
                    <a:pt x="125" y="213"/>
                    <a:pt x="125" y="213"/>
                    <a:pt x="125" y="213"/>
                  </a:cubicBezTo>
                  <a:cubicBezTo>
                    <a:pt x="128" y="211"/>
                    <a:pt x="128" y="211"/>
                    <a:pt x="128" y="211"/>
                  </a:cubicBezTo>
                  <a:cubicBezTo>
                    <a:pt x="134" y="201"/>
                    <a:pt x="134" y="201"/>
                    <a:pt x="134" y="201"/>
                  </a:cubicBezTo>
                  <a:cubicBezTo>
                    <a:pt x="134" y="199"/>
                    <a:pt x="133" y="198"/>
                    <a:pt x="133" y="197"/>
                  </a:cubicBezTo>
                  <a:cubicBezTo>
                    <a:pt x="127" y="196"/>
                    <a:pt x="122" y="190"/>
                    <a:pt x="117" y="190"/>
                  </a:cubicBezTo>
                  <a:cubicBezTo>
                    <a:pt x="115" y="190"/>
                    <a:pt x="113" y="190"/>
                    <a:pt x="111" y="192"/>
                  </a:cubicBezTo>
                  <a:cubicBezTo>
                    <a:pt x="112" y="189"/>
                    <a:pt x="112" y="189"/>
                    <a:pt x="112" y="189"/>
                  </a:cubicBezTo>
                  <a:cubicBezTo>
                    <a:pt x="110" y="188"/>
                    <a:pt x="108" y="187"/>
                    <a:pt x="106" y="186"/>
                  </a:cubicBezTo>
                  <a:cubicBezTo>
                    <a:pt x="104" y="188"/>
                    <a:pt x="104" y="188"/>
                    <a:pt x="102" y="188"/>
                  </a:cubicBezTo>
                  <a:cubicBezTo>
                    <a:pt x="102" y="187"/>
                    <a:pt x="102" y="186"/>
                    <a:pt x="103" y="185"/>
                  </a:cubicBezTo>
                  <a:cubicBezTo>
                    <a:pt x="100" y="184"/>
                    <a:pt x="100" y="184"/>
                    <a:pt x="100" y="184"/>
                  </a:cubicBezTo>
                  <a:cubicBezTo>
                    <a:pt x="98" y="187"/>
                    <a:pt x="98" y="187"/>
                    <a:pt x="98" y="187"/>
                  </a:cubicBezTo>
                  <a:cubicBezTo>
                    <a:pt x="97" y="185"/>
                    <a:pt x="97" y="185"/>
                    <a:pt x="97" y="185"/>
                  </a:cubicBezTo>
                  <a:cubicBezTo>
                    <a:pt x="98" y="184"/>
                    <a:pt x="99" y="183"/>
                    <a:pt x="99" y="182"/>
                  </a:cubicBezTo>
                  <a:cubicBezTo>
                    <a:pt x="98" y="180"/>
                    <a:pt x="98" y="180"/>
                    <a:pt x="97" y="176"/>
                  </a:cubicBezTo>
                  <a:cubicBezTo>
                    <a:pt x="97" y="176"/>
                    <a:pt x="96" y="175"/>
                    <a:pt x="95" y="175"/>
                  </a:cubicBezTo>
                  <a:cubicBezTo>
                    <a:pt x="94" y="173"/>
                    <a:pt x="94" y="173"/>
                    <a:pt x="94" y="173"/>
                  </a:cubicBezTo>
                  <a:cubicBezTo>
                    <a:pt x="90" y="171"/>
                    <a:pt x="90" y="171"/>
                    <a:pt x="90" y="171"/>
                  </a:cubicBezTo>
                  <a:cubicBezTo>
                    <a:pt x="89" y="171"/>
                    <a:pt x="89" y="171"/>
                    <a:pt x="89" y="171"/>
                  </a:cubicBezTo>
                  <a:cubicBezTo>
                    <a:pt x="89" y="171"/>
                    <a:pt x="89" y="171"/>
                    <a:pt x="89" y="171"/>
                  </a:cubicBezTo>
                  <a:cubicBezTo>
                    <a:pt x="88" y="171"/>
                    <a:pt x="88" y="171"/>
                    <a:pt x="88" y="171"/>
                  </a:cubicBezTo>
                  <a:cubicBezTo>
                    <a:pt x="88" y="171"/>
                    <a:pt x="88" y="171"/>
                    <a:pt x="88" y="171"/>
                  </a:cubicBezTo>
                  <a:cubicBezTo>
                    <a:pt x="87" y="171"/>
                    <a:pt x="87" y="171"/>
                    <a:pt x="87" y="171"/>
                  </a:cubicBezTo>
                  <a:cubicBezTo>
                    <a:pt x="86" y="171"/>
                    <a:pt x="86" y="171"/>
                    <a:pt x="86" y="171"/>
                  </a:cubicBezTo>
                  <a:cubicBezTo>
                    <a:pt x="85" y="171"/>
                    <a:pt x="85" y="171"/>
                    <a:pt x="85" y="171"/>
                  </a:cubicBezTo>
                  <a:cubicBezTo>
                    <a:pt x="85" y="171"/>
                    <a:pt x="85" y="171"/>
                    <a:pt x="84" y="170"/>
                  </a:cubicBezTo>
                  <a:cubicBezTo>
                    <a:pt x="84" y="170"/>
                    <a:pt x="84" y="170"/>
                    <a:pt x="84" y="169"/>
                  </a:cubicBezTo>
                  <a:cubicBezTo>
                    <a:pt x="82" y="169"/>
                    <a:pt x="82" y="169"/>
                    <a:pt x="82" y="169"/>
                  </a:cubicBezTo>
                  <a:cubicBezTo>
                    <a:pt x="81" y="166"/>
                    <a:pt x="81" y="166"/>
                    <a:pt x="81" y="166"/>
                  </a:cubicBezTo>
                  <a:cubicBezTo>
                    <a:pt x="79" y="165"/>
                    <a:pt x="79" y="165"/>
                    <a:pt x="79" y="165"/>
                  </a:cubicBezTo>
                  <a:cubicBezTo>
                    <a:pt x="76" y="165"/>
                    <a:pt x="76" y="165"/>
                    <a:pt x="76" y="165"/>
                  </a:cubicBezTo>
                  <a:cubicBezTo>
                    <a:pt x="77" y="163"/>
                    <a:pt x="77" y="163"/>
                    <a:pt x="77" y="163"/>
                  </a:cubicBezTo>
                  <a:cubicBezTo>
                    <a:pt x="76" y="160"/>
                    <a:pt x="76" y="160"/>
                    <a:pt x="76" y="160"/>
                  </a:cubicBezTo>
                  <a:cubicBezTo>
                    <a:pt x="72" y="160"/>
                    <a:pt x="72" y="160"/>
                    <a:pt x="72" y="160"/>
                  </a:cubicBezTo>
                  <a:cubicBezTo>
                    <a:pt x="71" y="160"/>
                    <a:pt x="70" y="160"/>
                    <a:pt x="69" y="160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63" y="158"/>
                    <a:pt x="63" y="158"/>
                    <a:pt x="63" y="158"/>
                  </a:cubicBezTo>
                  <a:cubicBezTo>
                    <a:pt x="61" y="156"/>
                    <a:pt x="61" y="156"/>
                    <a:pt x="61" y="156"/>
                  </a:cubicBezTo>
                  <a:cubicBezTo>
                    <a:pt x="59" y="154"/>
                    <a:pt x="59" y="154"/>
                    <a:pt x="59" y="154"/>
                  </a:cubicBezTo>
                  <a:cubicBezTo>
                    <a:pt x="57" y="158"/>
                    <a:pt x="57" y="158"/>
                    <a:pt x="57" y="158"/>
                  </a:cubicBezTo>
                  <a:cubicBezTo>
                    <a:pt x="57" y="155"/>
                    <a:pt x="57" y="155"/>
                    <a:pt x="57" y="155"/>
                  </a:cubicBezTo>
                  <a:cubicBezTo>
                    <a:pt x="54" y="156"/>
                    <a:pt x="54" y="156"/>
                    <a:pt x="54" y="156"/>
                  </a:cubicBezTo>
                  <a:cubicBezTo>
                    <a:pt x="50" y="158"/>
                    <a:pt x="50" y="158"/>
                    <a:pt x="50" y="158"/>
                  </a:cubicBezTo>
                  <a:cubicBezTo>
                    <a:pt x="48" y="161"/>
                    <a:pt x="48" y="161"/>
                    <a:pt x="48" y="161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5" y="161"/>
                    <a:pt x="45" y="161"/>
                    <a:pt x="45" y="161"/>
                  </a:cubicBezTo>
                  <a:cubicBezTo>
                    <a:pt x="44" y="159"/>
                    <a:pt x="44" y="159"/>
                    <a:pt x="44" y="159"/>
                  </a:cubicBezTo>
                  <a:cubicBezTo>
                    <a:pt x="40" y="160"/>
                    <a:pt x="40" y="160"/>
                    <a:pt x="40" y="160"/>
                  </a:cubicBezTo>
                  <a:cubicBezTo>
                    <a:pt x="37" y="158"/>
                    <a:pt x="37" y="158"/>
                    <a:pt x="37" y="158"/>
                  </a:cubicBezTo>
                  <a:cubicBezTo>
                    <a:pt x="36" y="155"/>
                    <a:pt x="36" y="155"/>
                    <a:pt x="36" y="155"/>
                  </a:cubicBezTo>
                  <a:cubicBezTo>
                    <a:pt x="36" y="151"/>
                    <a:pt x="37" y="146"/>
                    <a:pt x="35" y="143"/>
                  </a:cubicBezTo>
                  <a:cubicBezTo>
                    <a:pt x="34" y="143"/>
                    <a:pt x="33" y="143"/>
                    <a:pt x="32" y="143"/>
                  </a:cubicBezTo>
                  <a:cubicBezTo>
                    <a:pt x="31" y="143"/>
                    <a:pt x="30" y="143"/>
                    <a:pt x="28" y="142"/>
                  </a:cubicBezTo>
                  <a:cubicBezTo>
                    <a:pt x="29" y="138"/>
                    <a:pt x="29" y="138"/>
                    <a:pt x="29" y="138"/>
                  </a:cubicBezTo>
                  <a:cubicBezTo>
                    <a:pt x="29" y="138"/>
                    <a:pt x="30" y="137"/>
                    <a:pt x="30" y="137"/>
                  </a:cubicBezTo>
                  <a:cubicBezTo>
                    <a:pt x="30" y="137"/>
                    <a:pt x="34" y="130"/>
                    <a:pt x="29" y="130"/>
                  </a:cubicBezTo>
                  <a:cubicBezTo>
                    <a:pt x="29" y="130"/>
                    <a:pt x="29" y="130"/>
                    <a:pt x="28" y="130"/>
                  </a:cubicBezTo>
                  <a:cubicBezTo>
                    <a:pt x="27" y="132"/>
                    <a:pt x="26" y="134"/>
                    <a:pt x="25" y="136"/>
                  </a:cubicBezTo>
                  <a:cubicBezTo>
                    <a:pt x="24" y="137"/>
                    <a:pt x="23" y="137"/>
                    <a:pt x="23" y="137"/>
                  </a:cubicBezTo>
                  <a:cubicBezTo>
                    <a:pt x="18" y="137"/>
                    <a:pt x="18" y="132"/>
                    <a:pt x="18" y="122"/>
                  </a:cubicBezTo>
                  <a:cubicBezTo>
                    <a:pt x="18" y="122"/>
                    <a:pt x="18" y="122"/>
                    <a:pt x="18" y="122"/>
                  </a:cubicBezTo>
                  <a:cubicBezTo>
                    <a:pt x="19" y="118"/>
                    <a:pt x="19" y="118"/>
                    <a:pt x="19" y="118"/>
                  </a:cubicBezTo>
                  <a:cubicBezTo>
                    <a:pt x="19" y="116"/>
                    <a:pt x="19" y="115"/>
                    <a:pt x="20" y="114"/>
                  </a:cubicBezTo>
                  <a:cubicBezTo>
                    <a:pt x="24" y="110"/>
                    <a:pt x="24" y="110"/>
                    <a:pt x="24" y="110"/>
                  </a:cubicBezTo>
                  <a:cubicBezTo>
                    <a:pt x="27" y="110"/>
                    <a:pt x="27" y="110"/>
                    <a:pt x="27" y="110"/>
                  </a:cubicBezTo>
                  <a:cubicBezTo>
                    <a:pt x="29" y="112"/>
                    <a:pt x="29" y="112"/>
                    <a:pt x="29" y="112"/>
                  </a:cubicBezTo>
                  <a:cubicBezTo>
                    <a:pt x="31" y="112"/>
                    <a:pt x="31" y="112"/>
                    <a:pt x="31" y="112"/>
                  </a:cubicBezTo>
                  <a:cubicBezTo>
                    <a:pt x="30" y="109"/>
                    <a:pt x="30" y="109"/>
                    <a:pt x="30" y="109"/>
                  </a:cubicBezTo>
                  <a:cubicBezTo>
                    <a:pt x="34" y="109"/>
                    <a:pt x="34" y="109"/>
                    <a:pt x="34" y="109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39" y="112"/>
                    <a:pt x="39" y="112"/>
                    <a:pt x="39" y="112"/>
                  </a:cubicBezTo>
                  <a:cubicBezTo>
                    <a:pt x="41" y="114"/>
                    <a:pt x="41" y="114"/>
                    <a:pt x="41" y="114"/>
                  </a:cubicBezTo>
                  <a:cubicBezTo>
                    <a:pt x="41" y="116"/>
                    <a:pt x="40" y="117"/>
                    <a:pt x="40" y="119"/>
                  </a:cubicBezTo>
                  <a:cubicBezTo>
                    <a:pt x="43" y="124"/>
                    <a:pt x="43" y="124"/>
                    <a:pt x="43" y="124"/>
                  </a:cubicBezTo>
                  <a:cubicBezTo>
                    <a:pt x="45" y="120"/>
                    <a:pt x="45" y="120"/>
                    <a:pt x="45" y="120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47" y="106"/>
                    <a:pt x="47" y="106"/>
                    <a:pt x="47" y="106"/>
                  </a:cubicBezTo>
                  <a:cubicBezTo>
                    <a:pt x="51" y="103"/>
                    <a:pt x="51" y="103"/>
                    <a:pt x="51" y="103"/>
                  </a:cubicBezTo>
                  <a:cubicBezTo>
                    <a:pt x="55" y="99"/>
                    <a:pt x="55" y="99"/>
                    <a:pt x="55" y="99"/>
                  </a:cubicBezTo>
                  <a:cubicBezTo>
                    <a:pt x="54" y="97"/>
                    <a:pt x="54" y="97"/>
                    <a:pt x="54" y="97"/>
                  </a:cubicBezTo>
                  <a:cubicBezTo>
                    <a:pt x="54" y="93"/>
                    <a:pt x="54" y="93"/>
                    <a:pt x="54" y="93"/>
                  </a:cubicBezTo>
                  <a:cubicBezTo>
                    <a:pt x="56" y="92"/>
                    <a:pt x="56" y="92"/>
                    <a:pt x="56" y="92"/>
                  </a:cubicBezTo>
                  <a:cubicBezTo>
                    <a:pt x="56" y="95"/>
                    <a:pt x="56" y="95"/>
                    <a:pt x="56" y="95"/>
                  </a:cubicBezTo>
                  <a:cubicBezTo>
                    <a:pt x="59" y="93"/>
                    <a:pt x="59" y="93"/>
                    <a:pt x="59" y="93"/>
                  </a:cubicBezTo>
                  <a:cubicBezTo>
                    <a:pt x="61" y="89"/>
                    <a:pt x="61" y="89"/>
                    <a:pt x="61" y="89"/>
                  </a:cubicBezTo>
                  <a:cubicBezTo>
                    <a:pt x="67" y="87"/>
                    <a:pt x="67" y="87"/>
                    <a:pt x="67" y="87"/>
                  </a:cubicBezTo>
                  <a:cubicBezTo>
                    <a:pt x="67" y="84"/>
                    <a:pt x="67" y="84"/>
                    <a:pt x="67" y="84"/>
                  </a:cubicBezTo>
                  <a:cubicBezTo>
                    <a:pt x="71" y="80"/>
                    <a:pt x="71" y="80"/>
                    <a:pt x="71" y="80"/>
                  </a:cubicBezTo>
                  <a:cubicBezTo>
                    <a:pt x="72" y="80"/>
                    <a:pt x="73" y="80"/>
                    <a:pt x="74" y="80"/>
                  </a:cubicBezTo>
                  <a:cubicBezTo>
                    <a:pt x="77" y="78"/>
                    <a:pt x="77" y="78"/>
                    <a:pt x="77" y="78"/>
                  </a:cubicBezTo>
                  <a:cubicBezTo>
                    <a:pt x="80" y="78"/>
                    <a:pt x="80" y="78"/>
                    <a:pt x="80" y="78"/>
                  </a:cubicBezTo>
                  <a:cubicBezTo>
                    <a:pt x="76" y="81"/>
                    <a:pt x="76" y="81"/>
                    <a:pt x="76" y="81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77" y="84"/>
                    <a:pt x="77" y="84"/>
                    <a:pt x="77" y="84"/>
                  </a:cubicBezTo>
                  <a:cubicBezTo>
                    <a:pt x="81" y="80"/>
                    <a:pt x="81" y="80"/>
                    <a:pt x="81" y="80"/>
                  </a:cubicBezTo>
                  <a:cubicBezTo>
                    <a:pt x="84" y="80"/>
                    <a:pt x="84" y="80"/>
                    <a:pt x="84" y="80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8" y="78"/>
                    <a:pt x="88" y="78"/>
                    <a:pt x="88" y="78"/>
                  </a:cubicBezTo>
                  <a:cubicBezTo>
                    <a:pt x="88" y="77"/>
                    <a:pt x="87" y="77"/>
                    <a:pt x="86" y="76"/>
                  </a:cubicBezTo>
                  <a:cubicBezTo>
                    <a:pt x="85" y="77"/>
                    <a:pt x="84" y="77"/>
                    <a:pt x="83" y="77"/>
                  </a:cubicBezTo>
                  <a:cubicBezTo>
                    <a:pt x="82" y="77"/>
                    <a:pt x="81" y="77"/>
                    <a:pt x="80" y="75"/>
                  </a:cubicBezTo>
                  <a:cubicBezTo>
                    <a:pt x="80" y="73"/>
                    <a:pt x="81" y="72"/>
                    <a:pt x="81" y="71"/>
                  </a:cubicBezTo>
                  <a:cubicBezTo>
                    <a:pt x="82" y="70"/>
                    <a:pt x="82" y="70"/>
                    <a:pt x="82" y="70"/>
                  </a:cubicBezTo>
                  <a:cubicBezTo>
                    <a:pt x="80" y="69"/>
                    <a:pt x="79" y="69"/>
                    <a:pt x="78" y="69"/>
                  </a:cubicBezTo>
                  <a:cubicBezTo>
                    <a:pt x="77" y="69"/>
                    <a:pt x="76" y="70"/>
                    <a:pt x="73" y="71"/>
                  </a:cubicBezTo>
                  <a:cubicBezTo>
                    <a:pt x="75" y="68"/>
                    <a:pt x="75" y="68"/>
                    <a:pt x="75" y="68"/>
                  </a:cubicBezTo>
                  <a:cubicBezTo>
                    <a:pt x="77" y="68"/>
                    <a:pt x="77" y="68"/>
                    <a:pt x="77" y="68"/>
                  </a:cubicBezTo>
                  <a:cubicBezTo>
                    <a:pt x="79" y="67"/>
                    <a:pt x="79" y="67"/>
                    <a:pt x="79" y="67"/>
                  </a:cubicBezTo>
                  <a:cubicBezTo>
                    <a:pt x="82" y="67"/>
                    <a:pt x="84" y="67"/>
                    <a:pt x="87" y="67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2" y="65"/>
                    <a:pt x="92" y="65"/>
                    <a:pt x="92" y="65"/>
                  </a:cubicBezTo>
                  <a:cubicBezTo>
                    <a:pt x="96" y="64"/>
                    <a:pt x="96" y="64"/>
                    <a:pt x="96" y="64"/>
                  </a:cubicBezTo>
                  <a:cubicBezTo>
                    <a:pt x="98" y="63"/>
                    <a:pt x="98" y="63"/>
                    <a:pt x="98" y="63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3" y="59"/>
                    <a:pt x="93" y="59"/>
                    <a:pt x="93" y="59"/>
                  </a:cubicBezTo>
                  <a:cubicBezTo>
                    <a:pt x="96" y="57"/>
                    <a:pt x="96" y="57"/>
                    <a:pt x="96" y="57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93" y="52"/>
                    <a:pt x="93" y="52"/>
                    <a:pt x="93" y="52"/>
                  </a:cubicBezTo>
                  <a:cubicBezTo>
                    <a:pt x="92" y="51"/>
                    <a:pt x="92" y="51"/>
                    <a:pt x="92" y="51"/>
                  </a:cubicBezTo>
                  <a:cubicBezTo>
                    <a:pt x="93" y="48"/>
                    <a:pt x="93" y="48"/>
                    <a:pt x="93" y="48"/>
                  </a:cubicBezTo>
                  <a:cubicBezTo>
                    <a:pt x="93" y="45"/>
                    <a:pt x="93" y="45"/>
                    <a:pt x="93" y="45"/>
                  </a:cubicBezTo>
                  <a:cubicBezTo>
                    <a:pt x="92" y="41"/>
                    <a:pt x="92" y="41"/>
                    <a:pt x="92" y="41"/>
                  </a:cubicBezTo>
                  <a:cubicBezTo>
                    <a:pt x="90" y="42"/>
                    <a:pt x="90" y="42"/>
                    <a:pt x="85" y="46"/>
                  </a:cubicBezTo>
                  <a:cubicBezTo>
                    <a:pt x="84" y="45"/>
                    <a:pt x="84" y="44"/>
                    <a:pt x="83" y="44"/>
                  </a:cubicBezTo>
                  <a:cubicBezTo>
                    <a:pt x="83" y="42"/>
                    <a:pt x="84" y="40"/>
                    <a:pt x="84" y="38"/>
                  </a:cubicBezTo>
                  <a:cubicBezTo>
                    <a:pt x="84" y="38"/>
                    <a:pt x="83" y="38"/>
                    <a:pt x="83" y="38"/>
                  </a:cubicBezTo>
                  <a:cubicBezTo>
                    <a:pt x="82" y="35"/>
                    <a:pt x="82" y="35"/>
                    <a:pt x="82" y="35"/>
                  </a:cubicBezTo>
                  <a:cubicBezTo>
                    <a:pt x="79" y="35"/>
                    <a:pt x="79" y="35"/>
                    <a:pt x="79" y="35"/>
                  </a:cubicBezTo>
                  <a:cubicBezTo>
                    <a:pt x="77" y="34"/>
                    <a:pt x="77" y="34"/>
                    <a:pt x="77" y="34"/>
                  </a:cubicBezTo>
                  <a:cubicBezTo>
                    <a:pt x="76" y="35"/>
                    <a:pt x="76" y="35"/>
                    <a:pt x="76" y="35"/>
                  </a:cubicBezTo>
                  <a:cubicBezTo>
                    <a:pt x="73" y="40"/>
                    <a:pt x="73" y="40"/>
                    <a:pt x="71" y="43"/>
                  </a:cubicBezTo>
                  <a:cubicBezTo>
                    <a:pt x="72" y="47"/>
                    <a:pt x="71" y="48"/>
                    <a:pt x="64" y="54"/>
                  </a:cubicBezTo>
                  <a:cubicBezTo>
                    <a:pt x="63" y="60"/>
                    <a:pt x="63" y="60"/>
                    <a:pt x="61" y="60"/>
                  </a:cubicBezTo>
                  <a:cubicBezTo>
                    <a:pt x="60" y="60"/>
                    <a:pt x="60" y="60"/>
                    <a:pt x="59" y="60"/>
                  </a:cubicBezTo>
                  <a:cubicBezTo>
                    <a:pt x="59" y="57"/>
                    <a:pt x="60" y="55"/>
                    <a:pt x="60" y="52"/>
                  </a:cubicBezTo>
                  <a:cubicBezTo>
                    <a:pt x="57" y="51"/>
                    <a:pt x="57" y="50"/>
                    <a:pt x="55" y="46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3" y="42"/>
                    <a:pt x="53" y="42"/>
                    <a:pt x="53" y="42"/>
                  </a:cubicBezTo>
                  <a:cubicBezTo>
                    <a:pt x="53" y="41"/>
                    <a:pt x="52" y="40"/>
                    <a:pt x="52" y="40"/>
                  </a:cubicBezTo>
                  <a:cubicBezTo>
                    <a:pt x="55" y="35"/>
                    <a:pt x="57" y="34"/>
                    <a:pt x="62" y="31"/>
                  </a:cubicBezTo>
                  <a:cubicBezTo>
                    <a:pt x="62" y="31"/>
                    <a:pt x="63" y="30"/>
                    <a:pt x="63" y="29"/>
                  </a:cubicBezTo>
                  <a:cubicBezTo>
                    <a:pt x="63" y="29"/>
                    <a:pt x="63" y="29"/>
                    <a:pt x="67" y="28"/>
                  </a:cubicBezTo>
                  <a:cubicBezTo>
                    <a:pt x="68" y="28"/>
                    <a:pt x="69" y="27"/>
                    <a:pt x="70" y="26"/>
                  </a:cubicBezTo>
                  <a:cubicBezTo>
                    <a:pt x="69" y="26"/>
                    <a:pt x="69" y="26"/>
                    <a:pt x="69" y="26"/>
                  </a:cubicBezTo>
                  <a:cubicBezTo>
                    <a:pt x="70" y="25"/>
                    <a:pt x="70" y="25"/>
                    <a:pt x="70" y="25"/>
                  </a:cubicBezTo>
                  <a:cubicBezTo>
                    <a:pt x="70" y="25"/>
                    <a:pt x="71" y="25"/>
                    <a:pt x="71" y="25"/>
                  </a:cubicBezTo>
                  <a:cubicBezTo>
                    <a:pt x="73" y="24"/>
                    <a:pt x="73" y="24"/>
                    <a:pt x="73" y="24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4" y="23"/>
                    <a:pt x="74" y="23"/>
                    <a:pt x="74" y="23"/>
                  </a:cubicBezTo>
                  <a:cubicBezTo>
                    <a:pt x="75" y="24"/>
                    <a:pt x="75" y="24"/>
                    <a:pt x="75" y="24"/>
                  </a:cubicBezTo>
                  <a:cubicBezTo>
                    <a:pt x="76" y="23"/>
                    <a:pt x="76" y="23"/>
                    <a:pt x="76" y="23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0" y="19"/>
                    <a:pt x="80" y="19"/>
                    <a:pt x="80" y="19"/>
                  </a:cubicBezTo>
                  <a:cubicBezTo>
                    <a:pt x="82" y="17"/>
                    <a:pt x="82" y="17"/>
                    <a:pt x="82" y="17"/>
                  </a:cubicBezTo>
                  <a:cubicBezTo>
                    <a:pt x="83" y="15"/>
                    <a:pt x="83" y="15"/>
                    <a:pt x="83" y="15"/>
                  </a:cubicBezTo>
                  <a:cubicBezTo>
                    <a:pt x="82" y="15"/>
                    <a:pt x="81" y="15"/>
                    <a:pt x="81" y="15"/>
                  </a:cubicBezTo>
                  <a:cubicBezTo>
                    <a:pt x="79" y="17"/>
                    <a:pt x="79" y="17"/>
                    <a:pt x="79" y="17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75" y="21"/>
                    <a:pt x="75" y="21"/>
                    <a:pt x="75" y="21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19"/>
                    <a:pt x="74" y="19"/>
                    <a:pt x="74" y="19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7" y="16"/>
                    <a:pt x="77" y="16"/>
                    <a:pt x="77" y="16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73" y="18"/>
                    <a:pt x="73" y="18"/>
                    <a:pt x="73" y="18"/>
                  </a:cubicBezTo>
                  <a:cubicBezTo>
                    <a:pt x="74" y="16"/>
                    <a:pt x="74" y="16"/>
                    <a:pt x="74" y="16"/>
                  </a:cubicBezTo>
                  <a:cubicBezTo>
                    <a:pt x="75" y="15"/>
                    <a:pt x="75" y="15"/>
                    <a:pt x="76" y="14"/>
                  </a:cubicBezTo>
                  <a:cubicBezTo>
                    <a:pt x="75" y="14"/>
                    <a:pt x="75" y="14"/>
                    <a:pt x="74" y="14"/>
                  </a:cubicBezTo>
                  <a:cubicBezTo>
                    <a:pt x="76" y="13"/>
                    <a:pt x="76" y="13"/>
                    <a:pt x="76" y="13"/>
                  </a:cubicBezTo>
                  <a:cubicBezTo>
                    <a:pt x="78" y="10"/>
                    <a:pt x="78" y="10"/>
                    <a:pt x="78" y="10"/>
                  </a:cubicBezTo>
                  <a:cubicBezTo>
                    <a:pt x="77" y="9"/>
                    <a:pt x="77" y="9"/>
                    <a:pt x="77" y="9"/>
                  </a:cubicBezTo>
                  <a:cubicBezTo>
                    <a:pt x="76" y="10"/>
                    <a:pt x="76" y="10"/>
                    <a:pt x="76" y="10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3" y="12"/>
                    <a:pt x="73" y="12"/>
                    <a:pt x="73" y="12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2" y="14"/>
                    <a:pt x="72" y="15"/>
                    <a:pt x="72" y="16"/>
                  </a:cubicBezTo>
                  <a:cubicBezTo>
                    <a:pt x="70" y="17"/>
                    <a:pt x="70" y="17"/>
                    <a:pt x="68" y="18"/>
                  </a:cubicBezTo>
                  <a:cubicBezTo>
                    <a:pt x="66" y="20"/>
                    <a:pt x="66" y="20"/>
                    <a:pt x="66" y="20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7" y="17"/>
                    <a:pt x="67" y="17"/>
                    <a:pt x="66" y="17"/>
                  </a:cubicBezTo>
                  <a:cubicBezTo>
                    <a:pt x="66" y="17"/>
                    <a:pt x="65" y="18"/>
                    <a:pt x="64" y="18"/>
                  </a:cubicBezTo>
                  <a:cubicBezTo>
                    <a:pt x="62" y="18"/>
                    <a:pt x="62" y="17"/>
                    <a:pt x="62" y="15"/>
                  </a:cubicBezTo>
                  <a:cubicBezTo>
                    <a:pt x="60" y="15"/>
                    <a:pt x="60" y="15"/>
                    <a:pt x="56" y="18"/>
                  </a:cubicBezTo>
                  <a:cubicBezTo>
                    <a:pt x="57" y="16"/>
                    <a:pt x="57" y="16"/>
                    <a:pt x="55" y="14"/>
                  </a:cubicBezTo>
                  <a:cubicBezTo>
                    <a:pt x="56" y="14"/>
                    <a:pt x="56" y="14"/>
                    <a:pt x="56" y="13"/>
                  </a:cubicBezTo>
                  <a:cubicBezTo>
                    <a:pt x="56" y="12"/>
                    <a:pt x="56" y="11"/>
                    <a:pt x="56" y="10"/>
                  </a:cubicBezTo>
                  <a:cubicBezTo>
                    <a:pt x="55" y="10"/>
                    <a:pt x="55" y="10"/>
                    <a:pt x="54" y="10"/>
                  </a:cubicBezTo>
                  <a:cubicBezTo>
                    <a:pt x="55" y="9"/>
                    <a:pt x="55" y="9"/>
                    <a:pt x="55" y="8"/>
                  </a:cubicBezTo>
                  <a:cubicBezTo>
                    <a:pt x="55" y="9"/>
                    <a:pt x="54" y="9"/>
                    <a:pt x="54" y="9"/>
                  </a:cubicBezTo>
                  <a:cubicBezTo>
                    <a:pt x="54" y="9"/>
                    <a:pt x="55" y="8"/>
                    <a:pt x="56" y="7"/>
                  </a:cubicBezTo>
                  <a:cubicBezTo>
                    <a:pt x="56" y="7"/>
                    <a:pt x="56" y="7"/>
                    <a:pt x="55" y="7"/>
                  </a:cubicBezTo>
                  <a:cubicBezTo>
                    <a:pt x="55" y="7"/>
                    <a:pt x="54" y="7"/>
                    <a:pt x="51" y="8"/>
                  </a:cubicBezTo>
                  <a:cubicBezTo>
                    <a:pt x="50" y="8"/>
                    <a:pt x="50" y="8"/>
                    <a:pt x="50" y="8"/>
                  </a:cubicBezTo>
                  <a:cubicBezTo>
                    <a:pt x="50" y="8"/>
                    <a:pt x="50" y="9"/>
                    <a:pt x="49" y="9"/>
                  </a:cubicBezTo>
                  <a:cubicBezTo>
                    <a:pt x="54" y="3"/>
                    <a:pt x="54" y="3"/>
                    <a:pt x="55" y="2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7" y="0"/>
                    <a:pt x="57" y="0"/>
                    <a:pt x="57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3" name="î$ľíḍè"/>
            <p:cNvSpPr/>
            <p:nvPr/>
          </p:nvSpPr>
          <p:spPr bwMode="auto">
            <a:xfrm>
              <a:off x="5476940" y="2628258"/>
              <a:ext cx="69990" cy="55185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29" y="0"/>
                </a:cxn>
                <a:cxn ang="0">
                  <a:pos x="17" y="18"/>
                </a:cxn>
                <a:cxn ang="0">
                  <a:pos x="0" y="29"/>
                </a:cxn>
                <a:cxn ang="0">
                  <a:pos x="0" y="35"/>
                </a:cxn>
                <a:cxn ang="0">
                  <a:pos x="11" y="29"/>
                </a:cxn>
                <a:cxn ang="0">
                  <a:pos x="5" y="41"/>
                </a:cxn>
                <a:cxn ang="0">
                  <a:pos x="17" y="35"/>
                </a:cxn>
                <a:cxn ang="0">
                  <a:pos x="29" y="24"/>
                </a:cxn>
                <a:cxn ang="0">
                  <a:pos x="35" y="35"/>
                </a:cxn>
                <a:cxn ang="0">
                  <a:pos x="46" y="35"/>
                </a:cxn>
                <a:cxn ang="0">
                  <a:pos x="52" y="29"/>
                </a:cxn>
                <a:cxn ang="0">
                  <a:pos x="40" y="24"/>
                </a:cxn>
                <a:cxn ang="0">
                  <a:pos x="46" y="18"/>
                </a:cxn>
                <a:cxn ang="0">
                  <a:pos x="35" y="6"/>
                </a:cxn>
                <a:cxn ang="0">
                  <a:pos x="40" y="0"/>
                </a:cxn>
              </a:cxnLst>
              <a:rect l="0" t="0" r="r" b="b"/>
              <a:pathLst>
                <a:path w="52" h="41">
                  <a:moveTo>
                    <a:pt x="40" y="0"/>
                  </a:moveTo>
                  <a:lnTo>
                    <a:pt x="29" y="0"/>
                  </a:lnTo>
                  <a:lnTo>
                    <a:pt x="17" y="18"/>
                  </a:lnTo>
                  <a:lnTo>
                    <a:pt x="0" y="29"/>
                  </a:lnTo>
                  <a:lnTo>
                    <a:pt x="0" y="35"/>
                  </a:lnTo>
                  <a:lnTo>
                    <a:pt x="11" y="29"/>
                  </a:lnTo>
                  <a:lnTo>
                    <a:pt x="5" y="41"/>
                  </a:lnTo>
                  <a:lnTo>
                    <a:pt x="17" y="35"/>
                  </a:lnTo>
                  <a:lnTo>
                    <a:pt x="29" y="24"/>
                  </a:lnTo>
                  <a:lnTo>
                    <a:pt x="35" y="35"/>
                  </a:lnTo>
                  <a:lnTo>
                    <a:pt x="46" y="35"/>
                  </a:lnTo>
                  <a:lnTo>
                    <a:pt x="52" y="29"/>
                  </a:lnTo>
                  <a:lnTo>
                    <a:pt x="40" y="24"/>
                  </a:lnTo>
                  <a:lnTo>
                    <a:pt x="46" y="18"/>
                  </a:lnTo>
                  <a:lnTo>
                    <a:pt x="35" y="6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4" name="ïšḻïḋê"/>
            <p:cNvSpPr/>
            <p:nvPr/>
          </p:nvSpPr>
          <p:spPr bwMode="auto">
            <a:xfrm>
              <a:off x="5476940" y="2628258"/>
              <a:ext cx="69990" cy="55185"/>
            </a:xfrm>
            <a:custGeom>
              <a:avLst/>
              <a:gdLst/>
              <a:ahLst/>
              <a:cxnLst>
                <a:cxn ang="0">
                  <a:pos x="40" y="0"/>
                </a:cxn>
                <a:cxn ang="0">
                  <a:pos x="29" y="0"/>
                </a:cxn>
                <a:cxn ang="0">
                  <a:pos x="17" y="18"/>
                </a:cxn>
                <a:cxn ang="0">
                  <a:pos x="0" y="29"/>
                </a:cxn>
                <a:cxn ang="0">
                  <a:pos x="0" y="35"/>
                </a:cxn>
                <a:cxn ang="0">
                  <a:pos x="11" y="29"/>
                </a:cxn>
                <a:cxn ang="0">
                  <a:pos x="5" y="41"/>
                </a:cxn>
                <a:cxn ang="0">
                  <a:pos x="17" y="35"/>
                </a:cxn>
                <a:cxn ang="0">
                  <a:pos x="29" y="24"/>
                </a:cxn>
                <a:cxn ang="0">
                  <a:pos x="35" y="35"/>
                </a:cxn>
                <a:cxn ang="0">
                  <a:pos x="46" y="35"/>
                </a:cxn>
                <a:cxn ang="0">
                  <a:pos x="52" y="29"/>
                </a:cxn>
                <a:cxn ang="0">
                  <a:pos x="40" y="24"/>
                </a:cxn>
                <a:cxn ang="0">
                  <a:pos x="46" y="18"/>
                </a:cxn>
                <a:cxn ang="0">
                  <a:pos x="35" y="6"/>
                </a:cxn>
                <a:cxn ang="0">
                  <a:pos x="40" y="0"/>
                </a:cxn>
              </a:cxnLst>
              <a:rect l="0" t="0" r="r" b="b"/>
              <a:pathLst>
                <a:path w="52" h="41">
                  <a:moveTo>
                    <a:pt x="40" y="0"/>
                  </a:moveTo>
                  <a:lnTo>
                    <a:pt x="29" y="0"/>
                  </a:lnTo>
                  <a:lnTo>
                    <a:pt x="17" y="18"/>
                  </a:lnTo>
                  <a:lnTo>
                    <a:pt x="0" y="29"/>
                  </a:lnTo>
                  <a:lnTo>
                    <a:pt x="0" y="35"/>
                  </a:lnTo>
                  <a:lnTo>
                    <a:pt x="11" y="29"/>
                  </a:lnTo>
                  <a:lnTo>
                    <a:pt x="5" y="41"/>
                  </a:lnTo>
                  <a:lnTo>
                    <a:pt x="17" y="35"/>
                  </a:lnTo>
                  <a:lnTo>
                    <a:pt x="29" y="24"/>
                  </a:lnTo>
                  <a:lnTo>
                    <a:pt x="35" y="35"/>
                  </a:lnTo>
                  <a:lnTo>
                    <a:pt x="46" y="35"/>
                  </a:lnTo>
                  <a:lnTo>
                    <a:pt x="52" y="29"/>
                  </a:lnTo>
                  <a:lnTo>
                    <a:pt x="40" y="24"/>
                  </a:lnTo>
                  <a:lnTo>
                    <a:pt x="46" y="18"/>
                  </a:lnTo>
                  <a:lnTo>
                    <a:pt x="35" y="6"/>
                  </a:lnTo>
                  <a:lnTo>
                    <a:pt x="40" y="0"/>
                  </a:ln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5" name="îṩḷidé"/>
            <p:cNvSpPr/>
            <p:nvPr/>
          </p:nvSpPr>
          <p:spPr bwMode="auto">
            <a:xfrm>
              <a:off x="5483669" y="2683442"/>
              <a:ext cx="32303" cy="24227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2" y="0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3" y="2"/>
                </a:cxn>
                <a:cxn ang="0">
                  <a:pos x="4" y="0"/>
                </a:cxn>
              </a:cxnLst>
              <a:rect l="0" t="0" r="r" b="b"/>
              <a:pathLst>
                <a:path w="4" h="3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4" y="1"/>
                    <a:pt x="4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6" name="iṥḻide"/>
            <p:cNvSpPr/>
            <p:nvPr/>
          </p:nvSpPr>
          <p:spPr bwMode="auto">
            <a:xfrm>
              <a:off x="5515972" y="2699594"/>
              <a:ext cx="14806" cy="24227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6"/>
                </a:cxn>
                <a:cxn ang="0">
                  <a:pos x="0" y="18"/>
                </a:cxn>
                <a:cxn ang="0">
                  <a:pos x="11" y="6"/>
                </a:cxn>
                <a:cxn ang="0">
                  <a:pos x="6" y="0"/>
                </a:cxn>
              </a:cxnLst>
              <a:rect l="0" t="0" r="r" b="b"/>
              <a:pathLst>
                <a:path w="11" h="18">
                  <a:moveTo>
                    <a:pt x="6" y="0"/>
                  </a:moveTo>
                  <a:lnTo>
                    <a:pt x="0" y="6"/>
                  </a:lnTo>
                  <a:lnTo>
                    <a:pt x="0" y="18"/>
                  </a:lnTo>
                  <a:lnTo>
                    <a:pt x="11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7" name="íṡḷiḋe"/>
            <p:cNvSpPr/>
            <p:nvPr/>
          </p:nvSpPr>
          <p:spPr bwMode="auto">
            <a:xfrm>
              <a:off x="5515972" y="2699594"/>
              <a:ext cx="14806" cy="24227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6"/>
                </a:cxn>
                <a:cxn ang="0">
                  <a:pos x="0" y="18"/>
                </a:cxn>
                <a:cxn ang="0">
                  <a:pos x="11" y="6"/>
                </a:cxn>
                <a:cxn ang="0">
                  <a:pos x="6" y="0"/>
                </a:cxn>
              </a:cxnLst>
              <a:rect l="0" t="0" r="r" b="b"/>
              <a:pathLst>
                <a:path w="11" h="18">
                  <a:moveTo>
                    <a:pt x="6" y="0"/>
                  </a:moveTo>
                  <a:lnTo>
                    <a:pt x="0" y="6"/>
                  </a:lnTo>
                  <a:lnTo>
                    <a:pt x="0" y="18"/>
                  </a:lnTo>
                  <a:lnTo>
                    <a:pt x="11" y="6"/>
                  </a:lnTo>
                  <a:lnTo>
                    <a:pt x="6" y="0"/>
                  </a:ln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8" name="íṥļíďé"/>
            <p:cNvSpPr/>
            <p:nvPr/>
          </p:nvSpPr>
          <p:spPr bwMode="auto">
            <a:xfrm>
              <a:off x="5649223" y="2944560"/>
              <a:ext cx="94218" cy="94218"/>
            </a:xfrm>
            <a:custGeom>
              <a:avLst/>
              <a:gdLst/>
              <a:ahLst/>
              <a:cxnLst>
                <a:cxn ang="0">
                  <a:pos x="10" y="0"/>
                </a:cxn>
                <a:cxn ang="0">
                  <a:pos x="5" y="3"/>
                </a:cxn>
                <a:cxn ang="0">
                  <a:pos x="3" y="6"/>
                </a:cxn>
                <a:cxn ang="0">
                  <a:pos x="0" y="8"/>
                </a:cxn>
                <a:cxn ang="0">
                  <a:pos x="0" y="10"/>
                </a:cxn>
                <a:cxn ang="0">
                  <a:pos x="7" y="9"/>
                </a:cxn>
                <a:cxn ang="0">
                  <a:pos x="6" y="11"/>
                </a:cxn>
                <a:cxn ang="0">
                  <a:pos x="9" y="10"/>
                </a:cxn>
                <a:cxn ang="0">
                  <a:pos x="10" y="12"/>
                </a:cxn>
                <a:cxn ang="0">
                  <a:pos x="12" y="11"/>
                </a:cxn>
                <a:cxn ang="0">
                  <a:pos x="12" y="8"/>
                </a:cxn>
                <a:cxn ang="0">
                  <a:pos x="11" y="7"/>
                </a:cxn>
                <a:cxn ang="0">
                  <a:pos x="11" y="6"/>
                </a:cxn>
                <a:cxn ang="0">
                  <a:pos x="8" y="4"/>
                </a:cxn>
                <a:cxn ang="0">
                  <a:pos x="10" y="0"/>
                </a:cxn>
              </a:cxnLst>
              <a:rect l="0" t="0" r="r" b="b"/>
              <a:pathLst>
                <a:path w="12" h="12">
                  <a:moveTo>
                    <a:pt x="10" y="0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7" y="10"/>
                    <a:pt x="7" y="11"/>
                    <a:pt x="6" y="11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0" y="5"/>
                    <a:pt x="9" y="5"/>
                    <a:pt x="8" y="4"/>
                  </a:cubicBezTo>
                  <a:cubicBezTo>
                    <a:pt x="8" y="2"/>
                    <a:pt x="9" y="1"/>
                    <a:pt x="10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9" name="i$ḻîḍe"/>
            <p:cNvSpPr/>
            <p:nvPr/>
          </p:nvSpPr>
          <p:spPr bwMode="auto">
            <a:xfrm>
              <a:off x="5223898" y="3442566"/>
              <a:ext cx="134596" cy="71337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2"/>
                </a:cxn>
                <a:cxn ang="0">
                  <a:pos x="4" y="1"/>
                </a:cxn>
                <a:cxn ang="0">
                  <a:pos x="5" y="3"/>
                </a:cxn>
                <a:cxn ang="0">
                  <a:pos x="8" y="3"/>
                </a:cxn>
                <a:cxn ang="0">
                  <a:pos x="10" y="6"/>
                </a:cxn>
                <a:cxn ang="0">
                  <a:pos x="12" y="6"/>
                </a:cxn>
                <a:cxn ang="0">
                  <a:pos x="12" y="9"/>
                </a:cxn>
                <a:cxn ang="0">
                  <a:pos x="14" y="8"/>
                </a:cxn>
                <a:cxn ang="0">
                  <a:pos x="16" y="9"/>
                </a:cxn>
                <a:cxn ang="0">
                  <a:pos x="17" y="7"/>
                </a:cxn>
                <a:cxn ang="0">
                  <a:pos x="12" y="3"/>
                </a:cxn>
                <a:cxn ang="0">
                  <a:pos x="6" y="0"/>
                </a:cxn>
              </a:cxnLst>
              <a:rect l="0" t="0" r="r" b="b"/>
              <a:pathLst>
                <a:path w="17" h="9">
                  <a:moveTo>
                    <a:pt x="6" y="0"/>
                  </a:moveTo>
                  <a:cubicBezTo>
                    <a:pt x="1" y="0"/>
                    <a:pt x="1" y="0"/>
                    <a:pt x="0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6"/>
                    <a:pt x="11" y="6"/>
                    <a:pt x="12" y="6"/>
                  </a:cubicBezTo>
                  <a:cubicBezTo>
                    <a:pt x="12" y="7"/>
                    <a:pt x="12" y="8"/>
                    <a:pt x="12" y="9"/>
                  </a:cubicBezTo>
                  <a:cubicBezTo>
                    <a:pt x="13" y="9"/>
                    <a:pt x="13" y="8"/>
                    <a:pt x="14" y="8"/>
                  </a:cubicBezTo>
                  <a:cubicBezTo>
                    <a:pt x="15" y="8"/>
                    <a:pt x="15" y="9"/>
                    <a:pt x="16" y="9"/>
                  </a:cubicBezTo>
                  <a:cubicBezTo>
                    <a:pt x="16" y="9"/>
                    <a:pt x="17" y="8"/>
                    <a:pt x="17" y="7"/>
                  </a:cubicBezTo>
                  <a:cubicBezTo>
                    <a:pt x="15" y="6"/>
                    <a:pt x="14" y="5"/>
                    <a:pt x="12" y="3"/>
                  </a:cubicBezTo>
                  <a:cubicBezTo>
                    <a:pt x="11" y="3"/>
                    <a:pt x="10" y="2"/>
                    <a:pt x="6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0" name="îšlîḍê"/>
            <p:cNvSpPr/>
            <p:nvPr/>
          </p:nvSpPr>
          <p:spPr bwMode="auto">
            <a:xfrm>
              <a:off x="5358495" y="3513903"/>
              <a:ext cx="86142" cy="47109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3" y="3"/>
                </a:cxn>
                <a:cxn ang="0">
                  <a:pos x="0" y="2"/>
                </a:cxn>
                <a:cxn ang="0">
                  <a:pos x="4" y="5"/>
                </a:cxn>
                <a:cxn ang="0">
                  <a:pos x="5" y="6"/>
                </a:cxn>
                <a:cxn ang="0">
                  <a:pos x="7" y="4"/>
                </a:cxn>
                <a:cxn ang="0">
                  <a:pos x="9" y="4"/>
                </a:cxn>
                <a:cxn ang="0">
                  <a:pos x="11" y="4"/>
                </a:cxn>
                <a:cxn ang="0">
                  <a:pos x="10" y="2"/>
                </a:cxn>
                <a:cxn ang="0">
                  <a:pos x="2" y="0"/>
                </a:cxn>
              </a:cxnLst>
              <a:rect l="0" t="0" r="r" b="b"/>
              <a:pathLst>
                <a:path w="11" h="6">
                  <a:moveTo>
                    <a:pt x="2" y="0"/>
                  </a:moveTo>
                  <a:cubicBezTo>
                    <a:pt x="3" y="3"/>
                    <a:pt x="3" y="3"/>
                    <a:pt x="3" y="3"/>
                  </a:cubicBezTo>
                  <a:cubicBezTo>
                    <a:pt x="2" y="2"/>
                    <a:pt x="1" y="2"/>
                    <a:pt x="0" y="2"/>
                  </a:cubicBezTo>
                  <a:cubicBezTo>
                    <a:pt x="0" y="3"/>
                    <a:pt x="0" y="5"/>
                    <a:pt x="4" y="5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3"/>
                    <a:pt x="11" y="2"/>
                    <a:pt x="10" y="2"/>
                  </a:cubicBezTo>
                  <a:cubicBezTo>
                    <a:pt x="8" y="1"/>
                    <a:pt x="5" y="0"/>
                    <a:pt x="2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1" name="işľïḍé"/>
            <p:cNvSpPr/>
            <p:nvPr/>
          </p:nvSpPr>
          <p:spPr bwMode="auto">
            <a:xfrm>
              <a:off x="5295234" y="3528708"/>
              <a:ext cx="39033" cy="32303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0"/>
                </a:cxn>
                <a:cxn ang="0">
                  <a:pos x="12" y="24"/>
                </a:cxn>
                <a:cxn ang="0">
                  <a:pos x="29" y="18"/>
                </a:cxn>
                <a:cxn ang="0">
                  <a:pos x="23" y="6"/>
                </a:cxn>
                <a:cxn ang="0">
                  <a:pos x="12" y="0"/>
                </a:cxn>
              </a:cxnLst>
              <a:rect l="0" t="0" r="r" b="b"/>
              <a:pathLst>
                <a:path w="29" h="24">
                  <a:moveTo>
                    <a:pt x="12" y="0"/>
                  </a:moveTo>
                  <a:lnTo>
                    <a:pt x="0" y="0"/>
                  </a:lnTo>
                  <a:lnTo>
                    <a:pt x="12" y="24"/>
                  </a:lnTo>
                  <a:lnTo>
                    <a:pt x="29" y="18"/>
                  </a:lnTo>
                  <a:lnTo>
                    <a:pt x="23" y="6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2" name="îṣ1ide"/>
            <p:cNvSpPr/>
            <p:nvPr/>
          </p:nvSpPr>
          <p:spPr bwMode="auto">
            <a:xfrm>
              <a:off x="5295234" y="3528708"/>
              <a:ext cx="39033" cy="32303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0" y="0"/>
                </a:cxn>
                <a:cxn ang="0">
                  <a:pos x="12" y="24"/>
                </a:cxn>
                <a:cxn ang="0">
                  <a:pos x="29" y="18"/>
                </a:cxn>
                <a:cxn ang="0">
                  <a:pos x="23" y="6"/>
                </a:cxn>
                <a:cxn ang="0">
                  <a:pos x="12" y="0"/>
                </a:cxn>
              </a:cxnLst>
              <a:rect l="0" t="0" r="r" b="b"/>
              <a:pathLst>
                <a:path w="29" h="24">
                  <a:moveTo>
                    <a:pt x="12" y="0"/>
                  </a:moveTo>
                  <a:lnTo>
                    <a:pt x="0" y="0"/>
                  </a:lnTo>
                  <a:lnTo>
                    <a:pt x="12" y="24"/>
                  </a:lnTo>
                  <a:lnTo>
                    <a:pt x="29" y="18"/>
                  </a:lnTo>
                  <a:lnTo>
                    <a:pt x="23" y="6"/>
                  </a:lnTo>
                  <a:lnTo>
                    <a:pt x="12" y="0"/>
                  </a:ln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3" name="îṧļïḑé"/>
            <p:cNvSpPr/>
            <p:nvPr/>
          </p:nvSpPr>
          <p:spPr bwMode="auto">
            <a:xfrm>
              <a:off x="5460788" y="3544860"/>
              <a:ext cx="30958" cy="24227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12"/>
                </a:cxn>
                <a:cxn ang="0">
                  <a:pos x="17" y="18"/>
                </a:cxn>
                <a:cxn ang="0">
                  <a:pos x="23" y="6"/>
                </a:cxn>
                <a:cxn ang="0">
                  <a:pos x="6" y="0"/>
                </a:cxn>
              </a:cxnLst>
              <a:rect l="0" t="0" r="r" b="b"/>
              <a:pathLst>
                <a:path w="23" h="18">
                  <a:moveTo>
                    <a:pt x="6" y="0"/>
                  </a:moveTo>
                  <a:lnTo>
                    <a:pt x="0" y="12"/>
                  </a:lnTo>
                  <a:lnTo>
                    <a:pt x="17" y="18"/>
                  </a:lnTo>
                  <a:lnTo>
                    <a:pt x="23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4" name="íṩļidê"/>
            <p:cNvSpPr/>
            <p:nvPr/>
          </p:nvSpPr>
          <p:spPr bwMode="auto">
            <a:xfrm>
              <a:off x="5460788" y="3544860"/>
              <a:ext cx="30958" cy="24227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12"/>
                </a:cxn>
                <a:cxn ang="0">
                  <a:pos x="17" y="18"/>
                </a:cxn>
                <a:cxn ang="0">
                  <a:pos x="23" y="6"/>
                </a:cxn>
                <a:cxn ang="0">
                  <a:pos x="6" y="0"/>
                </a:cxn>
              </a:cxnLst>
              <a:rect l="0" t="0" r="r" b="b"/>
              <a:pathLst>
                <a:path w="23" h="18">
                  <a:moveTo>
                    <a:pt x="6" y="0"/>
                  </a:moveTo>
                  <a:lnTo>
                    <a:pt x="0" y="12"/>
                  </a:lnTo>
                  <a:lnTo>
                    <a:pt x="17" y="18"/>
                  </a:lnTo>
                  <a:lnTo>
                    <a:pt x="23" y="6"/>
                  </a:lnTo>
                  <a:lnTo>
                    <a:pt x="6" y="0"/>
                  </a:ln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5" name="îṣ1ïḍe"/>
            <p:cNvSpPr/>
            <p:nvPr/>
          </p:nvSpPr>
          <p:spPr bwMode="auto">
            <a:xfrm>
              <a:off x="5311386" y="3410263"/>
              <a:ext cx="14806" cy="32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11" y="24"/>
                </a:cxn>
                <a:cxn ang="0">
                  <a:pos x="11" y="12"/>
                </a:cxn>
                <a:cxn ang="0">
                  <a:pos x="0" y="0"/>
                </a:cxn>
              </a:cxnLst>
              <a:rect l="0" t="0" r="r" b="b"/>
              <a:pathLst>
                <a:path w="11" h="24">
                  <a:moveTo>
                    <a:pt x="0" y="0"/>
                  </a:moveTo>
                  <a:lnTo>
                    <a:pt x="0" y="12"/>
                  </a:lnTo>
                  <a:lnTo>
                    <a:pt x="11" y="24"/>
                  </a:lnTo>
                  <a:lnTo>
                    <a:pt x="11" y="1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6" name="ïṧḻïďè"/>
            <p:cNvSpPr/>
            <p:nvPr/>
          </p:nvSpPr>
          <p:spPr bwMode="auto">
            <a:xfrm>
              <a:off x="5311386" y="3410263"/>
              <a:ext cx="14806" cy="32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11" y="24"/>
                </a:cxn>
                <a:cxn ang="0">
                  <a:pos x="11" y="12"/>
                </a:cxn>
                <a:cxn ang="0">
                  <a:pos x="0" y="0"/>
                </a:cxn>
              </a:cxnLst>
              <a:rect l="0" t="0" r="r" b="b"/>
              <a:pathLst>
                <a:path w="11" h="24">
                  <a:moveTo>
                    <a:pt x="0" y="0"/>
                  </a:moveTo>
                  <a:lnTo>
                    <a:pt x="0" y="12"/>
                  </a:lnTo>
                  <a:lnTo>
                    <a:pt x="11" y="24"/>
                  </a:lnTo>
                  <a:lnTo>
                    <a:pt x="11" y="12"/>
                  </a:lnTo>
                  <a:lnTo>
                    <a:pt x="0" y="0"/>
                  </a:ln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7" name="îṩlïḑè"/>
            <p:cNvSpPr/>
            <p:nvPr/>
          </p:nvSpPr>
          <p:spPr bwMode="auto">
            <a:xfrm>
              <a:off x="5507896" y="3291818"/>
              <a:ext cx="22882" cy="24227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18"/>
                </a:cxn>
                <a:cxn ang="0">
                  <a:pos x="17" y="12"/>
                </a:cxn>
                <a:cxn ang="0">
                  <a:pos x="17" y="6"/>
                </a:cxn>
                <a:cxn ang="0">
                  <a:pos x="6" y="0"/>
                </a:cxn>
              </a:cxnLst>
              <a:rect l="0" t="0" r="r" b="b"/>
              <a:pathLst>
                <a:path w="17" h="18">
                  <a:moveTo>
                    <a:pt x="6" y="0"/>
                  </a:moveTo>
                  <a:lnTo>
                    <a:pt x="0" y="18"/>
                  </a:lnTo>
                  <a:lnTo>
                    <a:pt x="17" y="12"/>
                  </a:lnTo>
                  <a:lnTo>
                    <a:pt x="17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8" name="íṧ1ïḓé"/>
            <p:cNvSpPr/>
            <p:nvPr/>
          </p:nvSpPr>
          <p:spPr bwMode="auto">
            <a:xfrm>
              <a:off x="5507896" y="3291818"/>
              <a:ext cx="22882" cy="24227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18"/>
                </a:cxn>
                <a:cxn ang="0">
                  <a:pos x="17" y="12"/>
                </a:cxn>
                <a:cxn ang="0">
                  <a:pos x="17" y="6"/>
                </a:cxn>
                <a:cxn ang="0">
                  <a:pos x="6" y="0"/>
                </a:cxn>
              </a:cxnLst>
              <a:rect l="0" t="0" r="r" b="b"/>
              <a:pathLst>
                <a:path w="17" h="18">
                  <a:moveTo>
                    <a:pt x="6" y="0"/>
                  </a:moveTo>
                  <a:lnTo>
                    <a:pt x="0" y="18"/>
                  </a:lnTo>
                  <a:lnTo>
                    <a:pt x="17" y="12"/>
                  </a:lnTo>
                  <a:lnTo>
                    <a:pt x="17" y="6"/>
                  </a:lnTo>
                  <a:lnTo>
                    <a:pt x="6" y="0"/>
                  </a:ln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79" name="îšlîḋe"/>
            <p:cNvSpPr/>
            <p:nvPr/>
          </p:nvSpPr>
          <p:spPr bwMode="auto">
            <a:xfrm>
              <a:off x="5743441" y="4618939"/>
              <a:ext cx="24227" cy="1615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3" y="2"/>
                </a:cxn>
                <a:cxn ang="0">
                  <a:pos x="3" y="1"/>
                </a:cxn>
                <a:cxn ang="0">
                  <a:pos x="1" y="0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0" name="işḻîdé"/>
            <p:cNvSpPr/>
            <p:nvPr/>
          </p:nvSpPr>
          <p:spPr bwMode="auto">
            <a:xfrm>
              <a:off x="5775744" y="4627015"/>
              <a:ext cx="14806" cy="8076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6"/>
                </a:cxn>
                <a:cxn ang="0">
                  <a:pos x="11" y="6"/>
                </a:cxn>
                <a:cxn ang="0">
                  <a:pos x="6" y="0"/>
                </a:cxn>
              </a:cxnLst>
              <a:rect l="0" t="0" r="r" b="b"/>
              <a:pathLst>
                <a:path w="11" h="6">
                  <a:moveTo>
                    <a:pt x="6" y="0"/>
                  </a:moveTo>
                  <a:lnTo>
                    <a:pt x="0" y="6"/>
                  </a:lnTo>
                  <a:lnTo>
                    <a:pt x="11" y="6"/>
                  </a:lnTo>
                  <a:lnTo>
                    <a:pt x="6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1" name="îṧlïḍè"/>
            <p:cNvSpPr/>
            <p:nvPr/>
          </p:nvSpPr>
          <p:spPr bwMode="auto">
            <a:xfrm>
              <a:off x="5775744" y="4627015"/>
              <a:ext cx="14806" cy="8076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6"/>
                </a:cxn>
                <a:cxn ang="0">
                  <a:pos x="11" y="6"/>
                </a:cxn>
                <a:cxn ang="0">
                  <a:pos x="6" y="0"/>
                </a:cxn>
              </a:cxnLst>
              <a:rect l="0" t="0" r="r" b="b"/>
              <a:pathLst>
                <a:path w="11" h="6">
                  <a:moveTo>
                    <a:pt x="6" y="0"/>
                  </a:moveTo>
                  <a:lnTo>
                    <a:pt x="0" y="6"/>
                  </a:lnTo>
                  <a:lnTo>
                    <a:pt x="11" y="6"/>
                  </a:lnTo>
                  <a:lnTo>
                    <a:pt x="6" y="0"/>
                  </a:ln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2" name="íŝḻiḋe"/>
            <p:cNvSpPr/>
            <p:nvPr/>
          </p:nvSpPr>
          <p:spPr bwMode="auto">
            <a:xfrm>
              <a:off x="5066420" y="2770931"/>
              <a:ext cx="24227" cy="39033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1" y="2"/>
                </a:cxn>
                <a:cxn ang="0">
                  <a:pos x="0" y="5"/>
                </a:cxn>
                <a:cxn ang="0">
                  <a:pos x="1" y="4"/>
                </a:cxn>
                <a:cxn ang="0">
                  <a:pos x="2" y="2"/>
                </a:cxn>
                <a:cxn ang="0">
                  <a:pos x="3" y="0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cubicBezTo>
                    <a:pt x="2" y="1"/>
                    <a:pt x="1" y="2"/>
                    <a:pt x="1" y="2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1" y="4"/>
                  </a:cubicBezTo>
                  <a:cubicBezTo>
                    <a:pt x="1" y="3"/>
                    <a:pt x="2" y="2"/>
                    <a:pt x="2" y="2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3" name="íṡḻíḓè"/>
            <p:cNvSpPr/>
            <p:nvPr/>
          </p:nvSpPr>
          <p:spPr bwMode="auto">
            <a:xfrm>
              <a:off x="5106799" y="2699594"/>
              <a:ext cx="22882" cy="39033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3" y="0"/>
                </a:cxn>
              </a:cxnLst>
              <a:rect l="0" t="0" r="r" b="b"/>
              <a:pathLst>
                <a:path w="3" h="5">
                  <a:moveTo>
                    <a:pt x="3" y="0"/>
                  </a:move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4" name="ïšḻîḍé"/>
            <p:cNvSpPr/>
            <p:nvPr/>
          </p:nvSpPr>
          <p:spPr bwMode="auto">
            <a:xfrm>
              <a:off x="5043539" y="2848997"/>
              <a:ext cx="16152" cy="40379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3"/>
                </a:cxn>
                <a:cxn ang="0">
                  <a:pos x="0" y="5"/>
                </a:cxn>
                <a:cxn ang="0">
                  <a:pos x="2" y="5"/>
                </a:cxn>
                <a:cxn ang="0">
                  <a:pos x="2" y="1"/>
                </a:cxn>
                <a:cxn ang="0">
                  <a:pos x="2" y="0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2" y="0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3"/>
                    <a:pt x="1" y="3"/>
                  </a:cubicBezTo>
                  <a:cubicBezTo>
                    <a:pt x="1" y="4"/>
                    <a:pt x="0" y="5"/>
                    <a:pt x="0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2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5" name="ïśľïḓê"/>
            <p:cNvSpPr/>
            <p:nvPr/>
          </p:nvSpPr>
          <p:spPr bwMode="auto">
            <a:xfrm>
              <a:off x="5421755" y="2415596"/>
              <a:ext cx="94218" cy="63261"/>
            </a:xfrm>
            <a:custGeom>
              <a:avLst/>
              <a:gdLst/>
              <a:ahLst/>
              <a:cxnLst>
                <a:cxn ang="0">
                  <a:pos x="11" y="0"/>
                </a:cxn>
                <a:cxn ang="0">
                  <a:pos x="10" y="1"/>
                </a:cxn>
                <a:cxn ang="0">
                  <a:pos x="10" y="0"/>
                </a:cxn>
                <a:cxn ang="0">
                  <a:pos x="8" y="1"/>
                </a:cxn>
                <a:cxn ang="0">
                  <a:pos x="7" y="2"/>
                </a:cxn>
                <a:cxn ang="0">
                  <a:pos x="7" y="2"/>
                </a:cxn>
                <a:cxn ang="0">
                  <a:pos x="4" y="4"/>
                </a:cxn>
                <a:cxn ang="0">
                  <a:pos x="2" y="5"/>
                </a:cxn>
                <a:cxn ang="0">
                  <a:pos x="2" y="6"/>
                </a:cxn>
                <a:cxn ang="0">
                  <a:pos x="0" y="8"/>
                </a:cxn>
                <a:cxn ang="0">
                  <a:pos x="2" y="7"/>
                </a:cxn>
                <a:cxn ang="0">
                  <a:pos x="2" y="8"/>
                </a:cxn>
                <a:cxn ang="0">
                  <a:pos x="2" y="8"/>
                </a:cxn>
                <a:cxn ang="0">
                  <a:pos x="4" y="6"/>
                </a:cxn>
                <a:cxn ang="0">
                  <a:pos x="5" y="6"/>
                </a:cxn>
                <a:cxn ang="0">
                  <a:pos x="6" y="5"/>
                </a:cxn>
                <a:cxn ang="0">
                  <a:pos x="10" y="4"/>
                </a:cxn>
                <a:cxn ang="0">
                  <a:pos x="12" y="2"/>
                </a:cxn>
                <a:cxn ang="0">
                  <a:pos x="12" y="1"/>
                </a:cxn>
                <a:cxn ang="0">
                  <a:pos x="11" y="2"/>
                </a:cxn>
                <a:cxn ang="0">
                  <a:pos x="10" y="2"/>
                </a:cxn>
                <a:cxn ang="0">
                  <a:pos x="12" y="1"/>
                </a:cxn>
                <a:cxn ang="0">
                  <a:pos x="11" y="0"/>
                </a:cxn>
              </a:cxnLst>
              <a:rect l="0" t="0" r="r" b="b"/>
              <a:pathLst>
                <a:path w="12" h="8">
                  <a:moveTo>
                    <a:pt x="11" y="0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8"/>
                    <a:pt x="1" y="7"/>
                    <a:pt x="2" y="7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7"/>
                    <a:pt x="4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6" name="íSľíḍê"/>
            <p:cNvSpPr/>
            <p:nvPr/>
          </p:nvSpPr>
          <p:spPr bwMode="auto">
            <a:xfrm>
              <a:off x="5397527" y="2446553"/>
              <a:ext cx="126521" cy="95564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0" y="1"/>
                </a:cxn>
                <a:cxn ang="0">
                  <a:pos x="9" y="2"/>
                </a:cxn>
                <a:cxn ang="0">
                  <a:pos x="7" y="2"/>
                </a:cxn>
                <a:cxn ang="0">
                  <a:pos x="6" y="3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6" y="4"/>
                </a:cxn>
                <a:cxn ang="0">
                  <a:pos x="7" y="4"/>
                </a:cxn>
                <a:cxn ang="0">
                  <a:pos x="7" y="4"/>
                </a:cxn>
                <a:cxn ang="0">
                  <a:pos x="6" y="5"/>
                </a:cxn>
                <a:cxn ang="0">
                  <a:pos x="5" y="5"/>
                </a:cxn>
                <a:cxn ang="0">
                  <a:pos x="4" y="5"/>
                </a:cxn>
                <a:cxn ang="0">
                  <a:pos x="4" y="6"/>
                </a:cxn>
                <a:cxn ang="0">
                  <a:pos x="6" y="7"/>
                </a:cxn>
                <a:cxn ang="0">
                  <a:pos x="6" y="7"/>
                </a:cxn>
                <a:cxn ang="0">
                  <a:pos x="5" y="7"/>
                </a:cxn>
                <a:cxn ang="0">
                  <a:pos x="3" y="7"/>
                </a:cxn>
                <a:cxn ang="0">
                  <a:pos x="2" y="7"/>
                </a:cxn>
                <a:cxn ang="0">
                  <a:pos x="0" y="9"/>
                </a:cxn>
                <a:cxn ang="0">
                  <a:pos x="2" y="10"/>
                </a:cxn>
                <a:cxn ang="0">
                  <a:pos x="0" y="11"/>
                </a:cxn>
                <a:cxn ang="0">
                  <a:pos x="2" y="12"/>
                </a:cxn>
                <a:cxn ang="0">
                  <a:pos x="7" y="10"/>
                </a:cxn>
                <a:cxn ang="0">
                  <a:pos x="7" y="12"/>
                </a:cxn>
                <a:cxn ang="0">
                  <a:pos x="8" y="12"/>
                </a:cxn>
                <a:cxn ang="0">
                  <a:pos x="9" y="12"/>
                </a:cxn>
                <a:cxn ang="0">
                  <a:pos x="10" y="11"/>
                </a:cxn>
                <a:cxn ang="0">
                  <a:pos x="10" y="10"/>
                </a:cxn>
                <a:cxn ang="0">
                  <a:pos x="10" y="11"/>
                </a:cxn>
                <a:cxn ang="0">
                  <a:pos x="11" y="11"/>
                </a:cxn>
                <a:cxn ang="0">
                  <a:pos x="11" y="11"/>
                </a:cxn>
                <a:cxn ang="0">
                  <a:pos x="12" y="9"/>
                </a:cxn>
                <a:cxn ang="0">
                  <a:pos x="12" y="7"/>
                </a:cxn>
                <a:cxn ang="0">
                  <a:pos x="14" y="5"/>
                </a:cxn>
                <a:cxn ang="0">
                  <a:pos x="16" y="1"/>
                </a:cxn>
                <a:cxn ang="0">
                  <a:pos x="12" y="5"/>
                </a:cxn>
                <a:cxn ang="0">
                  <a:pos x="11" y="5"/>
                </a:cxn>
                <a:cxn ang="0">
                  <a:pos x="11" y="5"/>
                </a:cxn>
                <a:cxn ang="0">
                  <a:pos x="12" y="4"/>
                </a:cxn>
                <a:cxn ang="0">
                  <a:pos x="14" y="2"/>
                </a:cxn>
                <a:cxn ang="0">
                  <a:pos x="14" y="2"/>
                </a:cxn>
                <a:cxn ang="0">
                  <a:pos x="13" y="3"/>
                </a:cxn>
                <a:cxn ang="0">
                  <a:pos x="12" y="3"/>
                </a:cxn>
                <a:cxn ang="0">
                  <a:pos x="11" y="3"/>
                </a:cxn>
                <a:cxn ang="0">
                  <a:pos x="13" y="1"/>
                </a:cxn>
                <a:cxn ang="0">
                  <a:pos x="11" y="2"/>
                </a:cxn>
                <a:cxn ang="0">
                  <a:pos x="10" y="2"/>
                </a:cxn>
                <a:cxn ang="0">
                  <a:pos x="13" y="1"/>
                </a:cxn>
                <a:cxn ang="0">
                  <a:pos x="12" y="0"/>
                </a:cxn>
              </a:cxnLst>
              <a:rect l="0" t="0" r="r" b="b"/>
              <a:pathLst>
                <a:path w="16" h="12">
                  <a:moveTo>
                    <a:pt x="12" y="0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5" y="5"/>
                    <a:pt x="5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5" y="7"/>
                    <a:pt x="4" y="7"/>
                    <a:pt x="3" y="7"/>
                  </a:cubicBezTo>
                  <a:cubicBezTo>
                    <a:pt x="3" y="7"/>
                    <a:pt x="3" y="7"/>
                    <a:pt x="2" y="7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" y="10"/>
                    <a:pt x="1" y="11"/>
                    <a:pt x="0" y="11"/>
                  </a:cubicBezTo>
                  <a:cubicBezTo>
                    <a:pt x="1" y="12"/>
                    <a:pt x="2" y="12"/>
                    <a:pt x="2" y="12"/>
                  </a:cubicBezTo>
                  <a:cubicBezTo>
                    <a:pt x="3" y="12"/>
                    <a:pt x="4" y="11"/>
                    <a:pt x="7" y="10"/>
                  </a:cubicBezTo>
                  <a:cubicBezTo>
                    <a:pt x="5" y="12"/>
                    <a:pt x="6" y="12"/>
                    <a:pt x="7" y="12"/>
                  </a:cubicBezTo>
                  <a:cubicBezTo>
                    <a:pt x="7" y="12"/>
                    <a:pt x="7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1"/>
                    <a:pt x="10" y="10"/>
                    <a:pt x="10" y="10"/>
                  </a:cubicBezTo>
                  <a:cubicBezTo>
                    <a:pt x="10" y="10"/>
                    <a:pt x="10" y="11"/>
                    <a:pt x="10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0"/>
                    <a:pt x="12" y="9"/>
                    <a:pt x="12" y="9"/>
                  </a:cubicBezTo>
                  <a:cubicBezTo>
                    <a:pt x="11" y="8"/>
                    <a:pt x="11" y="8"/>
                    <a:pt x="12" y="7"/>
                  </a:cubicBezTo>
                  <a:cubicBezTo>
                    <a:pt x="13" y="6"/>
                    <a:pt x="13" y="6"/>
                    <a:pt x="14" y="5"/>
                  </a:cubicBezTo>
                  <a:cubicBezTo>
                    <a:pt x="16" y="2"/>
                    <a:pt x="16" y="2"/>
                    <a:pt x="16" y="1"/>
                  </a:cubicBezTo>
                  <a:cubicBezTo>
                    <a:pt x="15" y="2"/>
                    <a:pt x="13" y="4"/>
                    <a:pt x="12" y="5"/>
                  </a:cubicBezTo>
                  <a:cubicBezTo>
                    <a:pt x="12" y="5"/>
                    <a:pt x="12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2" y="4"/>
                  </a:cubicBezTo>
                  <a:cubicBezTo>
                    <a:pt x="13" y="3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4" y="2"/>
                    <a:pt x="13" y="3"/>
                    <a:pt x="13" y="3"/>
                  </a:cubicBezTo>
                  <a:cubicBezTo>
                    <a:pt x="13" y="3"/>
                    <a:pt x="12" y="3"/>
                    <a:pt x="12" y="3"/>
                  </a:cubicBezTo>
                  <a:cubicBezTo>
                    <a:pt x="12" y="3"/>
                    <a:pt x="12" y="3"/>
                    <a:pt x="11" y="3"/>
                  </a:cubicBezTo>
                  <a:cubicBezTo>
                    <a:pt x="13" y="2"/>
                    <a:pt x="13" y="2"/>
                    <a:pt x="13" y="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7" name="iṥľîḑe"/>
            <p:cNvSpPr/>
            <p:nvPr/>
          </p:nvSpPr>
          <p:spPr bwMode="auto">
            <a:xfrm>
              <a:off x="5530778" y="2454629"/>
              <a:ext cx="16152" cy="1615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1" y="0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1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8" name="îśļidê"/>
            <p:cNvSpPr/>
            <p:nvPr/>
          </p:nvSpPr>
          <p:spPr bwMode="auto">
            <a:xfrm>
              <a:off x="5530778" y="2454629"/>
              <a:ext cx="55185" cy="47109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3" y="1"/>
                </a:cxn>
                <a:cxn ang="0">
                  <a:pos x="3" y="1"/>
                </a:cxn>
                <a:cxn ang="0">
                  <a:pos x="3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4"/>
                </a:cxn>
                <a:cxn ang="0">
                  <a:pos x="0" y="6"/>
                </a:cxn>
                <a:cxn ang="0">
                  <a:pos x="1" y="6"/>
                </a:cxn>
                <a:cxn ang="0">
                  <a:pos x="1" y="6"/>
                </a:cxn>
                <a:cxn ang="0">
                  <a:pos x="1" y="6"/>
                </a:cxn>
                <a:cxn ang="0">
                  <a:pos x="1" y="6"/>
                </a:cxn>
                <a:cxn ang="0">
                  <a:pos x="5" y="3"/>
                </a:cxn>
                <a:cxn ang="0">
                  <a:pos x="5" y="3"/>
                </a:cxn>
                <a:cxn ang="0">
                  <a:pos x="5" y="3"/>
                </a:cxn>
                <a:cxn ang="0">
                  <a:pos x="5" y="2"/>
                </a:cxn>
                <a:cxn ang="0">
                  <a:pos x="4" y="2"/>
                </a:cxn>
                <a:cxn ang="0">
                  <a:pos x="6" y="1"/>
                </a:cxn>
                <a:cxn ang="0">
                  <a:pos x="7" y="1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5" y="0"/>
                </a:cxn>
              </a:cxnLst>
              <a:rect l="0" t="0" r="r" b="b"/>
              <a:pathLst>
                <a:path w="7" h="6">
                  <a:moveTo>
                    <a:pt x="5" y="0"/>
                  </a:moveTo>
                  <a:cubicBezTo>
                    <a:pt x="5" y="0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3" y="2"/>
                    <a:pt x="3" y="2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0" y="4"/>
                  </a:cubicBezTo>
                  <a:cubicBezTo>
                    <a:pt x="0" y="5"/>
                    <a:pt x="0" y="6"/>
                    <a:pt x="0" y="6"/>
                  </a:cubicBezTo>
                  <a:cubicBezTo>
                    <a:pt x="0" y="6"/>
                    <a:pt x="0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6"/>
                    <a:pt x="2" y="6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5" y="2"/>
                    <a:pt x="5" y="2"/>
                    <a:pt x="6" y="1"/>
                  </a:cubicBezTo>
                  <a:cubicBezTo>
                    <a:pt x="6" y="1"/>
                    <a:pt x="7" y="1"/>
                    <a:pt x="7" y="1"/>
                  </a:cubicBezTo>
                  <a:cubicBezTo>
                    <a:pt x="7" y="1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89" name="išlíḑe"/>
            <p:cNvSpPr/>
            <p:nvPr/>
          </p:nvSpPr>
          <p:spPr bwMode="auto">
            <a:xfrm>
              <a:off x="5476940" y="2534041"/>
              <a:ext cx="30958" cy="22882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3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2" y="3"/>
                </a:cxn>
                <a:cxn ang="0">
                  <a:pos x="3" y="3"/>
                </a:cxn>
                <a:cxn ang="0">
                  <a:pos x="4" y="2"/>
                </a:cxn>
                <a:cxn ang="0">
                  <a:pos x="3" y="1"/>
                </a:cxn>
                <a:cxn ang="0">
                  <a:pos x="3" y="0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0" name="ïşľîďe"/>
            <p:cNvSpPr/>
            <p:nvPr/>
          </p:nvSpPr>
          <p:spPr bwMode="auto">
            <a:xfrm>
              <a:off x="5563081" y="2454629"/>
              <a:ext cx="71337" cy="39033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0" y="5"/>
                </a:cxn>
                <a:cxn ang="0">
                  <a:pos x="1" y="5"/>
                </a:cxn>
                <a:cxn ang="0">
                  <a:pos x="2" y="5"/>
                </a:cxn>
                <a:cxn ang="0">
                  <a:pos x="3" y="4"/>
                </a:cxn>
                <a:cxn ang="0">
                  <a:pos x="3" y="4"/>
                </a:cxn>
                <a:cxn ang="0">
                  <a:pos x="3" y="4"/>
                </a:cxn>
                <a:cxn ang="0">
                  <a:pos x="4" y="4"/>
                </a:cxn>
                <a:cxn ang="0">
                  <a:pos x="5" y="3"/>
                </a:cxn>
                <a:cxn ang="0">
                  <a:pos x="8" y="1"/>
                </a:cxn>
                <a:cxn ang="0">
                  <a:pos x="9" y="1"/>
                </a:cxn>
                <a:cxn ang="0">
                  <a:pos x="8" y="1"/>
                </a:cxn>
                <a:cxn ang="0">
                  <a:pos x="6" y="1"/>
                </a:cxn>
                <a:cxn ang="0">
                  <a:pos x="5" y="0"/>
                </a:cxn>
              </a:cxnLst>
              <a:rect l="0" t="0" r="r" b="b"/>
              <a:pathLst>
                <a:path w="9" h="5">
                  <a:moveTo>
                    <a:pt x="5" y="0"/>
                  </a:moveTo>
                  <a:cubicBezTo>
                    <a:pt x="4" y="0"/>
                    <a:pt x="3" y="1"/>
                    <a:pt x="0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5"/>
                    <a:pt x="2" y="5"/>
                  </a:cubicBezTo>
                  <a:cubicBezTo>
                    <a:pt x="2" y="5"/>
                    <a:pt x="2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5" y="3"/>
                  </a:cubicBezTo>
                  <a:cubicBezTo>
                    <a:pt x="5" y="3"/>
                    <a:pt x="6" y="3"/>
                    <a:pt x="8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7" y="1"/>
                    <a:pt x="6" y="1"/>
                  </a:cubicBezTo>
                  <a:cubicBezTo>
                    <a:pt x="6" y="1"/>
                    <a:pt x="5" y="0"/>
                    <a:pt x="5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1" name="ïṡḻïḓe"/>
            <p:cNvSpPr/>
            <p:nvPr/>
          </p:nvSpPr>
          <p:spPr bwMode="auto">
            <a:xfrm>
              <a:off x="5563081" y="2470780"/>
              <a:ext cx="196511" cy="253041"/>
            </a:xfrm>
            <a:custGeom>
              <a:avLst/>
              <a:gdLst/>
              <a:ahLst/>
              <a:cxnLst>
                <a:cxn ang="0">
                  <a:pos x="2" y="6"/>
                </a:cxn>
                <a:cxn ang="0">
                  <a:pos x="4" y="6"/>
                </a:cxn>
                <a:cxn ang="0">
                  <a:pos x="4" y="6"/>
                </a:cxn>
                <a:cxn ang="0">
                  <a:pos x="2" y="6"/>
                </a:cxn>
                <a:cxn ang="0">
                  <a:pos x="1" y="8"/>
                </a:cxn>
                <a:cxn ang="0">
                  <a:pos x="2" y="8"/>
                </a:cxn>
                <a:cxn ang="0">
                  <a:pos x="6" y="10"/>
                </a:cxn>
                <a:cxn ang="0">
                  <a:pos x="9" y="10"/>
                </a:cxn>
                <a:cxn ang="0">
                  <a:pos x="11" y="11"/>
                </a:cxn>
                <a:cxn ang="0">
                  <a:pos x="10" y="13"/>
                </a:cxn>
                <a:cxn ang="0">
                  <a:pos x="11" y="13"/>
                </a:cxn>
                <a:cxn ang="0">
                  <a:pos x="12" y="14"/>
                </a:cxn>
                <a:cxn ang="0">
                  <a:pos x="10" y="19"/>
                </a:cxn>
                <a:cxn ang="0">
                  <a:pos x="8" y="21"/>
                </a:cxn>
                <a:cxn ang="0">
                  <a:pos x="3" y="22"/>
                </a:cxn>
                <a:cxn ang="0">
                  <a:pos x="1" y="25"/>
                </a:cxn>
                <a:cxn ang="0">
                  <a:pos x="5" y="24"/>
                </a:cxn>
                <a:cxn ang="0">
                  <a:pos x="7" y="27"/>
                </a:cxn>
                <a:cxn ang="0">
                  <a:pos x="7" y="28"/>
                </a:cxn>
                <a:cxn ang="0">
                  <a:pos x="9" y="29"/>
                </a:cxn>
                <a:cxn ang="0">
                  <a:pos x="12" y="32"/>
                </a:cxn>
                <a:cxn ang="0">
                  <a:pos x="12" y="27"/>
                </a:cxn>
                <a:cxn ang="0">
                  <a:pos x="16" y="28"/>
                </a:cxn>
                <a:cxn ang="0">
                  <a:pos x="16" y="28"/>
                </a:cxn>
                <a:cxn ang="0">
                  <a:pos x="17" y="28"/>
                </a:cxn>
                <a:cxn ang="0">
                  <a:pos x="17" y="28"/>
                </a:cxn>
                <a:cxn ang="0">
                  <a:pos x="17" y="28"/>
                </a:cxn>
                <a:cxn ang="0">
                  <a:pos x="18" y="20"/>
                </a:cxn>
                <a:cxn ang="0">
                  <a:pos x="19" y="23"/>
                </a:cxn>
                <a:cxn ang="0">
                  <a:pos x="21" y="23"/>
                </a:cxn>
                <a:cxn ang="0">
                  <a:pos x="23" y="21"/>
                </a:cxn>
                <a:cxn ang="0">
                  <a:pos x="25" y="21"/>
                </a:cxn>
                <a:cxn ang="0">
                  <a:pos x="23" y="18"/>
                </a:cxn>
                <a:cxn ang="0">
                  <a:pos x="19" y="14"/>
                </a:cxn>
                <a:cxn ang="0">
                  <a:pos x="22" y="12"/>
                </a:cxn>
                <a:cxn ang="0">
                  <a:pos x="22" y="12"/>
                </a:cxn>
                <a:cxn ang="0">
                  <a:pos x="21" y="12"/>
                </a:cxn>
                <a:cxn ang="0">
                  <a:pos x="22" y="11"/>
                </a:cxn>
                <a:cxn ang="0">
                  <a:pos x="21" y="10"/>
                </a:cxn>
                <a:cxn ang="0">
                  <a:pos x="20" y="8"/>
                </a:cxn>
                <a:cxn ang="0">
                  <a:pos x="20" y="7"/>
                </a:cxn>
                <a:cxn ang="0">
                  <a:pos x="19" y="7"/>
                </a:cxn>
                <a:cxn ang="0">
                  <a:pos x="17" y="7"/>
                </a:cxn>
                <a:cxn ang="0">
                  <a:pos x="17" y="6"/>
                </a:cxn>
                <a:cxn ang="0">
                  <a:pos x="18" y="4"/>
                </a:cxn>
                <a:cxn ang="0">
                  <a:pos x="16" y="3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14" y="4"/>
                </a:cxn>
                <a:cxn ang="0">
                  <a:pos x="12" y="5"/>
                </a:cxn>
                <a:cxn ang="0">
                  <a:pos x="15" y="1"/>
                </a:cxn>
                <a:cxn ang="0">
                  <a:pos x="10" y="2"/>
                </a:cxn>
                <a:cxn ang="0">
                  <a:pos x="8" y="4"/>
                </a:cxn>
                <a:cxn ang="0">
                  <a:pos x="6" y="6"/>
                </a:cxn>
                <a:cxn ang="0">
                  <a:pos x="11" y="0"/>
                </a:cxn>
              </a:cxnLst>
              <a:rect l="0" t="0" r="r" b="b"/>
              <a:pathLst>
                <a:path w="25" h="32">
                  <a:moveTo>
                    <a:pt x="11" y="0"/>
                  </a:moveTo>
                  <a:cubicBezTo>
                    <a:pt x="9" y="0"/>
                    <a:pt x="4" y="3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9"/>
                    <a:pt x="2" y="9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8" y="9"/>
                  </a:cubicBezTo>
                  <a:cubicBezTo>
                    <a:pt x="8" y="10"/>
                    <a:pt x="9" y="10"/>
                    <a:pt x="9" y="10"/>
                  </a:cubicBezTo>
                  <a:cubicBezTo>
                    <a:pt x="9" y="10"/>
                    <a:pt x="10" y="10"/>
                    <a:pt x="11" y="9"/>
                  </a:cubicBezTo>
                  <a:cubicBezTo>
                    <a:pt x="11" y="10"/>
                    <a:pt x="11" y="10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2" y="12"/>
                    <a:pt x="12" y="12"/>
                    <a:pt x="10" y="13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4" y="17"/>
                    <a:pt x="10" y="19"/>
                  </a:cubicBezTo>
                  <a:cubicBezTo>
                    <a:pt x="7" y="20"/>
                    <a:pt x="7" y="20"/>
                    <a:pt x="7" y="21"/>
                  </a:cubicBezTo>
                  <a:cubicBezTo>
                    <a:pt x="8" y="21"/>
                    <a:pt x="8" y="21"/>
                    <a:pt x="8" y="21"/>
                  </a:cubicBezTo>
                  <a:cubicBezTo>
                    <a:pt x="7" y="22"/>
                    <a:pt x="6" y="22"/>
                    <a:pt x="6" y="23"/>
                  </a:cubicBezTo>
                  <a:cubicBezTo>
                    <a:pt x="4" y="22"/>
                    <a:pt x="4" y="22"/>
                    <a:pt x="3" y="22"/>
                  </a:cubicBezTo>
                  <a:cubicBezTo>
                    <a:pt x="2" y="22"/>
                    <a:pt x="2" y="22"/>
                    <a:pt x="1" y="23"/>
                  </a:cubicBezTo>
                  <a:cubicBezTo>
                    <a:pt x="0" y="24"/>
                    <a:pt x="1" y="25"/>
                    <a:pt x="1" y="25"/>
                  </a:cubicBezTo>
                  <a:cubicBezTo>
                    <a:pt x="1" y="25"/>
                    <a:pt x="2" y="25"/>
                    <a:pt x="2" y="25"/>
                  </a:cubicBezTo>
                  <a:cubicBezTo>
                    <a:pt x="3" y="25"/>
                    <a:pt x="4" y="25"/>
                    <a:pt x="5" y="24"/>
                  </a:cubicBezTo>
                  <a:cubicBezTo>
                    <a:pt x="5" y="24"/>
                    <a:pt x="5" y="24"/>
                    <a:pt x="6" y="23"/>
                  </a:cubicBezTo>
                  <a:cubicBezTo>
                    <a:pt x="6" y="24"/>
                    <a:pt x="6" y="24"/>
                    <a:pt x="7" y="27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9"/>
                    <a:pt x="7" y="30"/>
                    <a:pt x="7" y="30"/>
                  </a:cubicBezTo>
                  <a:cubicBezTo>
                    <a:pt x="8" y="29"/>
                    <a:pt x="8" y="29"/>
                    <a:pt x="9" y="29"/>
                  </a:cubicBezTo>
                  <a:cubicBezTo>
                    <a:pt x="9" y="30"/>
                    <a:pt x="9" y="30"/>
                    <a:pt x="9" y="31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3" y="31"/>
                    <a:pt x="13" y="31"/>
                    <a:pt x="13" y="31"/>
                  </a:cubicBezTo>
                  <a:cubicBezTo>
                    <a:pt x="13" y="31"/>
                    <a:pt x="10" y="28"/>
                    <a:pt x="12" y="27"/>
                  </a:cubicBezTo>
                  <a:cubicBezTo>
                    <a:pt x="13" y="30"/>
                    <a:pt x="15" y="30"/>
                    <a:pt x="15" y="30"/>
                  </a:cubicBezTo>
                  <a:cubicBezTo>
                    <a:pt x="16" y="29"/>
                    <a:pt x="16" y="29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6" y="28"/>
                    <a:pt x="16" y="28"/>
                    <a:pt x="16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7" y="28"/>
                    <a:pt x="17" y="28"/>
                  </a:cubicBezTo>
                  <a:cubicBezTo>
                    <a:pt x="17" y="28"/>
                    <a:pt x="15" y="23"/>
                    <a:pt x="16" y="21"/>
                  </a:cubicBezTo>
                  <a:cubicBezTo>
                    <a:pt x="16" y="21"/>
                    <a:pt x="17" y="20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18" y="21"/>
                    <a:pt x="18" y="21"/>
                    <a:pt x="19" y="23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1" y="23"/>
                    <a:pt x="21" y="23"/>
                    <a:pt x="21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4" y="21"/>
                    <a:pt x="24" y="21"/>
                    <a:pt x="25" y="21"/>
                  </a:cubicBezTo>
                  <a:cubicBezTo>
                    <a:pt x="25" y="21"/>
                    <a:pt x="25" y="21"/>
                    <a:pt x="25" y="21"/>
                  </a:cubicBezTo>
                  <a:cubicBezTo>
                    <a:pt x="25" y="20"/>
                    <a:pt x="25" y="20"/>
                    <a:pt x="25" y="20"/>
                  </a:cubicBezTo>
                  <a:cubicBezTo>
                    <a:pt x="24" y="18"/>
                    <a:pt x="23" y="18"/>
                    <a:pt x="23" y="18"/>
                  </a:cubicBezTo>
                  <a:cubicBezTo>
                    <a:pt x="22" y="17"/>
                    <a:pt x="21" y="17"/>
                    <a:pt x="21" y="16"/>
                  </a:cubicBezTo>
                  <a:cubicBezTo>
                    <a:pt x="20" y="15"/>
                    <a:pt x="19" y="15"/>
                    <a:pt x="19" y="14"/>
                  </a:cubicBezTo>
                  <a:cubicBezTo>
                    <a:pt x="19" y="14"/>
                    <a:pt x="19" y="14"/>
                    <a:pt x="21" y="14"/>
                  </a:cubicBezTo>
                  <a:cubicBezTo>
                    <a:pt x="22" y="13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21" y="12"/>
                    <a:pt x="22" y="12"/>
                    <a:pt x="22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1" y="11"/>
                    <a:pt x="21" y="11"/>
                    <a:pt x="20" y="11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10"/>
                    <a:pt x="21" y="10"/>
                    <a:pt x="19" y="9"/>
                  </a:cubicBezTo>
                  <a:cubicBezTo>
                    <a:pt x="19" y="9"/>
                    <a:pt x="19" y="9"/>
                    <a:pt x="20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8"/>
                    <a:pt x="20" y="8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8" y="7"/>
                    <a:pt x="18" y="6"/>
                    <a:pt x="18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8" y="6"/>
                    <a:pt x="18" y="5"/>
                    <a:pt x="18" y="5"/>
                  </a:cubicBezTo>
                  <a:cubicBezTo>
                    <a:pt x="18" y="5"/>
                    <a:pt x="18" y="5"/>
                    <a:pt x="18" y="4"/>
                  </a:cubicBezTo>
                  <a:cubicBezTo>
                    <a:pt x="17" y="3"/>
                    <a:pt x="17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3"/>
                    <a:pt x="15" y="4"/>
                    <a:pt x="14" y="5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3" y="5"/>
                    <a:pt x="13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3"/>
                    <a:pt x="15" y="3"/>
                    <a:pt x="15" y="1"/>
                  </a:cubicBezTo>
                  <a:cubicBezTo>
                    <a:pt x="14" y="1"/>
                    <a:pt x="14" y="1"/>
                    <a:pt x="13" y="1"/>
                  </a:cubicBezTo>
                  <a:cubicBezTo>
                    <a:pt x="13" y="1"/>
                    <a:pt x="11" y="1"/>
                    <a:pt x="10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4"/>
                    <a:pt x="9" y="4"/>
                    <a:pt x="8" y="4"/>
                  </a:cubicBezTo>
                  <a:cubicBezTo>
                    <a:pt x="8" y="5"/>
                    <a:pt x="8" y="6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3"/>
                    <a:pt x="9" y="2"/>
                    <a:pt x="12" y="0"/>
                  </a:cubicBezTo>
                  <a:cubicBezTo>
                    <a:pt x="12" y="0"/>
                    <a:pt x="12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2" name="îşḻiḋe"/>
            <p:cNvSpPr/>
            <p:nvPr/>
          </p:nvSpPr>
          <p:spPr bwMode="auto">
            <a:xfrm>
              <a:off x="5610190" y="2581149"/>
              <a:ext cx="30958" cy="24227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2" y="1"/>
                </a:cxn>
                <a:cxn ang="0">
                  <a:pos x="2" y="1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2" y="3"/>
                </a:cxn>
                <a:cxn ang="0">
                  <a:pos x="3" y="2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4" h="3">
                  <a:moveTo>
                    <a:pt x="3" y="0"/>
                  </a:move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3" name="ïśľïďe"/>
            <p:cNvSpPr/>
            <p:nvPr/>
          </p:nvSpPr>
          <p:spPr bwMode="auto">
            <a:xfrm>
              <a:off x="5641147" y="2589225"/>
              <a:ext cx="16152" cy="1615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1" y="2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2" h="2">
                  <a:moveTo>
                    <a:pt x="1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4" name="išlîḓê"/>
            <p:cNvSpPr/>
            <p:nvPr/>
          </p:nvSpPr>
          <p:spPr bwMode="auto">
            <a:xfrm>
              <a:off x="5546930" y="2375217"/>
              <a:ext cx="63261" cy="24227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6" y="1"/>
                </a:cxn>
                <a:cxn ang="0">
                  <a:pos x="7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1" y="3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2" y="2"/>
                </a:cxn>
                <a:cxn ang="0">
                  <a:pos x="7" y="1"/>
                </a:cxn>
                <a:cxn ang="0">
                  <a:pos x="8" y="0"/>
                </a:cxn>
              </a:cxnLst>
              <a:rect l="0" t="0" r="r" b="b"/>
              <a:pathLst>
                <a:path w="8" h="3">
                  <a:moveTo>
                    <a:pt x="8" y="0"/>
                  </a:moveTo>
                  <a:cubicBezTo>
                    <a:pt x="7" y="0"/>
                    <a:pt x="7" y="0"/>
                    <a:pt x="6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0" y="2"/>
                    <a:pt x="0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3" y="2"/>
                    <a:pt x="5" y="2"/>
                    <a:pt x="7" y="1"/>
                  </a:cubicBezTo>
                  <a:cubicBezTo>
                    <a:pt x="8" y="0"/>
                    <a:pt x="8" y="0"/>
                    <a:pt x="8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5" name="îşľiḑè"/>
            <p:cNvSpPr/>
            <p:nvPr/>
          </p:nvSpPr>
          <p:spPr bwMode="auto">
            <a:xfrm>
              <a:off x="5538854" y="2399444"/>
              <a:ext cx="24227" cy="8076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2" y="0"/>
                </a:cxn>
                <a:cxn ang="0">
                  <a:pos x="3" y="0"/>
                </a:cxn>
                <a:cxn ang="0">
                  <a:pos x="2" y="0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2" y="0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6" name="íṩļíḓe"/>
            <p:cNvSpPr/>
            <p:nvPr/>
          </p:nvSpPr>
          <p:spPr bwMode="auto">
            <a:xfrm>
              <a:off x="5530778" y="2391369"/>
              <a:ext cx="79412" cy="39033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5" y="1"/>
                </a:cxn>
                <a:cxn ang="0">
                  <a:pos x="4" y="1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2" y="3"/>
                </a:cxn>
                <a:cxn ang="0">
                  <a:pos x="3" y="3"/>
                </a:cxn>
                <a:cxn ang="0">
                  <a:pos x="3" y="3"/>
                </a:cxn>
                <a:cxn ang="0">
                  <a:pos x="3" y="3"/>
                </a:cxn>
                <a:cxn ang="0">
                  <a:pos x="3" y="4"/>
                </a:cxn>
                <a:cxn ang="0">
                  <a:pos x="3" y="4"/>
                </a:cxn>
                <a:cxn ang="0">
                  <a:pos x="2" y="4"/>
                </a:cxn>
                <a:cxn ang="0">
                  <a:pos x="2" y="4"/>
                </a:cxn>
                <a:cxn ang="0">
                  <a:pos x="1" y="4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4" y="4"/>
                </a:cxn>
                <a:cxn ang="0">
                  <a:pos x="5" y="4"/>
                </a:cxn>
                <a:cxn ang="0">
                  <a:pos x="5" y="4"/>
                </a:cxn>
                <a:cxn ang="0">
                  <a:pos x="6" y="4"/>
                </a:cxn>
                <a:cxn ang="0">
                  <a:pos x="8" y="3"/>
                </a:cxn>
                <a:cxn ang="0">
                  <a:pos x="9" y="2"/>
                </a:cxn>
                <a:cxn ang="0">
                  <a:pos x="9" y="2"/>
                </a:cxn>
                <a:cxn ang="0">
                  <a:pos x="9" y="2"/>
                </a:cxn>
                <a:cxn ang="0">
                  <a:pos x="8" y="3"/>
                </a:cxn>
                <a:cxn ang="0">
                  <a:pos x="7" y="3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10" y="0"/>
                </a:cxn>
                <a:cxn ang="0">
                  <a:pos x="8" y="1"/>
                </a:cxn>
                <a:cxn ang="0">
                  <a:pos x="8" y="2"/>
                </a:cxn>
                <a:cxn ang="0">
                  <a:pos x="6" y="3"/>
                </a:cxn>
                <a:cxn ang="0">
                  <a:pos x="5" y="3"/>
                </a:cxn>
                <a:cxn ang="0">
                  <a:pos x="4" y="3"/>
                </a:cxn>
                <a:cxn ang="0">
                  <a:pos x="5" y="2"/>
                </a:cxn>
                <a:cxn ang="0">
                  <a:pos x="6" y="1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7" y="0"/>
                </a:cxn>
                <a:cxn ang="0">
                  <a:pos x="7" y="0"/>
                </a:cxn>
              </a:cxnLst>
              <a:rect l="0" t="0" r="r" b="b"/>
              <a:pathLst>
                <a:path w="10" h="5">
                  <a:moveTo>
                    <a:pt x="7" y="0"/>
                  </a:moveTo>
                  <a:cubicBezTo>
                    <a:pt x="7" y="0"/>
                    <a:pt x="5" y="0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4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1" y="4"/>
                    <a:pt x="1" y="4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2" y="5"/>
                    <a:pt x="3" y="4"/>
                    <a:pt x="4" y="4"/>
                  </a:cubicBezTo>
                  <a:cubicBezTo>
                    <a:pt x="4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7" y="4"/>
                    <a:pt x="8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2"/>
                    <a:pt x="7" y="2"/>
                    <a:pt x="6" y="3"/>
                  </a:cubicBezTo>
                  <a:cubicBezTo>
                    <a:pt x="6" y="3"/>
                    <a:pt x="6" y="3"/>
                    <a:pt x="5" y="3"/>
                  </a:cubicBezTo>
                  <a:cubicBezTo>
                    <a:pt x="5" y="3"/>
                    <a:pt x="5" y="3"/>
                    <a:pt x="4" y="3"/>
                  </a:cubicBezTo>
                  <a:cubicBezTo>
                    <a:pt x="5" y="3"/>
                    <a:pt x="5" y="3"/>
                    <a:pt x="5" y="2"/>
                  </a:cubicBezTo>
                  <a:cubicBezTo>
                    <a:pt x="6" y="2"/>
                    <a:pt x="6" y="1"/>
                    <a:pt x="6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7" name="iŝľíḍe"/>
            <p:cNvSpPr/>
            <p:nvPr/>
          </p:nvSpPr>
          <p:spPr bwMode="auto">
            <a:xfrm>
              <a:off x="5618266" y="2367141"/>
              <a:ext cx="16152" cy="8076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2" y="0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8" name="ïsļiḑè"/>
            <p:cNvSpPr/>
            <p:nvPr/>
          </p:nvSpPr>
          <p:spPr bwMode="auto">
            <a:xfrm>
              <a:off x="5610190" y="2367141"/>
              <a:ext cx="30958" cy="1615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3" y="1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3" y="1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4" h="2">
                  <a:moveTo>
                    <a:pt x="2" y="0"/>
                  </a:moveTo>
                  <a:cubicBezTo>
                    <a:pt x="2" y="1"/>
                    <a:pt x="1" y="1"/>
                    <a:pt x="0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2" y="2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99" name="ïs1iḑe"/>
            <p:cNvSpPr/>
            <p:nvPr/>
          </p:nvSpPr>
          <p:spPr bwMode="auto">
            <a:xfrm>
              <a:off x="5641147" y="2360411"/>
              <a:ext cx="24227" cy="6730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2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0" name="ïṡļiḍê"/>
            <p:cNvSpPr/>
            <p:nvPr/>
          </p:nvSpPr>
          <p:spPr bwMode="auto">
            <a:xfrm>
              <a:off x="5602114" y="2399444"/>
              <a:ext cx="47109" cy="39033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0" y="3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2" y="3"/>
                </a:cxn>
                <a:cxn ang="0">
                  <a:pos x="1" y="4"/>
                </a:cxn>
                <a:cxn ang="0">
                  <a:pos x="0" y="5"/>
                </a:cxn>
                <a:cxn ang="0">
                  <a:pos x="0" y="5"/>
                </a:cxn>
                <a:cxn ang="0">
                  <a:pos x="3" y="4"/>
                </a:cxn>
                <a:cxn ang="0">
                  <a:pos x="3" y="3"/>
                </a:cxn>
                <a:cxn ang="0">
                  <a:pos x="6" y="1"/>
                </a:cxn>
                <a:cxn ang="0">
                  <a:pos x="5" y="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3" y="2"/>
                </a:cxn>
                <a:cxn ang="0">
                  <a:pos x="2" y="2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3" y="1"/>
                </a:cxn>
                <a:cxn ang="0">
                  <a:pos x="2" y="2"/>
                </a:cxn>
                <a:cxn ang="0">
                  <a:pos x="1" y="2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6" h="5">
                  <a:moveTo>
                    <a:pt x="3" y="0"/>
                  </a:moveTo>
                  <a:cubicBezTo>
                    <a:pt x="2" y="0"/>
                    <a:pt x="0" y="2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2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1" y="4"/>
                    <a:pt x="3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4" y="3"/>
                    <a:pt x="5" y="2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3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1" name="ïṩľîḑê"/>
            <p:cNvSpPr/>
            <p:nvPr/>
          </p:nvSpPr>
          <p:spPr bwMode="auto">
            <a:xfrm>
              <a:off x="5626341" y="2423672"/>
              <a:ext cx="14806" cy="2288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2" y="1"/>
                </a:cxn>
                <a:cxn ang="0">
                  <a:pos x="2" y="0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2" y="2"/>
                    <a:pt x="2" y="1"/>
                  </a:cubicBezTo>
                  <a:cubicBezTo>
                    <a:pt x="2" y="1"/>
                    <a:pt x="2" y="1"/>
                    <a:pt x="2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2" name="îṥļiḑe"/>
            <p:cNvSpPr/>
            <p:nvPr/>
          </p:nvSpPr>
          <p:spPr bwMode="auto">
            <a:xfrm>
              <a:off x="5641147" y="2399444"/>
              <a:ext cx="87488" cy="63261"/>
            </a:xfrm>
            <a:custGeom>
              <a:avLst/>
              <a:gdLst/>
              <a:ahLst/>
              <a:cxnLst>
                <a:cxn ang="0">
                  <a:pos x="3" y="0"/>
                </a:cxn>
                <a:cxn ang="0">
                  <a:pos x="2" y="2"/>
                </a:cxn>
                <a:cxn ang="0">
                  <a:pos x="3" y="2"/>
                </a:cxn>
                <a:cxn ang="0">
                  <a:pos x="1" y="4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6"/>
                </a:cxn>
                <a:cxn ang="0">
                  <a:pos x="0" y="7"/>
                </a:cxn>
                <a:cxn ang="0">
                  <a:pos x="2" y="6"/>
                </a:cxn>
                <a:cxn ang="0">
                  <a:pos x="1" y="7"/>
                </a:cxn>
                <a:cxn ang="0">
                  <a:pos x="5" y="7"/>
                </a:cxn>
                <a:cxn ang="0">
                  <a:pos x="6" y="7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6" y="8"/>
                </a:cxn>
                <a:cxn ang="0">
                  <a:pos x="7" y="8"/>
                </a:cxn>
                <a:cxn ang="0">
                  <a:pos x="7" y="8"/>
                </a:cxn>
                <a:cxn ang="0">
                  <a:pos x="7" y="8"/>
                </a:cxn>
                <a:cxn ang="0">
                  <a:pos x="7" y="8"/>
                </a:cxn>
                <a:cxn ang="0">
                  <a:pos x="8" y="8"/>
                </a:cxn>
                <a:cxn ang="0">
                  <a:pos x="9" y="6"/>
                </a:cxn>
                <a:cxn ang="0">
                  <a:pos x="10" y="6"/>
                </a:cxn>
                <a:cxn ang="0">
                  <a:pos x="10" y="6"/>
                </a:cxn>
                <a:cxn ang="0">
                  <a:pos x="10" y="5"/>
                </a:cxn>
                <a:cxn ang="0">
                  <a:pos x="8" y="4"/>
                </a:cxn>
                <a:cxn ang="0">
                  <a:pos x="8" y="4"/>
                </a:cxn>
                <a:cxn ang="0">
                  <a:pos x="6" y="5"/>
                </a:cxn>
                <a:cxn ang="0">
                  <a:pos x="4" y="4"/>
                </a:cxn>
                <a:cxn ang="0">
                  <a:pos x="4" y="3"/>
                </a:cxn>
                <a:cxn ang="0">
                  <a:pos x="6" y="1"/>
                </a:cxn>
                <a:cxn ang="0">
                  <a:pos x="5" y="1"/>
                </a:cxn>
                <a:cxn ang="0">
                  <a:pos x="5" y="2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4" y="1"/>
                </a:cxn>
                <a:cxn ang="0">
                  <a:pos x="3" y="0"/>
                </a:cxn>
                <a:cxn ang="0">
                  <a:pos x="3" y="0"/>
                </a:cxn>
              </a:cxnLst>
              <a:rect l="0" t="0" r="r" b="b"/>
              <a:pathLst>
                <a:path w="11" h="8">
                  <a:moveTo>
                    <a:pt x="3" y="0"/>
                  </a:moveTo>
                  <a:cubicBezTo>
                    <a:pt x="3" y="0"/>
                    <a:pt x="1" y="1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2" y="4"/>
                    <a:pt x="2" y="4"/>
                    <a:pt x="1" y="4"/>
                  </a:cubicBezTo>
                  <a:cubicBezTo>
                    <a:pt x="0" y="5"/>
                    <a:pt x="0" y="5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1" y="7"/>
                    <a:pt x="1" y="6"/>
                    <a:pt x="2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7"/>
                    <a:pt x="9" y="7"/>
                    <a:pt x="9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0" y="6"/>
                    <a:pt x="11" y="5"/>
                    <a:pt x="10" y="5"/>
                  </a:cubicBezTo>
                  <a:cubicBezTo>
                    <a:pt x="10" y="5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6" y="5"/>
                    <a:pt x="4" y="4"/>
                    <a:pt x="4" y="4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5" y="3"/>
                    <a:pt x="6" y="2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5" y="2"/>
                    <a:pt x="5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3" name="îṣľiḑé"/>
            <p:cNvSpPr/>
            <p:nvPr/>
          </p:nvSpPr>
          <p:spPr bwMode="auto">
            <a:xfrm>
              <a:off x="5665375" y="2352335"/>
              <a:ext cx="39033" cy="30958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4" y="0"/>
                </a:cxn>
                <a:cxn ang="0">
                  <a:pos x="3" y="1"/>
                </a:cxn>
                <a:cxn ang="0">
                  <a:pos x="2" y="1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1" y="2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1" y="3"/>
                </a:cxn>
                <a:cxn ang="0">
                  <a:pos x="2" y="3"/>
                </a:cxn>
                <a:cxn ang="0">
                  <a:pos x="0" y="4"/>
                </a:cxn>
                <a:cxn ang="0">
                  <a:pos x="1" y="4"/>
                </a:cxn>
                <a:cxn ang="0">
                  <a:pos x="2" y="4"/>
                </a:cxn>
                <a:cxn ang="0">
                  <a:pos x="3" y="3"/>
                </a:cxn>
                <a:cxn ang="0">
                  <a:pos x="4" y="2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4" y="1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4" y="0"/>
                </a:cxn>
              </a:cxnLst>
              <a:rect l="0" t="0" r="r" b="b"/>
              <a:pathLst>
                <a:path w="5" h="4">
                  <a:moveTo>
                    <a:pt x="4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"/>
                    <a:pt x="4" y="3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4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4" name="íṥľiḍé"/>
            <p:cNvSpPr/>
            <p:nvPr/>
          </p:nvSpPr>
          <p:spPr bwMode="auto">
            <a:xfrm>
              <a:off x="5688256" y="2367141"/>
              <a:ext cx="24227" cy="16152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6" y="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6" y="12"/>
                </a:cxn>
                <a:cxn ang="0">
                  <a:pos x="12" y="12"/>
                </a:cxn>
                <a:cxn ang="0">
                  <a:pos x="18" y="6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0"/>
                </a:cxn>
              </a:cxnLst>
              <a:rect l="0" t="0" r="r" b="b"/>
              <a:pathLst>
                <a:path w="18" h="12">
                  <a:moveTo>
                    <a:pt x="12" y="0"/>
                  </a:moveTo>
                  <a:lnTo>
                    <a:pt x="12" y="0"/>
                  </a:lnTo>
                  <a:lnTo>
                    <a:pt x="6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6" y="12"/>
                  </a:lnTo>
                  <a:lnTo>
                    <a:pt x="12" y="12"/>
                  </a:lnTo>
                  <a:lnTo>
                    <a:pt x="18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5" name="íśḻíḍè"/>
            <p:cNvSpPr/>
            <p:nvPr/>
          </p:nvSpPr>
          <p:spPr bwMode="auto">
            <a:xfrm>
              <a:off x="5688256" y="2367141"/>
              <a:ext cx="24227" cy="16152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6" y="6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0" y="12"/>
                </a:cxn>
                <a:cxn ang="0">
                  <a:pos x="6" y="12"/>
                </a:cxn>
                <a:cxn ang="0">
                  <a:pos x="12" y="12"/>
                </a:cxn>
                <a:cxn ang="0">
                  <a:pos x="18" y="6"/>
                </a:cxn>
                <a:cxn ang="0">
                  <a:pos x="12" y="6"/>
                </a:cxn>
                <a:cxn ang="0">
                  <a:pos x="12" y="6"/>
                </a:cxn>
                <a:cxn ang="0">
                  <a:pos x="12" y="0"/>
                </a:cxn>
              </a:cxnLst>
              <a:rect l="0" t="0" r="r" b="b"/>
              <a:pathLst>
                <a:path w="18" h="12">
                  <a:moveTo>
                    <a:pt x="12" y="0"/>
                  </a:moveTo>
                  <a:lnTo>
                    <a:pt x="12" y="0"/>
                  </a:lnTo>
                  <a:lnTo>
                    <a:pt x="6" y="6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0" y="12"/>
                  </a:lnTo>
                  <a:lnTo>
                    <a:pt x="6" y="12"/>
                  </a:lnTo>
                  <a:lnTo>
                    <a:pt x="12" y="12"/>
                  </a:lnTo>
                  <a:lnTo>
                    <a:pt x="18" y="6"/>
                  </a:lnTo>
                  <a:lnTo>
                    <a:pt x="12" y="6"/>
                  </a:lnTo>
                  <a:lnTo>
                    <a:pt x="12" y="6"/>
                  </a:lnTo>
                  <a:lnTo>
                    <a:pt x="12" y="0"/>
                  </a:ln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6" name="îsľîḑê"/>
            <p:cNvSpPr/>
            <p:nvPr/>
          </p:nvSpPr>
          <p:spPr bwMode="auto">
            <a:xfrm>
              <a:off x="5728635" y="2344259"/>
              <a:ext cx="14806" cy="8076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7" name="ïṡļïḍê"/>
            <p:cNvSpPr/>
            <p:nvPr/>
          </p:nvSpPr>
          <p:spPr bwMode="auto">
            <a:xfrm>
              <a:off x="5681526" y="2478856"/>
              <a:ext cx="30958" cy="14806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1" y="2"/>
                </a:cxn>
                <a:cxn ang="0">
                  <a:pos x="2" y="2"/>
                </a:cxn>
                <a:cxn ang="0">
                  <a:pos x="3" y="2"/>
                </a:cxn>
                <a:cxn ang="0">
                  <a:pos x="2" y="0"/>
                </a:cxn>
                <a:cxn ang="0">
                  <a:pos x="1" y="0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4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8" name="îŝľïḑê"/>
            <p:cNvSpPr/>
            <p:nvPr/>
          </p:nvSpPr>
          <p:spPr bwMode="auto">
            <a:xfrm>
              <a:off x="5688256" y="2311956"/>
              <a:ext cx="267847" cy="118445"/>
            </a:xfrm>
            <a:custGeom>
              <a:avLst/>
              <a:gdLst/>
              <a:ahLst/>
              <a:cxnLst>
                <a:cxn ang="0">
                  <a:pos x="25" y="1"/>
                </a:cxn>
                <a:cxn ang="0">
                  <a:pos x="25" y="0"/>
                </a:cxn>
                <a:cxn ang="0">
                  <a:pos x="23" y="0"/>
                </a:cxn>
                <a:cxn ang="0">
                  <a:pos x="22" y="0"/>
                </a:cxn>
                <a:cxn ang="0">
                  <a:pos x="19" y="2"/>
                </a:cxn>
                <a:cxn ang="0">
                  <a:pos x="17" y="1"/>
                </a:cxn>
                <a:cxn ang="0">
                  <a:pos x="16" y="2"/>
                </a:cxn>
                <a:cxn ang="0">
                  <a:pos x="17" y="2"/>
                </a:cxn>
                <a:cxn ang="0">
                  <a:pos x="16" y="3"/>
                </a:cxn>
                <a:cxn ang="0">
                  <a:pos x="14" y="4"/>
                </a:cxn>
                <a:cxn ang="0">
                  <a:pos x="16" y="5"/>
                </a:cxn>
                <a:cxn ang="0">
                  <a:pos x="19" y="5"/>
                </a:cxn>
                <a:cxn ang="0">
                  <a:pos x="15" y="7"/>
                </a:cxn>
                <a:cxn ang="0">
                  <a:pos x="15" y="5"/>
                </a:cxn>
                <a:cxn ang="0">
                  <a:pos x="14" y="5"/>
                </a:cxn>
                <a:cxn ang="0">
                  <a:pos x="14" y="5"/>
                </a:cxn>
                <a:cxn ang="0">
                  <a:pos x="11" y="8"/>
                </a:cxn>
                <a:cxn ang="0">
                  <a:pos x="10" y="8"/>
                </a:cxn>
                <a:cxn ang="0">
                  <a:pos x="6" y="10"/>
                </a:cxn>
                <a:cxn ang="0">
                  <a:pos x="9" y="9"/>
                </a:cxn>
                <a:cxn ang="0">
                  <a:pos x="6" y="11"/>
                </a:cxn>
                <a:cxn ang="0">
                  <a:pos x="8" y="11"/>
                </a:cxn>
                <a:cxn ang="0">
                  <a:pos x="5" y="10"/>
                </a:cxn>
                <a:cxn ang="0">
                  <a:pos x="2" y="12"/>
                </a:cxn>
                <a:cxn ang="0">
                  <a:pos x="1" y="13"/>
                </a:cxn>
                <a:cxn ang="0">
                  <a:pos x="2" y="13"/>
                </a:cxn>
                <a:cxn ang="0">
                  <a:pos x="4" y="13"/>
                </a:cxn>
                <a:cxn ang="0">
                  <a:pos x="6" y="14"/>
                </a:cxn>
                <a:cxn ang="0">
                  <a:pos x="9" y="13"/>
                </a:cxn>
                <a:cxn ang="0">
                  <a:pos x="8" y="13"/>
                </a:cxn>
                <a:cxn ang="0">
                  <a:pos x="7" y="12"/>
                </a:cxn>
                <a:cxn ang="0">
                  <a:pos x="9" y="12"/>
                </a:cxn>
                <a:cxn ang="0">
                  <a:pos x="15" y="10"/>
                </a:cxn>
                <a:cxn ang="0">
                  <a:pos x="16" y="10"/>
                </a:cxn>
                <a:cxn ang="0">
                  <a:pos x="17" y="8"/>
                </a:cxn>
                <a:cxn ang="0">
                  <a:pos x="17" y="8"/>
                </a:cxn>
                <a:cxn ang="0">
                  <a:pos x="19" y="8"/>
                </a:cxn>
                <a:cxn ang="0">
                  <a:pos x="20" y="8"/>
                </a:cxn>
                <a:cxn ang="0">
                  <a:pos x="22" y="7"/>
                </a:cxn>
                <a:cxn ang="0">
                  <a:pos x="29" y="4"/>
                </a:cxn>
                <a:cxn ang="0">
                  <a:pos x="28" y="4"/>
                </a:cxn>
                <a:cxn ang="0">
                  <a:pos x="28" y="3"/>
                </a:cxn>
                <a:cxn ang="0">
                  <a:pos x="33" y="2"/>
                </a:cxn>
                <a:cxn ang="0">
                  <a:pos x="32" y="1"/>
                </a:cxn>
                <a:cxn ang="0">
                  <a:pos x="32" y="1"/>
                </a:cxn>
                <a:cxn ang="0">
                  <a:pos x="30" y="0"/>
                </a:cxn>
                <a:cxn ang="0">
                  <a:pos x="28" y="1"/>
                </a:cxn>
              </a:cxnLst>
              <a:rect l="0" t="0" r="r" b="b"/>
              <a:pathLst>
                <a:path w="34" h="15">
                  <a:moveTo>
                    <a:pt x="27" y="0"/>
                  </a:moveTo>
                  <a:cubicBezTo>
                    <a:pt x="27" y="0"/>
                    <a:pt x="27" y="0"/>
                    <a:pt x="26" y="1"/>
                  </a:cubicBezTo>
                  <a:cubicBezTo>
                    <a:pt x="25" y="1"/>
                    <a:pt x="25" y="1"/>
                    <a:pt x="25" y="1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6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1"/>
                    <a:pt x="22" y="1"/>
                    <a:pt x="22" y="2"/>
                  </a:cubicBezTo>
                  <a:cubicBezTo>
                    <a:pt x="21" y="1"/>
                    <a:pt x="21" y="1"/>
                    <a:pt x="22" y="0"/>
                  </a:cubicBezTo>
                  <a:cubicBezTo>
                    <a:pt x="22" y="0"/>
                    <a:pt x="21" y="0"/>
                    <a:pt x="21" y="0"/>
                  </a:cubicBezTo>
                  <a:cubicBezTo>
                    <a:pt x="21" y="0"/>
                    <a:pt x="21" y="1"/>
                    <a:pt x="20" y="1"/>
                  </a:cubicBezTo>
                  <a:cubicBezTo>
                    <a:pt x="20" y="1"/>
                    <a:pt x="20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8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2"/>
                    <a:pt x="15" y="2"/>
                  </a:cubicBezTo>
                  <a:cubicBezTo>
                    <a:pt x="15" y="2"/>
                    <a:pt x="15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2"/>
                    <a:pt x="16" y="2"/>
                    <a:pt x="17" y="2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3"/>
                    <a:pt x="16" y="3"/>
                    <a:pt x="14" y="4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7" y="5"/>
                    <a:pt x="17" y="5"/>
                    <a:pt x="21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4"/>
                    <a:pt x="20" y="4"/>
                    <a:pt x="19" y="5"/>
                  </a:cubicBezTo>
                  <a:cubicBezTo>
                    <a:pt x="18" y="5"/>
                    <a:pt x="18" y="5"/>
                    <a:pt x="16" y="5"/>
                  </a:cubicBezTo>
                  <a:cubicBezTo>
                    <a:pt x="16" y="5"/>
                    <a:pt x="16" y="5"/>
                    <a:pt x="15" y="5"/>
                  </a:cubicBezTo>
                  <a:cubicBezTo>
                    <a:pt x="15" y="6"/>
                    <a:pt x="15" y="6"/>
                    <a:pt x="15" y="7"/>
                  </a:cubicBezTo>
                  <a:cubicBezTo>
                    <a:pt x="14" y="6"/>
                    <a:pt x="14" y="6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3" y="5"/>
                    <a:pt x="12" y="5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1" y="8"/>
                    <a:pt x="11" y="8"/>
                    <a:pt x="11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9"/>
                    <a:pt x="11" y="9"/>
                    <a:pt x="11" y="9"/>
                  </a:cubicBezTo>
                  <a:cubicBezTo>
                    <a:pt x="11" y="9"/>
                    <a:pt x="11" y="9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9" y="8"/>
                    <a:pt x="8" y="8"/>
                    <a:pt x="6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10"/>
                    <a:pt x="7" y="9"/>
                    <a:pt x="8" y="9"/>
                  </a:cubicBezTo>
                  <a:cubicBezTo>
                    <a:pt x="8" y="9"/>
                    <a:pt x="8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0"/>
                    <a:pt x="8" y="10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7" y="11"/>
                    <a:pt x="7" y="11"/>
                  </a:cubicBezTo>
                  <a:cubicBezTo>
                    <a:pt x="8" y="11"/>
                    <a:pt x="9" y="10"/>
                    <a:pt x="9" y="10"/>
                  </a:cubicBezTo>
                  <a:cubicBezTo>
                    <a:pt x="9" y="11"/>
                    <a:pt x="8" y="11"/>
                    <a:pt x="8" y="11"/>
                  </a:cubicBezTo>
                  <a:cubicBezTo>
                    <a:pt x="7" y="12"/>
                    <a:pt x="6" y="12"/>
                    <a:pt x="6" y="12"/>
                  </a:cubicBezTo>
                  <a:cubicBezTo>
                    <a:pt x="5" y="12"/>
                    <a:pt x="6" y="11"/>
                    <a:pt x="6" y="10"/>
                  </a:cubicBezTo>
                  <a:cubicBezTo>
                    <a:pt x="6" y="10"/>
                    <a:pt x="6" y="10"/>
                    <a:pt x="5" y="10"/>
                  </a:cubicBezTo>
                  <a:cubicBezTo>
                    <a:pt x="5" y="10"/>
                    <a:pt x="4" y="11"/>
                    <a:pt x="4" y="11"/>
                  </a:cubicBezTo>
                  <a:cubicBezTo>
                    <a:pt x="4" y="12"/>
                    <a:pt x="4" y="12"/>
                    <a:pt x="3" y="12"/>
                  </a:cubicBezTo>
                  <a:cubicBezTo>
                    <a:pt x="3" y="12"/>
                    <a:pt x="2" y="12"/>
                    <a:pt x="2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4"/>
                    <a:pt x="2" y="14"/>
                    <a:pt x="2" y="14"/>
                  </a:cubicBezTo>
                  <a:cubicBezTo>
                    <a:pt x="2" y="14"/>
                    <a:pt x="2" y="14"/>
                    <a:pt x="3" y="14"/>
                  </a:cubicBezTo>
                  <a:cubicBezTo>
                    <a:pt x="3" y="14"/>
                    <a:pt x="3" y="14"/>
                    <a:pt x="4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7" y="14"/>
                    <a:pt x="7" y="14"/>
                    <a:pt x="8" y="1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10" y="12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2" y="11"/>
                    <a:pt x="13" y="11"/>
                    <a:pt x="15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6" y="8"/>
                    <a:pt x="16" y="8"/>
                    <a:pt x="16" y="8"/>
                  </a:cubicBezTo>
                  <a:cubicBezTo>
                    <a:pt x="16" y="8"/>
                    <a:pt x="17" y="8"/>
                    <a:pt x="17" y="8"/>
                  </a:cubicBezTo>
                  <a:cubicBezTo>
                    <a:pt x="17" y="8"/>
                    <a:pt x="18" y="8"/>
                    <a:pt x="18" y="8"/>
                  </a:cubicBezTo>
                  <a:cubicBezTo>
                    <a:pt x="18" y="8"/>
                    <a:pt x="18" y="8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0" y="7"/>
                    <a:pt x="20" y="7"/>
                    <a:pt x="20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8"/>
                    <a:pt x="20" y="8"/>
                    <a:pt x="21" y="7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5" y="6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9" y="4"/>
                    <a:pt x="29" y="4"/>
                    <a:pt x="29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9" y="3"/>
                    <a:pt x="31" y="3"/>
                    <a:pt x="33" y="3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2"/>
                    <a:pt x="33" y="2"/>
                    <a:pt x="33" y="2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1"/>
                    <a:pt x="32" y="1"/>
                    <a:pt x="32" y="1"/>
                  </a:cubicBezTo>
                  <a:cubicBezTo>
                    <a:pt x="32" y="1"/>
                    <a:pt x="31" y="1"/>
                    <a:pt x="31" y="1"/>
                  </a:cubicBezTo>
                  <a:cubicBezTo>
                    <a:pt x="31" y="1"/>
                    <a:pt x="31" y="1"/>
                    <a:pt x="31" y="1"/>
                  </a:cubicBezTo>
                  <a:cubicBezTo>
                    <a:pt x="31" y="1"/>
                    <a:pt x="32" y="1"/>
                    <a:pt x="32" y="1"/>
                  </a:cubicBezTo>
                  <a:cubicBezTo>
                    <a:pt x="31" y="1"/>
                    <a:pt x="31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9" y="0"/>
                    <a:pt x="29" y="0"/>
                    <a:pt x="28" y="1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0"/>
                    <a:pt x="28" y="0"/>
                    <a:pt x="27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09" name="îšḷïḓê"/>
            <p:cNvSpPr/>
            <p:nvPr/>
          </p:nvSpPr>
          <p:spPr bwMode="auto">
            <a:xfrm>
              <a:off x="5720559" y="2328108"/>
              <a:ext cx="78066" cy="63261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9" y="1"/>
                </a:cxn>
                <a:cxn ang="0">
                  <a:pos x="8" y="1"/>
                </a:cxn>
                <a:cxn ang="0">
                  <a:pos x="7" y="1"/>
                </a:cxn>
                <a:cxn ang="0">
                  <a:pos x="7" y="2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5" y="2"/>
                </a:cxn>
                <a:cxn ang="0">
                  <a:pos x="5" y="2"/>
                </a:cxn>
                <a:cxn ang="0">
                  <a:pos x="4" y="3"/>
                </a:cxn>
                <a:cxn ang="0">
                  <a:pos x="4" y="3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1" y="4"/>
                </a:cxn>
                <a:cxn ang="0">
                  <a:pos x="3" y="4"/>
                </a:cxn>
                <a:cxn ang="0">
                  <a:pos x="4" y="4"/>
                </a:cxn>
                <a:cxn ang="0">
                  <a:pos x="3" y="5"/>
                </a:cxn>
                <a:cxn ang="0">
                  <a:pos x="2" y="5"/>
                </a:cxn>
                <a:cxn ang="0">
                  <a:pos x="1" y="5"/>
                </a:cxn>
                <a:cxn ang="0">
                  <a:pos x="0" y="6"/>
                </a:cxn>
                <a:cxn ang="0">
                  <a:pos x="1" y="6"/>
                </a:cxn>
                <a:cxn ang="0">
                  <a:pos x="0" y="7"/>
                </a:cxn>
                <a:cxn ang="0">
                  <a:pos x="1" y="7"/>
                </a:cxn>
                <a:cxn ang="0">
                  <a:pos x="2" y="6"/>
                </a:cxn>
                <a:cxn ang="0">
                  <a:pos x="1" y="8"/>
                </a:cxn>
                <a:cxn ang="0">
                  <a:pos x="2" y="7"/>
                </a:cxn>
                <a:cxn ang="0">
                  <a:pos x="2" y="7"/>
                </a:cxn>
                <a:cxn ang="0">
                  <a:pos x="3" y="6"/>
                </a:cxn>
                <a:cxn ang="0">
                  <a:pos x="4" y="6"/>
                </a:cxn>
                <a:cxn ang="0">
                  <a:pos x="5" y="5"/>
                </a:cxn>
                <a:cxn ang="0">
                  <a:pos x="5" y="5"/>
                </a:cxn>
                <a:cxn ang="0">
                  <a:pos x="4" y="6"/>
                </a:cxn>
                <a:cxn ang="0">
                  <a:pos x="5" y="6"/>
                </a:cxn>
                <a:cxn ang="0">
                  <a:pos x="6" y="6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7" y="5"/>
                </a:cxn>
                <a:cxn ang="0">
                  <a:pos x="6" y="5"/>
                </a:cxn>
                <a:cxn ang="0">
                  <a:pos x="8" y="4"/>
                </a:cxn>
                <a:cxn ang="0">
                  <a:pos x="8" y="3"/>
                </a:cxn>
                <a:cxn ang="0">
                  <a:pos x="9" y="3"/>
                </a:cxn>
                <a:cxn ang="0">
                  <a:pos x="8" y="3"/>
                </a:cxn>
                <a:cxn ang="0">
                  <a:pos x="7" y="3"/>
                </a:cxn>
                <a:cxn ang="0">
                  <a:pos x="8" y="3"/>
                </a:cxn>
                <a:cxn ang="0">
                  <a:pos x="8" y="2"/>
                </a:cxn>
                <a:cxn ang="0">
                  <a:pos x="10" y="0"/>
                </a:cxn>
                <a:cxn ang="0">
                  <a:pos x="9" y="0"/>
                </a:cxn>
              </a:cxnLst>
              <a:rect l="0" t="0" r="r" b="b"/>
              <a:pathLst>
                <a:path w="10" h="8">
                  <a:moveTo>
                    <a:pt x="9" y="0"/>
                  </a:moveTo>
                  <a:cubicBezTo>
                    <a:pt x="9" y="0"/>
                    <a:pt x="9" y="0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6"/>
                    <a:pt x="0" y="7"/>
                    <a:pt x="0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6"/>
                    <a:pt x="2" y="6"/>
                    <a:pt x="2" y="6"/>
                  </a:cubicBezTo>
                  <a:cubicBezTo>
                    <a:pt x="2" y="6"/>
                    <a:pt x="2" y="7"/>
                    <a:pt x="1" y="8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6" y="6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7" y="5"/>
                    <a:pt x="6" y="5"/>
                  </a:cubicBezTo>
                  <a:cubicBezTo>
                    <a:pt x="7" y="5"/>
                    <a:pt x="7" y="5"/>
                    <a:pt x="8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2"/>
                    <a:pt x="8" y="2"/>
                    <a:pt x="10" y="0"/>
                  </a:cubicBezTo>
                  <a:cubicBezTo>
                    <a:pt x="10" y="0"/>
                    <a:pt x="10" y="0"/>
                    <a:pt x="9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0" name="íṣ1ïḋè"/>
            <p:cNvSpPr/>
            <p:nvPr/>
          </p:nvSpPr>
          <p:spPr bwMode="auto">
            <a:xfrm>
              <a:off x="5806701" y="2311956"/>
              <a:ext cx="401097" cy="467050"/>
            </a:xfrm>
            <a:custGeom>
              <a:avLst/>
              <a:gdLst/>
              <a:ahLst/>
              <a:cxnLst>
                <a:cxn ang="0">
                  <a:pos x="31" y="1"/>
                </a:cxn>
                <a:cxn ang="0">
                  <a:pos x="27" y="2"/>
                </a:cxn>
                <a:cxn ang="0">
                  <a:pos x="28" y="4"/>
                </a:cxn>
                <a:cxn ang="0">
                  <a:pos x="25" y="2"/>
                </a:cxn>
                <a:cxn ang="0">
                  <a:pos x="24" y="3"/>
                </a:cxn>
                <a:cxn ang="0">
                  <a:pos x="23" y="2"/>
                </a:cxn>
                <a:cxn ang="0">
                  <a:pos x="22" y="3"/>
                </a:cxn>
                <a:cxn ang="0">
                  <a:pos x="19" y="4"/>
                </a:cxn>
                <a:cxn ang="0">
                  <a:pos x="17" y="3"/>
                </a:cxn>
                <a:cxn ang="0">
                  <a:pos x="15" y="5"/>
                </a:cxn>
                <a:cxn ang="0">
                  <a:pos x="9" y="7"/>
                </a:cxn>
                <a:cxn ang="0">
                  <a:pos x="7" y="9"/>
                </a:cxn>
                <a:cxn ang="0">
                  <a:pos x="5" y="10"/>
                </a:cxn>
                <a:cxn ang="0">
                  <a:pos x="1" y="11"/>
                </a:cxn>
                <a:cxn ang="0">
                  <a:pos x="3" y="13"/>
                </a:cxn>
                <a:cxn ang="0">
                  <a:pos x="5" y="13"/>
                </a:cxn>
                <a:cxn ang="0">
                  <a:pos x="1" y="13"/>
                </a:cxn>
                <a:cxn ang="0">
                  <a:pos x="1" y="15"/>
                </a:cxn>
                <a:cxn ang="0">
                  <a:pos x="1" y="17"/>
                </a:cxn>
                <a:cxn ang="0">
                  <a:pos x="5" y="16"/>
                </a:cxn>
                <a:cxn ang="0">
                  <a:pos x="6" y="28"/>
                </a:cxn>
                <a:cxn ang="0">
                  <a:pos x="11" y="30"/>
                </a:cxn>
                <a:cxn ang="0">
                  <a:pos x="9" y="31"/>
                </a:cxn>
                <a:cxn ang="0">
                  <a:pos x="11" y="33"/>
                </a:cxn>
                <a:cxn ang="0">
                  <a:pos x="8" y="39"/>
                </a:cxn>
                <a:cxn ang="0">
                  <a:pos x="4" y="40"/>
                </a:cxn>
                <a:cxn ang="0">
                  <a:pos x="6" y="46"/>
                </a:cxn>
                <a:cxn ang="0">
                  <a:pos x="5" y="51"/>
                </a:cxn>
                <a:cxn ang="0">
                  <a:pos x="8" y="57"/>
                </a:cxn>
                <a:cxn ang="0">
                  <a:pos x="13" y="59"/>
                </a:cxn>
                <a:cxn ang="0">
                  <a:pos x="17" y="52"/>
                </a:cxn>
                <a:cxn ang="0">
                  <a:pos x="21" y="46"/>
                </a:cxn>
                <a:cxn ang="0">
                  <a:pos x="35" y="38"/>
                </a:cxn>
                <a:cxn ang="0">
                  <a:pos x="48" y="33"/>
                </a:cxn>
                <a:cxn ang="0">
                  <a:pos x="48" y="32"/>
                </a:cxn>
                <a:cxn ang="0">
                  <a:pos x="46" y="27"/>
                </a:cxn>
                <a:cxn ang="0">
                  <a:pos x="46" y="26"/>
                </a:cxn>
                <a:cxn ang="0">
                  <a:pos x="44" y="24"/>
                </a:cxn>
                <a:cxn ang="0">
                  <a:pos x="49" y="23"/>
                </a:cxn>
                <a:cxn ang="0">
                  <a:pos x="48" y="20"/>
                </a:cxn>
                <a:cxn ang="0">
                  <a:pos x="47" y="17"/>
                </a:cxn>
                <a:cxn ang="0">
                  <a:pos x="50" y="17"/>
                </a:cxn>
                <a:cxn ang="0">
                  <a:pos x="48" y="13"/>
                </a:cxn>
                <a:cxn ang="0">
                  <a:pos x="47" y="9"/>
                </a:cxn>
                <a:cxn ang="0">
                  <a:pos x="47" y="9"/>
                </a:cxn>
                <a:cxn ang="0">
                  <a:pos x="46" y="8"/>
                </a:cxn>
                <a:cxn ang="0">
                  <a:pos x="49" y="7"/>
                </a:cxn>
                <a:cxn ang="0">
                  <a:pos x="51" y="5"/>
                </a:cxn>
                <a:cxn ang="0">
                  <a:pos x="47" y="4"/>
                </a:cxn>
                <a:cxn ang="0">
                  <a:pos x="45" y="5"/>
                </a:cxn>
                <a:cxn ang="0">
                  <a:pos x="43" y="3"/>
                </a:cxn>
                <a:cxn ang="0">
                  <a:pos x="41" y="5"/>
                </a:cxn>
                <a:cxn ang="0">
                  <a:pos x="38" y="4"/>
                </a:cxn>
                <a:cxn ang="0">
                  <a:pos x="42" y="3"/>
                </a:cxn>
              </a:cxnLst>
              <a:rect l="0" t="0" r="r" b="b"/>
              <a:pathLst>
                <a:path w="51" h="59">
                  <a:moveTo>
                    <a:pt x="38" y="0"/>
                  </a:moveTo>
                  <a:cubicBezTo>
                    <a:pt x="36" y="0"/>
                    <a:pt x="34" y="1"/>
                    <a:pt x="32" y="1"/>
                  </a:cubicBezTo>
                  <a:cubicBezTo>
                    <a:pt x="32" y="1"/>
                    <a:pt x="31" y="1"/>
                    <a:pt x="31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3"/>
                    <a:pt x="27" y="3"/>
                    <a:pt x="27" y="3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8" y="4"/>
                    <a:pt x="28" y="4"/>
                    <a:pt x="28" y="4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5" y="3"/>
                    <a:pt x="25" y="3"/>
                  </a:cubicBezTo>
                  <a:cubicBezTo>
                    <a:pt x="25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10" y="7"/>
                    <a:pt x="10" y="7"/>
                    <a:pt x="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9" y="8"/>
                    <a:pt x="9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3"/>
                    <a:pt x="2" y="13"/>
                    <a:pt x="3" y="13"/>
                  </a:cubicBezTo>
                  <a:cubicBezTo>
                    <a:pt x="3" y="13"/>
                    <a:pt x="3" y="13"/>
                    <a:pt x="4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3" y="13"/>
                    <a:pt x="2" y="13"/>
                    <a:pt x="1" y="13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6"/>
                    <a:pt x="0" y="16"/>
                    <a:pt x="1" y="17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4" y="16"/>
                    <a:pt x="5" y="16"/>
                    <a:pt x="5" y="16"/>
                  </a:cubicBezTo>
                  <a:cubicBezTo>
                    <a:pt x="7" y="16"/>
                    <a:pt x="7" y="16"/>
                    <a:pt x="8" y="18"/>
                  </a:cubicBezTo>
                  <a:cubicBezTo>
                    <a:pt x="7" y="21"/>
                    <a:pt x="11" y="25"/>
                    <a:pt x="7" y="26"/>
                  </a:cubicBezTo>
                  <a:cubicBezTo>
                    <a:pt x="6" y="28"/>
                    <a:pt x="6" y="28"/>
                    <a:pt x="6" y="28"/>
                  </a:cubicBezTo>
                  <a:cubicBezTo>
                    <a:pt x="7" y="28"/>
                    <a:pt x="8" y="27"/>
                    <a:pt x="9" y="27"/>
                  </a:cubicBezTo>
                  <a:cubicBezTo>
                    <a:pt x="9" y="27"/>
                    <a:pt x="9" y="27"/>
                    <a:pt x="9" y="27"/>
                  </a:cubicBezTo>
                  <a:cubicBezTo>
                    <a:pt x="9" y="27"/>
                    <a:pt x="10" y="28"/>
                    <a:pt x="11" y="30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9" y="33"/>
                    <a:pt x="9" y="33"/>
                    <a:pt x="9" y="33"/>
                  </a:cubicBezTo>
                  <a:cubicBezTo>
                    <a:pt x="9" y="33"/>
                    <a:pt x="10" y="33"/>
                    <a:pt x="11" y="33"/>
                  </a:cubicBezTo>
                  <a:cubicBezTo>
                    <a:pt x="11" y="34"/>
                    <a:pt x="11" y="34"/>
                    <a:pt x="9" y="34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5" y="38"/>
                    <a:pt x="5" y="38"/>
                    <a:pt x="5" y="38"/>
                  </a:cubicBezTo>
                  <a:cubicBezTo>
                    <a:pt x="4" y="39"/>
                    <a:pt x="4" y="39"/>
                    <a:pt x="4" y="39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3" y="42"/>
                    <a:pt x="3" y="42"/>
                    <a:pt x="4" y="46"/>
                  </a:cubicBezTo>
                  <a:cubicBezTo>
                    <a:pt x="5" y="46"/>
                    <a:pt x="6" y="46"/>
                    <a:pt x="6" y="46"/>
                  </a:cubicBezTo>
                  <a:cubicBezTo>
                    <a:pt x="6" y="47"/>
                    <a:pt x="6" y="48"/>
                    <a:pt x="5" y="48"/>
                  </a:cubicBezTo>
                  <a:cubicBezTo>
                    <a:pt x="4" y="50"/>
                    <a:pt x="4" y="50"/>
                    <a:pt x="4" y="50"/>
                  </a:cubicBezTo>
                  <a:cubicBezTo>
                    <a:pt x="5" y="51"/>
                    <a:pt x="5" y="51"/>
                    <a:pt x="5" y="51"/>
                  </a:cubicBezTo>
                  <a:cubicBezTo>
                    <a:pt x="5" y="51"/>
                    <a:pt x="5" y="52"/>
                    <a:pt x="5" y="52"/>
                  </a:cubicBezTo>
                  <a:cubicBezTo>
                    <a:pt x="6" y="53"/>
                    <a:pt x="6" y="56"/>
                    <a:pt x="7" y="57"/>
                  </a:cubicBezTo>
                  <a:cubicBezTo>
                    <a:pt x="7" y="57"/>
                    <a:pt x="7" y="57"/>
                    <a:pt x="8" y="57"/>
                  </a:cubicBezTo>
                  <a:cubicBezTo>
                    <a:pt x="8" y="57"/>
                    <a:pt x="9" y="57"/>
                    <a:pt x="11" y="56"/>
                  </a:cubicBezTo>
                  <a:cubicBezTo>
                    <a:pt x="11" y="56"/>
                    <a:pt x="11" y="57"/>
                    <a:pt x="10" y="57"/>
                  </a:cubicBezTo>
                  <a:cubicBezTo>
                    <a:pt x="12" y="59"/>
                    <a:pt x="12" y="59"/>
                    <a:pt x="13" y="59"/>
                  </a:cubicBezTo>
                  <a:cubicBezTo>
                    <a:pt x="13" y="59"/>
                    <a:pt x="13" y="59"/>
                    <a:pt x="13" y="59"/>
                  </a:cubicBezTo>
                  <a:cubicBezTo>
                    <a:pt x="14" y="59"/>
                    <a:pt x="19" y="55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9" y="52"/>
                    <a:pt x="20" y="51"/>
                    <a:pt x="20" y="49"/>
                  </a:cubicBezTo>
                  <a:cubicBezTo>
                    <a:pt x="21" y="47"/>
                    <a:pt x="21" y="47"/>
                    <a:pt x="21" y="47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2" y="46"/>
                    <a:pt x="22" y="45"/>
                    <a:pt x="22" y="45"/>
                  </a:cubicBezTo>
                  <a:cubicBezTo>
                    <a:pt x="29" y="45"/>
                    <a:pt x="29" y="44"/>
                    <a:pt x="34" y="39"/>
                  </a:cubicBezTo>
                  <a:cubicBezTo>
                    <a:pt x="35" y="38"/>
                    <a:pt x="35" y="38"/>
                    <a:pt x="35" y="38"/>
                  </a:cubicBezTo>
                  <a:cubicBezTo>
                    <a:pt x="35" y="38"/>
                    <a:pt x="36" y="39"/>
                    <a:pt x="36" y="39"/>
                  </a:cubicBezTo>
                  <a:cubicBezTo>
                    <a:pt x="43" y="38"/>
                    <a:pt x="43" y="37"/>
                    <a:pt x="48" y="34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3" y="32"/>
                    <a:pt x="43" y="32"/>
                    <a:pt x="44" y="30"/>
                  </a:cubicBezTo>
                  <a:cubicBezTo>
                    <a:pt x="46" y="32"/>
                    <a:pt x="47" y="33"/>
                    <a:pt x="47" y="33"/>
                  </a:cubicBezTo>
                  <a:cubicBezTo>
                    <a:pt x="48" y="33"/>
                    <a:pt x="48" y="32"/>
                    <a:pt x="48" y="32"/>
                  </a:cubicBezTo>
                  <a:cubicBezTo>
                    <a:pt x="48" y="31"/>
                    <a:pt x="48" y="30"/>
                    <a:pt x="48" y="29"/>
                  </a:cubicBezTo>
                  <a:cubicBezTo>
                    <a:pt x="46" y="29"/>
                    <a:pt x="46" y="28"/>
                    <a:pt x="45" y="27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48" y="29"/>
                    <a:pt x="48" y="29"/>
                    <a:pt x="48" y="29"/>
                  </a:cubicBezTo>
                  <a:cubicBezTo>
                    <a:pt x="48" y="28"/>
                    <a:pt x="48" y="27"/>
                    <a:pt x="48" y="26"/>
                  </a:cubicBezTo>
                  <a:cubicBezTo>
                    <a:pt x="47" y="26"/>
                    <a:pt x="47" y="26"/>
                    <a:pt x="46" y="26"/>
                  </a:cubicBezTo>
                  <a:cubicBezTo>
                    <a:pt x="46" y="26"/>
                    <a:pt x="46" y="26"/>
                    <a:pt x="45" y="26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4"/>
                    <a:pt x="44" y="24"/>
                    <a:pt x="44" y="24"/>
                  </a:cubicBezTo>
                  <a:cubicBezTo>
                    <a:pt x="45" y="25"/>
                    <a:pt x="46" y="25"/>
                    <a:pt x="46" y="25"/>
                  </a:cubicBezTo>
                  <a:cubicBezTo>
                    <a:pt x="47" y="25"/>
                    <a:pt x="48" y="24"/>
                    <a:pt x="49" y="24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50" y="22"/>
                    <a:pt x="50" y="22"/>
                    <a:pt x="50" y="22"/>
                  </a:cubicBezTo>
                  <a:cubicBezTo>
                    <a:pt x="49" y="21"/>
                    <a:pt x="49" y="21"/>
                    <a:pt x="49" y="21"/>
                  </a:cubicBezTo>
                  <a:cubicBezTo>
                    <a:pt x="48" y="20"/>
                    <a:pt x="48" y="20"/>
                    <a:pt x="48" y="20"/>
                  </a:cubicBezTo>
                  <a:cubicBezTo>
                    <a:pt x="49" y="20"/>
                    <a:pt x="49" y="19"/>
                    <a:pt x="50" y="19"/>
                  </a:cubicBezTo>
                  <a:cubicBezTo>
                    <a:pt x="49" y="18"/>
                    <a:pt x="49" y="18"/>
                    <a:pt x="48" y="18"/>
                  </a:cubicBezTo>
                  <a:cubicBezTo>
                    <a:pt x="47" y="17"/>
                    <a:pt x="47" y="17"/>
                    <a:pt x="47" y="17"/>
                  </a:cubicBezTo>
                  <a:cubicBezTo>
                    <a:pt x="47" y="17"/>
                    <a:pt x="47" y="16"/>
                    <a:pt x="47" y="16"/>
                  </a:cubicBezTo>
                  <a:cubicBezTo>
                    <a:pt x="48" y="16"/>
                    <a:pt x="48" y="16"/>
                    <a:pt x="48" y="16"/>
                  </a:cubicBezTo>
                  <a:cubicBezTo>
                    <a:pt x="49" y="16"/>
                    <a:pt x="49" y="17"/>
                    <a:pt x="50" y="17"/>
                  </a:cubicBezTo>
                  <a:cubicBezTo>
                    <a:pt x="50" y="17"/>
                    <a:pt x="50" y="17"/>
                    <a:pt x="50" y="15"/>
                  </a:cubicBezTo>
                  <a:cubicBezTo>
                    <a:pt x="48" y="14"/>
                    <a:pt x="48" y="14"/>
                    <a:pt x="48" y="14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7" y="13"/>
                    <a:pt x="47" y="13"/>
                    <a:pt x="46" y="13"/>
                  </a:cubicBezTo>
                  <a:cubicBezTo>
                    <a:pt x="46" y="11"/>
                    <a:pt x="47" y="11"/>
                    <a:pt x="47" y="11"/>
                  </a:cubicBezTo>
                  <a:cubicBezTo>
                    <a:pt x="47" y="10"/>
                    <a:pt x="47" y="10"/>
                    <a:pt x="47" y="9"/>
                  </a:cubicBezTo>
                  <a:cubicBezTo>
                    <a:pt x="49" y="9"/>
                    <a:pt x="49" y="9"/>
                    <a:pt x="49" y="8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8" y="8"/>
                    <a:pt x="48" y="9"/>
                    <a:pt x="47" y="9"/>
                  </a:cubicBezTo>
                  <a:cubicBezTo>
                    <a:pt x="47" y="9"/>
                    <a:pt x="47" y="9"/>
                    <a:pt x="47" y="9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8"/>
                    <a:pt x="46" y="8"/>
                    <a:pt x="46" y="8"/>
                  </a:cubicBezTo>
                  <a:cubicBezTo>
                    <a:pt x="47" y="8"/>
                    <a:pt x="48" y="8"/>
                    <a:pt x="48" y="8"/>
                  </a:cubicBezTo>
                  <a:cubicBezTo>
                    <a:pt x="48" y="8"/>
                    <a:pt x="48" y="8"/>
                    <a:pt x="49" y="8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8" y="7"/>
                    <a:pt x="48" y="7"/>
                    <a:pt x="47" y="7"/>
                  </a:cubicBezTo>
                  <a:cubicBezTo>
                    <a:pt x="50" y="6"/>
                    <a:pt x="50" y="6"/>
                    <a:pt x="50" y="6"/>
                  </a:cubicBezTo>
                  <a:cubicBezTo>
                    <a:pt x="51" y="6"/>
                    <a:pt x="51" y="6"/>
                    <a:pt x="51" y="5"/>
                  </a:cubicBezTo>
                  <a:cubicBezTo>
                    <a:pt x="51" y="5"/>
                    <a:pt x="51" y="5"/>
                    <a:pt x="51" y="5"/>
                  </a:cubicBezTo>
                  <a:cubicBezTo>
                    <a:pt x="51" y="4"/>
                    <a:pt x="50" y="4"/>
                    <a:pt x="49" y="4"/>
                  </a:cubicBezTo>
                  <a:cubicBezTo>
                    <a:pt x="48" y="4"/>
                    <a:pt x="48" y="4"/>
                    <a:pt x="47" y="4"/>
                  </a:cubicBezTo>
                  <a:cubicBezTo>
                    <a:pt x="47" y="5"/>
                    <a:pt x="47" y="5"/>
                    <a:pt x="47" y="5"/>
                  </a:cubicBezTo>
                  <a:cubicBezTo>
                    <a:pt x="46" y="5"/>
                    <a:pt x="46" y="5"/>
                    <a:pt x="46" y="4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4" y="6"/>
                    <a:pt x="44" y="6"/>
                    <a:pt x="43" y="7"/>
                  </a:cubicBezTo>
                  <a:cubicBezTo>
                    <a:pt x="43" y="6"/>
                    <a:pt x="43" y="6"/>
                    <a:pt x="44" y="5"/>
                  </a:cubicBezTo>
                  <a:cubicBezTo>
                    <a:pt x="44" y="4"/>
                    <a:pt x="44" y="3"/>
                    <a:pt x="43" y="3"/>
                  </a:cubicBezTo>
                  <a:cubicBezTo>
                    <a:pt x="43" y="3"/>
                    <a:pt x="43" y="3"/>
                    <a:pt x="43" y="3"/>
                  </a:cubicBezTo>
                  <a:cubicBezTo>
                    <a:pt x="42" y="4"/>
                    <a:pt x="42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40" y="4"/>
                    <a:pt x="40" y="4"/>
                    <a:pt x="38" y="4"/>
                  </a:cubicBezTo>
                  <a:cubicBezTo>
                    <a:pt x="39" y="3"/>
                    <a:pt x="39" y="3"/>
                    <a:pt x="40" y="3"/>
                  </a:cubicBezTo>
                  <a:cubicBezTo>
                    <a:pt x="40" y="3"/>
                    <a:pt x="41" y="3"/>
                    <a:pt x="41" y="3"/>
                  </a:cubicBezTo>
                  <a:cubicBezTo>
                    <a:pt x="41" y="3"/>
                    <a:pt x="41" y="3"/>
                    <a:pt x="42" y="3"/>
                  </a:cubicBezTo>
                  <a:cubicBezTo>
                    <a:pt x="43" y="3"/>
                    <a:pt x="43" y="3"/>
                    <a:pt x="44" y="3"/>
                  </a:cubicBezTo>
                  <a:cubicBezTo>
                    <a:pt x="44" y="3"/>
                    <a:pt x="41" y="0"/>
                    <a:pt x="38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1" name="ïś1iḍé"/>
            <p:cNvSpPr/>
            <p:nvPr/>
          </p:nvSpPr>
          <p:spPr bwMode="auto">
            <a:xfrm>
              <a:off x="5594038" y="2968787"/>
              <a:ext cx="32303" cy="14806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2" y="2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4" y="2"/>
                </a:cxn>
                <a:cxn ang="0">
                  <a:pos x="4" y="1"/>
                </a:cxn>
                <a:cxn ang="0">
                  <a:pos x="2" y="0"/>
                </a:cxn>
                <a:cxn ang="0">
                  <a:pos x="1" y="0"/>
                </a:cxn>
              </a:cxnLst>
              <a:rect l="0" t="0" r="r" b="b"/>
              <a:pathLst>
                <a:path w="4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3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1"/>
                    <a:pt x="3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2" name="ïş1íḋè"/>
            <p:cNvSpPr/>
            <p:nvPr/>
          </p:nvSpPr>
          <p:spPr bwMode="auto">
            <a:xfrm>
              <a:off x="6168765" y="2652486"/>
              <a:ext cx="126521" cy="63261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1" y="0"/>
                </a:cxn>
                <a:cxn ang="0">
                  <a:pos x="10" y="1"/>
                </a:cxn>
                <a:cxn ang="0">
                  <a:pos x="9" y="1"/>
                </a:cxn>
                <a:cxn ang="0">
                  <a:pos x="8" y="1"/>
                </a:cxn>
                <a:cxn ang="0">
                  <a:pos x="7" y="2"/>
                </a:cxn>
                <a:cxn ang="0">
                  <a:pos x="7" y="1"/>
                </a:cxn>
                <a:cxn ang="0">
                  <a:pos x="6" y="1"/>
                </a:cxn>
                <a:cxn ang="0">
                  <a:pos x="5" y="2"/>
                </a:cxn>
                <a:cxn ang="0">
                  <a:pos x="5" y="2"/>
                </a:cxn>
                <a:cxn ang="0">
                  <a:pos x="4" y="1"/>
                </a:cxn>
                <a:cxn ang="0">
                  <a:pos x="3" y="0"/>
                </a:cxn>
                <a:cxn ang="0">
                  <a:pos x="2" y="0"/>
                </a:cxn>
                <a:cxn ang="0">
                  <a:pos x="1" y="1"/>
                </a:cxn>
                <a:cxn ang="0">
                  <a:pos x="0" y="3"/>
                </a:cxn>
                <a:cxn ang="0">
                  <a:pos x="2" y="3"/>
                </a:cxn>
                <a:cxn ang="0">
                  <a:pos x="2" y="4"/>
                </a:cxn>
                <a:cxn ang="0">
                  <a:pos x="1" y="3"/>
                </a:cxn>
                <a:cxn ang="0">
                  <a:pos x="1" y="4"/>
                </a:cxn>
                <a:cxn ang="0">
                  <a:pos x="2" y="5"/>
                </a:cxn>
                <a:cxn ang="0">
                  <a:pos x="3" y="5"/>
                </a:cxn>
                <a:cxn ang="0">
                  <a:pos x="4" y="5"/>
                </a:cxn>
                <a:cxn ang="0">
                  <a:pos x="2" y="7"/>
                </a:cxn>
                <a:cxn ang="0">
                  <a:pos x="4" y="7"/>
                </a:cxn>
                <a:cxn ang="0">
                  <a:pos x="6" y="7"/>
                </a:cxn>
                <a:cxn ang="0">
                  <a:pos x="7" y="8"/>
                </a:cxn>
                <a:cxn ang="0">
                  <a:pos x="9" y="8"/>
                </a:cxn>
                <a:cxn ang="0">
                  <a:pos x="13" y="6"/>
                </a:cxn>
                <a:cxn ang="0">
                  <a:pos x="16" y="3"/>
                </a:cxn>
                <a:cxn ang="0">
                  <a:pos x="16" y="3"/>
                </a:cxn>
                <a:cxn ang="0">
                  <a:pos x="15" y="1"/>
                </a:cxn>
                <a:cxn ang="0">
                  <a:pos x="13" y="1"/>
                </a:cxn>
                <a:cxn ang="0">
                  <a:pos x="12" y="0"/>
                </a:cxn>
              </a:cxnLst>
              <a:rect l="0" t="0" r="r" b="b"/>
              <a:pathLst>
                <a:path w="16" h="8">
                  <a:moveTo>
                    <a:pt x="12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6"/>
                    <a:pt x="2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7"/>
                    <a:pt x="5" y="7"/>
                    <a:pt x="6" y="7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8" y="8"/>
                    <a:pt x="9" y="8"/>
                    <a:pt x="9" y="8"/>
                  </a:cubicBezTo>
                  <a:cubicBezTo>
                    <a:pt x="10" y="7"/>
                    <a:pt x="11" y="6"/>
                    <a:pt x="13" y="6"/>
                  </a:cubicBezTo>
                  <a:cubicBezTo>
                    <a:pt x="13" y="6"/>
                    <a:pt x="14" y="6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5" y="1"/>
                    <a:pt x="15" y="1"/>
                    <a:pt x="15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2" y="0"/>
                    <a:pt x="12" y="0"/>
                    <a:pt x="12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3" name="iṩ1íḍé"/>
            <p:cNvSpPr/>
            <p:nvPr/>
          </p:nvSpPr>
          <p:spPr bwMode="auto">
            <a:xfrm>
              <a:off x="6373352" y="2881300"/>
              <a:ext cx="71337" cy="71337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6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5" y="0"/>
                </a:cxn>
                <a:cxn ang="0">
                  <a:pos x="4" y="0"/>
                </a:cxn>
                <a:cxn ang="0">
                  <a:pos x="4" y="0"/>
                </a:cxn>
                <a:cxn ang="0">
                  <a:pos x="2" y="2"/>
                </a:cxn>
                <a:cxn ang="0">
                  <a:pos x="1" y="2"/>
                </a:cxn>
                <a:cxn ang="0">
                  <a:pos x="0" y="4"/>
                </a:cxn>
                <a:cxn ang="0">
                  <a:pos x="0" y="5"/>
                </a:cxn>
                <a:cxn ang="0">
                  <a:pos x="2" y="5"/>
                </a:cxn>
                <a:cxn ang="0">
                  <a:pos x="2" y="5"/>
                </a:cxn>
                <a:cxn ang="0">
                  <a:pos x="2" y="6"/>
                </a:cxn>
                <a:cxn ang="0">
                  <a:pos x="1" y="7"/>
                </a:cxn>
                <a:cxn ang="0">
                  <a:pos x="1" y="9"/>
                </a:cxn>
                <a:cxn ang="0">
                  <a:pos x="3" y="9"/>
                </a:cxn>
                <a:cxn ang="0">
                  <a:pos x="7" y="7"/>
                </a:cxn>
                <a:cxn ang="0">
                  <a:pos x="7" y="4"/>
                </a:cxn>
                <a:cxn ang="0">
                  <a:pos x="6" y="3"/>
                </a:cxn>
                <a:cxn ang="0">
                  <a:pos x="8" y="2"/>
                </a:cxn>
                <a:cxn ang="0">
                  <a:pos x="6" y="0"/>
                </a:cxn>
              </a:cxnLst>
              <a:rect l="0" t="0" r="r" b="b"/>
              <a:pathLst>
                <a:path w="9" h="9">
                  <a:moveTo>
                    <a:pt x="6" y="0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2"/>
                    <a:pt x="3" y="2"/>
                    <a:pt x="2" y="2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9"/>
                    <a:pt x="2" y="9"/>
                    <a:pt x="3" y="9"/>
                  </a:cubicBezTo>
                  <a:cubicBezTo>
                    <a:pt x="4" y="8"/>
                    <a:pt x="6" y="8"/>
                    <a:pt x="7" y="7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9" y="1"/>
                    <a:pt x="7" y="0"/>
                    <a:pt x="6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4" name="iṡḷïḑé"/>
            <p:cNvSpPr/>
            <p:nvPr/>
          </p:nvSpPr>
          <p:spPr bwMode="auto">
            <a:xfrm>
              <a:off x="6420460" y="2801887"/>
              <a:ext cx="126521" cy="181706"/>
            </a:xfrm>
            <a:custGeom>
              <a:avLst/>
              <a:gdLst/>
              <a:ahLst/>
              <a:cxnLst>
                <a:cxn ang="0">
                  <a:pos x="1" y="2"/>
                </a:cxn>
                <a:cxn ang="0">
                  <a:pos x="0" y="4"/>
                </a:cxn>
                <a:cxn ang="0">
                  <a:pos x="1" y="6"/>
                </a:cxn>
                <a:cxn ang="0">
                  <a:pos x="0" y="8"/>
                </a:cxn>
                <a:cxn ang="0">
                  <a:pos x="3" y="7"/>
                </a:cxn>
                <a:cxn ang="0">
                  <a:pos x="3" y="9"/>
                </a:cxn>
                <a:cxn ang="0">
                  <a:pos x="3" y="11"/>
                </a:cxn>
                <a:cxn ang="0">
                  <a:pos x="5" y="10"/>
                </a:cxn>
                <a:cxn ang="0">
                  <a:pos x="6" y="11"/>
                </a:cxn>
                <a:cxn ang="0">
                  <a:pos x="7" y="14"/>
                </a:cxn>
                <a:cxn ang="0">
                  <a:pos x="5" y="14"/>
                </a:cxn>
                <a:cxn ang="0">
                  <a:pos x="5" y="17"/>
                </a:cxn>
                <a:cxn ang="0">
                  <a:pos x="5" y="19"/>
                </a:cxn>
                <a:cxn ang="0">
                  <a:pos x="7" y="19"/>
                </a:cxn>
                <a:cxn ang="0">
                  <a:pos x="9" y="18"/>
                </a:cxn>
                <a:cxn ang="0">
                  <a:pos x="8" y="20"/>
                </a:cxn>
                <a:cxn ang="0">
                  <a:pos x="4" y="22"/>
                </a:cxn>
                <a:cxn ang="0">
                  <a:pos x="8" y="22"/>
                </a:cxn>
                <a:cxn ang="0">
                  <a:pos x="9" y="20"/>
                </a:cxn>
                <a:cxn ang="0">
                  <a:pos x="14" y="21"/>
                </a:cxn>
                <a:cxn ang="0">
                  <a:pos x="16" y="19"/>
                </a:cxn>
                <a:cxn ang="0">
                  <a:pos x="16" y="16"/>
                </a:cxn>
                <a:cxn ang="0">
                  <a:pos x="13" y="15"/>
                </a:cxn>
                <a:cxn ang="0">
                  <a:pos x="12" y="13"/>
                </a:cxn>
                <a:cxn ang="0">
                  <a:pos x="9" y="10"/>
                </a:cxn>
                <a:cxn ang="0">
                  <a:pos x="7" y="7"/>
                </a:cxn>
                <a:cxn ang="0">
                  <a:pos x="5" y="8"/>
                </a:cxn>
                <a:cxn ang="0">
                  <a:pos x="4" y="7"/>
                </a:cxn>
                <a:cxn ang="0">
                  <a:pos x="6" y="4"/>
                </a:cxn>
                <a:cxn ang="0">
                  <a:pos x="4" y="3"/>
                </a:cxn>
                <a:cxn ang="0">
                  <a:pos x="2" y="3"/>
                </a:cxn>
                <a:cxn ang="0">
                  <a:pos x="4" y="1"/>
                </a:cxn>
                <a:cxn ang="0">
                  <a:pos x="0" y="0"/>
                </a:cxn>
              </a:cxnLst>
              <a:rect l="0" t="0" r="r" b="b"/>
              <a:pathLst>
                <a:path w="16" h="23">
                  <a:moveTo>
                    <a:pt x="0" y="0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4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6" y="15"/>
                    <a:pt x="6" y="16"/>
                    <a:pt x="5" y="17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6" y="22"/>
                    <a:pt x="7" y="22"/>
                    <a:pt x="8" y="22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8" y="20"/>
                    <a:pt x="9" y="20"/>
                    <a:pt x="9" y="2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12" y="21"/>
                    <a:pt x="13" y="21"/>
                    <a:pt x="14" y="21"/>
                  </a:cubicBezTo>
                  <a:cubicBezTo>
                    <a:pt x="15" y="20"/>
                    <a:pt x="15" y="20"/>
                    <a:pt x="15" y="20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15" y="18"/>
                    <a:pt x="16" y="17"/>
                    <a:pt x="16" y="16"/>
                  </a:cubicBezTo>
                  <a:cubicBezTo>
                    <a:pt x="16" y="16"/>
                    <a:pt x="16" y="16"/>
                    <a:pt x="15" y="15"/>
                  </a:cubicBezTo>
                  <a:cubicBezTo>
                    <a:pt x="13" y="15"/>
                    <a:pt x="13" y="15"/>
                    <a:pt x="13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6" y="7"/>
                    <a:pt x="6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5" name="îŝlîḍê"/>
            <p:cNvSpPr/>
            <p:nvPr/>
          </p:nvSpPr>
          <p:spPr bwMode="auto">
            <a:xfrm>
              <a:off x="6389504" y="2360411"/>
              <a:ext cx="47109" cy="22882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6" y="11"/>
                </a:cxn>
                <a:cxn ang="0">
                  <a:pos x="12" y="11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7" y="5"/>
                </a:cxn>
                <a:cxn ang="0">
                  <a:pos x="17" y="11"/>
                </a:cxn>
                <a:cxn ang="0">
                  <a:pos x="12" y="11"/>
                </a:cxn>
                <a:cxn ang="0">
                  <a:pos x="17" y="11"/>
                </a:cxn>
                <a:cxn ang="0">
                  <a:pos x="23" y="11"/>
                </a:cxn>
                <a:cxn ang="0">
                  <a:pos x="23" y="11"/>
                </a:cxn>
                <a:cxn ang="0">
                  <a:pos x="29" y="17"/>
                </a:cxn>
                <a:cxn ang="0">
                  <a:pos x="35" y="17"/>
                </a:cxn>
                <a:cxn ang="0">
                  <a:pos x="29" y="11"/>
                </a:cxn>
                <a:cxn ang="0">
                  <a:pos x="35" y="11"/>
                </a:cxn>
                <a:cxn ang="0">
                  <a:pos x="35" y="5"/>
                </a:cxn>
                <a:cxn ang="0">
                  <a:pos x="29" y="0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12" y="0"/>
                </a:cxn>
              </a:cxnLst>
              <a:rect l="0" t="0" r="r" b="b"/>
              <a:pathLst>
                <a:path w="35" h="17">
                  <a:moveTo>
                    <a:pt x="12" y="0"/>
                  </a:moveTo>
                  <a:lnTo>
                    <a:pt x="12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6" y="11"/>
                  </a:lnTo>
                  <a:lnTo>
                    <a:pt x="12" y="11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7" y="5"/>
                  </a:lnTo>
                  <a:lnTo>
                    <a:pt x="17" y="11"/>
                  </a:lnTo>
                  <a:lnTo>
                    <a:pt x="12" y="11"/>
                  </a:lnTo>
                  <a:lnTo>
                    <a:pt x="17" y="11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9" y="17"/>
                  </a:lnTo>
                  <a:lnTo>
                    <a:pt x="35" y="17"/>
                  </a:lnTo>
                  <a:lnTo>
                    <a:pt x="29" y="11"/>
                  </a:lnTo>
                  <a:lnTo>
                    <a:pt x="35" y="11"/>
                  </a:lnTo>
                  <a:lnTo>
                    <a:pt x="35" y="5"/>
                  </a:lnTo>
                  <a:lnTo>
                    <a:pt x="29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2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6" name="ïS1iďe"/>
            <p:cNvSpPr/>
            <p:nvPr/>
          </p:nvSpPr>
          <p:spPr bwMode="auto">
            <a:xfrm>
              <a:off x="6389504" y="2360411"/>
              <a:ext cx="47109" cy="22882"/>
            </a:xfrm>
            <a:custGeom>
              <a:avLst/>
              <a:gdLst/>
              <a:ahLst/>
              <a:cxnLst>
                <a:cxn ang="0">
                  <a:pos x="12" y="0"/>
                </a:cxn>
                <a:cxn ang="0">
                  <a:pos x="12" y="0"/>
                </a:cxn>
                <a:cxn ang="0">
                  <a:pos x="6" y="0"/>
                </a:cxn>
                <a:cxn ang="0">
                  <a:pos x="0" y="0"/>
                </a:cxn>
                <a:cxn ang="0">
                  <a:pos x="0" y="5"/>
                </a:cxn>
                <a:cxn ang="0">
                  <a:pos x="6" y="11"/>
                </a:cxn>
                <a:cxn ang="0">
                  <a:pos x="12" y="11"/>
                </a:cxn>
                <a:cxn ang="0">
                  <a:pos x="12" y="5"/>
                </a:cxn>
                <a:cxn ang="0">
                  <a:pos x="12" y="5"/>
                </a:cxn>
                <a:cxn ang="0">
                  <a:pos x="17" y="5"/>
                </a:cxn>
                <a:cxn ang="0">
                  <a:pos x="17" y="11"/>
                </a:cxn>
                <a:cxn ang="0">
                  <a:pos x="12" y="11"/>
                </a:cxn>
                <a:cxn ang="0">
                  <a:pos x="17" y="11"/>
                </a:cxn>
                <a:cxn ang="0">
                  <a:pos x="23" y="11"/>
                </a:cxn>
                <a:cxn ang="0">
                  <a:pos x="23" y="11"/>
                </a:cxn>
                <a:cxn ang="0">
                  <a:pos x="29" y="17"/>
                </a:cxn>
                <a:cxn ang="0">
                  <a:pos x="35" y="17"/>
                </a:cxn>
                <a:cxn ang="0">
                  <a:pos x="29" y="11"/>
                </a:cxn>
                <a:cxn ang="0">
                  <a:pos x="35" y="11"/>
                </a:cxn>
                <a:cxn ang="0">
                  <a:pos x="35" y="5"/>
                </a:cxn>
                <a:cxn ang="0">
                  <a:pos x="29" y="0"/>
                </a:cxn>
                <a:cxn ang="0">
                  <a:pos x="17" y="0"/>
                </a:cxn>
                <a:cxn ang="0">
                  <a:pos x="17" y="0"/>
                </a:cxn>
                <a:cxn ang="0">
                  <a:pos x="12" y="0"/>
                </a:cxn>
              </a:cxnLst>
              <a:rect l="0" t="0" r="r" b="b"/>
              <a:pathLst>
                <a:path w="35" h="17">
                  <a:moveTo>
                    <a:pt x="12" y="0"/>
                  </a:moveTo>
                  <a:lnTo>
                    <a:pt x="12" y="0"/>
                  </a:lnTo>
                  <a:lnTo>
                    <a:pt x="6" y="0"/>
                  </a:lnTo>
                  <a:lnTo>
                    <a:pt x="0" y="0"/>
                  </a:lnTo>
                  <a:lnTo>
                    <a:pt x="0" y="5"/>
                  </a:lnTo>
                  <a:lnTo>
                    <a:pt x="6" y="11"/>
                  </a:lnTo>
                  <a:lnTo>
                    <a:pt x="12" y="11"/>
                  </a:lnTo>
                  <a:lnTo>
                    <a:pt x="12" y="5"/>
                  </a:lnTo>
                  <a:lnTo>
                    <a:pt x="12" y="5"/>
                  </a:lnTo>
                  <a:lnTo>
                    <a:pt x="17" y="5"/>
                  </a:lnTo>
                  <a:lnTo>
                    <a:pt x="17" y="11"/>
                  </a:lnTo>
                  <a:lnTo>
                    <a:pt x="12" y="11"/>
                  </a:lnTo>
                  <a:lnTo>
                    <a:pt x="17" y="11"/>
                  </a:lnTo>
                  <a:lnTo>
                    <a:pt x="23" y="11"/>
                  </a:lnTo>
                  <a:lnTo>
                    <a:pt x="23" y="11"/>
                  </a:lnTo>
                  <a:lnTo>
                    <a:pt x="29" y="17"/>
                  </a:lnTo>
                  <a:lnTo>
                    <a:pt x="35" y="17"/>
                  </a:lnTo>
                  <a:lnTo>
                    <a:pt x="29" y="11"/>
                  </a:lnTo>
                  <a:lnTo>
                    <a:pt x="35" y="11"/>
                  </a:lnTo>
                  <a:lnTo>
                    <a:pt x="35" y="5"/>
                  </a:lnTo>
                  <a:lnTo>
                    <a:pt x="29" y="0"/>
                  </a:lnTo>
                  <a:lnTo>
                    <a:pt x="17" y="0"/>
                  </a:lnTo>
                  <a:lnTo>
                    <a:pt x="17" y="0"/>
                  </a:lnTo>
                  <a:lnTo>
                    <a:pt x="12" y="0"/>
                  </a:ln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7" name="ïṩlïdé"/>
            <p:cNvSpPr/>
            <p:nvPr/>
          </p:nvSpPr>
          <p:spPr bwMode="auto">
            <a:xfrm>
              <a:off x="6625047" y="2857072"/>
              <a:ext cx="8076" cy="1615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0"/>
                </a:cxn>
                <a:cxn ang="0">
                  <a:pos x="0" y="1"/>
                </a:cxn>
                <a:cxn ang="0">
                  <a:pos x="1" y="2"/>
                </a:cxn>
                <a:cxn ang="0">
                  <a:pos x="1" y="0"/>
                </a:cxn>
                <a:cxn ang="0">
                  <a:pos x="1" y="0"/>
                </a:cxn>
              </a:cxnLst>
              <a:rect l="0" t="0" r="r" b="b"/>
              <a:pathLst>
                <a:path w="1" h="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8" name="ïśļíḓè"/>
            <p:cNvSpPr/>
            <p:nvPr/>
          </p:nvSpPr>
          <p:spPr bwMode="auto">
            <a:xfrm>
              <a:off x="6633123" y="2848997"/>
              <a:ext cx="24227" cy="16152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"/>
                </a:cxn>
                <a:cxn ang="0">
                  <a:pos x="2" y="2"/>
                </a:cxn>
                <a:cxn ang="0">
                  <a:pos x="2" y="2"/>
                </a:cxn>
                <a:cxn ang="0">
                  <a:pos x="3" y="2"/>
                </a:cxn>
                <a:cxn ang="0">
                  <a:pos x="2" y="1"/>
                </a:cxn>
                <a:cxn ang="0">
                  <a:pos x="1" y="0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1" y="1"/>
                    <a:pt x="0" y="1"/>
                    <a:pt x="0" y="1"/>
                  </a:cubicBezTo>
                  <a:cubicBezTo>
                    <a:pt x="0" y="1"/>
                    <a:pt x="1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19" name="îšlíḓê"/>
            <p:cNvSpPr/>
            <p:nvPr/>
          </p:nvSpPr>
          <p:spPr bwMode="auto">
            <a:xfrm>
              <a:off x="6649274" y="2848997"/>
              <a:ext cx="8076" cy="80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0" y="0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0" name="îSḷíḑê"/>
            <p:cNvSpPr/>
            <p:nvPr/>
          </p:nvSpPr>
          <p:spPr bwMode="auto">
            <a:xfrm>
              <a:off x="6522754" y="2297151"/>
              <a:ext cx="47109" cy="1480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" y="0"/>
                </a:cxn>
                <a:cxn ang="0">
                  <a:pos x="3" y="1"/>
                </a:cxn>
                <a:cxn ang="0">
                  <a:pos x="4" y="1"/>
                </a:cxn>
                <a:cxn ang="0">
                  <a:pos x="6" y="2"/>
                </a:cxn>
                <a:cxn ang="0">
                  <a:pos x="6" y="2"/>
                </a:cxn>
                <a:cxn ang="0">
                  <a:pos x="3" y="0"/>
                </a:cxn>
                <a:cxn ang="0">
                  <a:pos x="0" y="0"/>
                </a:cxn>
              </a:cxnLst>
              <a:rect l="0" t="0" r="r" b="b"/>
              <a:pathLst>
                <a:path w="6" h="2">
                  <a:moveTo>
                    <a:pt x="0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5" y="1"/>
                    <a:pt x="5" y="1"/>
                    <a:pt x="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1" name="iśļiḑe"/>
            <p:cNvSpPr/>
            <p:nvPr/>
          </p:nvSpPr>
          <p:spPr bwMode="auto">
            <a:xfrm>
              <a:off x="6569863" y="2303881"/>
              <a:ext cx="47109" cy="242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1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3" y="2"/>
                </a:cxn>
                <a:cxn ang="0">
                  <a:pos x="5" y="3"/>
                </a:cxn>
                <a:cxn ang="0">
                  <a:pos x="5" y="3"/>
                </a:cxn>
                <a:cxn ang="0">
                  <a:pos x="5" y="2"/>
                </a:cxn>
                <a:cxn ang="0">
                  <a:pos x="6" y="3"/>
                </a:cxn>
                <a:cxn ang="0">
                  <a:pos x="5" y="2"/>
                </a:cxn>
                <a:cxn ang="0">
                  <a:pos x="4" y="2"/>
                </a:cxn>
                <a:cxn ang="0">
                  <a:pos x="2" y="1"/>
                </a:cxn>
                <a:cxn ang="0">
                  <a:pos x="1" y="1"/>
                </a:cxn>
                <a:cxn ang="0">
                  <a:pos x="0" y="0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2" y="1"/>
                    <a:pt x="3" y="2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3"/>
                    <a:pt x="5" y="3"/>
                    <a:pt x="6" y="3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3" y="2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2" name="íšļiḑê"/>
            <p:cNvSpPr/>
            <p:nvPr/>
          </p:nvSpPr>
          <p:spPr bwMode="auto">
            <a:xfrm>
              <a:off x="6586015" y="2311956"/>
              <a:ext cx="55185" cy="242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" y="3"/>
                </a:cxn>
                <a:cxn ang="0">
                  <a:pos x="4" y="2"/>
                </a:cxn>
                <a:cxn ang="0">
                  <a:pos x="2" y="1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0" y="0"/>
                </a:cxn>
              </a:cxnLst>
              <a:rect l="0" t="0" r="r" b="b"/>
              <a:pathLst>
                <a:path w="7" h="3">
                  <a:moveTo>
                    <a:pt x="0" y="0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2"/>
                    <a:pt x="4" y="2"/>
                    <a:pt x="2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1"/>
                  </a:cubicBezTo>
                  <a:cubicBezTo>
                    <a:pt x="1" y="0"/>
                    <a:pt x="0" y="0"/>
                    <a:pt x="0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3" name="íslidè"/>
            <p:cNvSpPr/>
            <p:nvPr/>
          </p:nvSpPr>
          <p:spPr bwMode="auto">
            <a:xfrm>
              <a:off x="7373403" y="3583893"/>
              <a:ext cx="8076" cy="63261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6"/>
                </a:cxn>
                <a:cxn ang="0">
                  <a:pos x="0" y="8"/>
                </a:cxn>
                <a:cxn ang="0">
                  <a:pos x="1" y="8"/>
                </a:cxn>
                <a:cxn ang="0">
                  <a:pos x="1" y="4"/>
                </a:cxn>
                <a:cxn ang="0">
                  <a:pos x="1" y="0"/>
                </a:cxn>
              </a:cxnLst>
              <a:rect l="0" t="0" r="r" b="b"/>
              <a:pathLst>
                <a:path w="1" h="8">
                  <a:moveTo>
                    <a:pt x="1" y="0"/>
                  </a:moveTo>
                  <a:cubicBezTo>
                    <a:pt x="1" y="2"/>
                    <a:pt x="1" y="4"/>
                    <a:pt x="1" y="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5"/>
                    <a:pt x="1" y="4"/>
                  </a:cubicBezTo>
                  <a:cubicBezTo>
                    <a:pt x="1" y="4"/>
                    <a:pt x="1" y="1"/>
                    <a:pt x="1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4" name="ïsḻïďè"/>
            <p:cNvSpPr/>
            <p:nvPr/>
          </p:nvSpPr>
          <p:spPr bwMode="auto">
            <a:xfrm>
              <a:off x="6680232" y="3142417"/>
              <a:ext cx="24227" cy="39033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1"/>
                </a:cxn>
                <a:cxn ang="0">
                  <a:pos x="0" y="2"/>
                </a:cxn>
                <a:cxn ang="0">
                  <a:pos x="1" y="3"/>
                </a:cxn>
                <a:cxn ang="0">
                  <a:pos x="1" y="5"/>
                </a:cxn>
                <a:cxn ang="0">
                  <a:pos x="2" y="5"/>
                </a:cxn>
                <a:cxn ang="0">
                  <a:pos x="3" y="4"/>
                </a:cxn>
                <a:cxn ang="0">
                  <a:pos x="2" y="1"/>
                </a:cxn>
                <a:cxn ang="0">
                  <a:pos x="1" y="0"/>
                </a:cxn>
              </a:cxnLst>
              <a:rect l="0" t="0" r="r" b="b"/>
              <a:pathLst>
                <a:path w="3" h="5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3"/>
                    <a:pt x="2" y="2"/>
                    <a:pt x="2" y="1"/>
                  </a:cubicBezTo>
                  <a:cubicBezTo>
                    <a:pt x="2" y="0"/>
                    <a:pt x="1" y="0"/>
                    <a:pt x="1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5" name="îṡliḓê"/>
            <p:cNvSpPr/>
            <p:nvPr/>
          </p:nvSpPr>
          <p:spPr bwMode="auto">
            <a:xfrm>
              <a:off x="6680232" y="3110114"/>
              <a:ext cx="16152" cy="242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"/>
                </a:cxn>
                <a:cxn ang="0">
                  <a:pos x="0" y="18"/>
                </a:cxn>
                <a:cxn ang="0">
                  <a:pos x="6" y="18"/>
                </a:cxn>
                <a:cxn ang="0">
                  <a:pos x="12" y="6"/>
                </a:cxn>
                <a:cxn ang="0">
                  <a:pos x="6" y="0"/>
                </a:cxn>
                <a:cxn ang="0">
                  <a:pos x="0" y="0"/>
                </a:cxn>
              </a:cxnLst>
              <a:rect l="0" t="0" r="r" b="b"/>
              <a:pathLst>
                <a:path w="12" h="18">
                  <a:moveTo>
                    <a:pt x="0" y="0"/>
                  </a:moveTo>
                  <a:lnTo>
                    <a:pt x="0" y="6"/>
                  </a:lnTo>
                  <a:lnTo>
                    <a:pt x="0" y="18"/>
                  </a:lnTo>
                  <a:lnTo>
                    <a:pt x="6" y="18"/>
                  </a:lnTo>
                  <a:lnTo>
                    <a:pt x="12" y="6"/>
                  </a:lnTo>
                  <a:lnTo>
                    <a:pt x="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6" name="íṩḷíḓé"/>
            <p:cNvSpPr/>
            <p:nvPr/>
          </p:nvSpPr>
          <p:spPr bwMode="auto">
            <a:xfrm>
              <a:off x="6680232" y="3110114"/>
              <a:ext cx="16152" cy="2422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"/>
                </a:cxn>
                <a:cxn ang="0">
                  <a:pos x="0" y="18"/>
                </a:cxn>
                <a:cxn ang="0">
                  <a:pos x="6" y="18"/>
                </a:cxn>
                <a:cxn ang="0">
                  <a:pos x="12" y="6"/>
                </a:cxn>
                <a:cxn ang="0">
                  <a:pos x="6" y="0"/>
                </a:cxn>
                <a:cxn ang="0">
                  <a:pos x="0" y="0"/>
                </a:cxn>
              </a:cxnLst>
              <a:rect l="0" t="0" r="r" b="b"/>
              <a:pathLst>
                <a:path w="12" h="18">
                  <a:moveTo>
                    <a:pt x="0" y="0"/>
                  </a:moveTo>
                  <a:lnTo>
                    <a:pt x="0" y="6"/>
                  </a:lnTo>
                  <a:lnTo>
                    <a:pt x="0" y="18"/>
                  </a:lnTo>
                  <a:lnTo>
                    <a:pt x="6" y="18"/>
                  </a:lnTo>
                  <a:lnTo>
                    <a:pt x="12" y="6"/>
                  </a:lnTo>
                  <a:lnTo>
                    <a:pt x="6" y="0"/>
                  </a:lnTo>
                  <a:lnTo>
                    <a:pt x="0" y="0"/>
                  </a:ln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7" name="ïṣļíḋê"/>
            <p:cNvSpPr/>
            <p:nvPr/>
          </p:nvSpPr>
          <p:spPr bwMode="auto">
            <a:xfrm>
              <a:off x="6743492" y="3189525"/>
              <a:ext cx="39033" cy="30958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6" y="6"/>
                </a:cxn>
                <a:cxn ang="0">
                  <a:pos x="0" y="12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23" y="23"/>
                </a:cxn>
                <a:cxn ang="0">
                  <a:pos x="29" y="23"/>
                </a:cxn>
                <a:cxn ang="0">
                  <a:pos x="29" y="12"/>
                </a:cxn>
                <a:cxn ang="0">
                  <a:pos x="29" y="6"/>
                </a:cxn>
                <a:cxn ang="0">
                  <a:pos x="29" y="0"/>
                </a:cxn>
              </a:cxnLst>
              <a:rect l="0" t="0" r="r" b="b"/>
              <a:pathLst>
                <a:path w="29" h="23">
                  <a:moveTo>
                    <a:pt x="29" y="0"/>
                  </a:moveTo>
                  <a:lnTo>
                    <a:pt x="6" y="6"/>
                  </a:lnTo>
                  <a:lnTo>
                    <a:pt x="0" y="12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23" y="23"/>
                  </a:lnTo>
                  <a:lnTo>
                    <a:pt x="29" y="23"/>
                  </a:lnTo>
                  <a:lnTo>
                    <a:pt x="29" y="12"/>
                  </a:lnTo>
                  <a:lnTo>
                    <a:pt x="29" y="6"/>
                  </a:lnTo>
                  <a:lnTo>
                    <a:pt x="29" y="0"/>
                  </a:lnTo>
                  <a:close/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8" name="ïṥlídé"/>
            <p:cNvSpPr/>
            <p:nvPr/>
          </p:nvSpPr>
          <p:spPr bwMode="auto">
            <a:xfrm>
              <a:off x="6743492" y="3189525"/>
              <a:ext cx="39033" cy="30958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6" y="6"/>
                </a:cxn>
                <a:cxn ang="0">
                  <a:pos x="0" y="12"/>
                </a:cxn>
                <a:cxn ang="0">
                  <a:pos x="12" y="18"/>
                </a:cxn>
                <a:cxn ang="0">
                  <a:pos x="12" y="18"/>
                </a:cxn>
                <a:cxn ang="0">
                  <a:pos x="23" y="23"/>
                </a:cxn>
                <a:cxn ang="0">
                  <a:pos x="29" y="23"/>
                </a:cxn>
                <a:cxn ang="0">
                  <a:pos x="29" y="12"/>
                </a:cxn>
                <a:cxn ang="0">
                  <a:pos x="29" y="6"/>
                </a:cxn>
                <a:cxn ang="0">
                  <a:pos x="29" y="0"/>
                </a:cxn>
              </a:cxnLst>
              <a:rect l="0" t="0" r="r" b="b"/>
              <a:pathLst>
                <a:path w="29" h="23">
                  <a:moveTo>
                    <a:pt x="29" y="0"/>
                  </a:moveTo>
                  <a:lnTo>
                    <a:pt x="6" y="6"/>
                  </a:lnTo>
                  <a:lnTo>
                    <a:pt x="0" y="12"/>
                  </a:lnTo>
                  <a:lnTo>
                    <a:pt x="12" y="18"/>
                  </a:lnTo>
                  <a:lnTo>
                    <a:pt x="12" y="18"/>
                  </a:lnTo>
                  <a:lnTo>
                    <a:pt x="23" y="23"/>
                  </a:lnTo>
                  <a:lnTo>
                    <a:pt x="29" y="23"/>
                  </a:lnTo>
                  <a:lnTo>
                    <a:pt x="29" y="12"/>
                  </a:lnTo>
                  <a:lnTo>
                    <a:pt x="29" y="6"/>
                  </a:lnTo>
                  <a:lnTo>
                    <a:pt x="29" y="0"/>
                  </a:ln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9" name="îṡḻíḑé"/>
            <p:cNvSpPr/>
            <p:nvPr/>
          </p:nvSpPr>
          <p:spPr bwMode="auto">
            <a:xfrm>
              <a:off x="6900970" y="3228559"/>
              <a:ext cx="16152" cy="80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2" y="0"/>
                </a:cxn>
                <a:cxn ang="0">
                  <a:pos x="0" y="0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0" name="ïśľiḑe"/>
            <p:cNvSpPr/>
            <p:nvPr/>
          </p:nvSpPr>
          <p:spPr bwMode="auto">
            <a:xfrm>
              <a:off x="6917122" y="3228559"/>
              <a:ext cx="14806" cy="8076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1" y="0"/>
                </a:cxn>
                <a:cxn ang="0">
                  <a:pos x="0" y="0"/>
                </a:cxn>
                <a:cxn ang="0">
                  <a:pos x="1" y="1"/>
                </a:cxn>
                <a:cxn ang="0">
                  <a:pos x="2" y="1"/>
                </a:cxn>
                <a:cxn ang="0">
                  <a:pos x="2" y="0"/>
                </a:cxn>
                <a:cxn ang="0">
                  <a:pos x="1" y="0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1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1" name="ï$1îḑe"/>
            <p:cNvSpPr/>
            <p:nvPr/>
          </p:nvSpPr>
          <p:spPr bwMode="auto">
            <a:xfrm>
              <a:off x="7003264" y="3213752"/>
              <a:ext cx="16152" cy="22882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1" y="1"/>
                </a:cxn>
                <a:cxn ang="0">
                  <a:pos x="0" y="2"/>
                </a:cxn>
                <a:cxn ang="0">
                  <a:pos x="0" y="3"/>
                </a:cxn>
                <a:cxn ang="0">
                  <a:pos x="0" y="3"/>
                </a:cxn>
                <a:cxn ang="0">
                  <a:pos x="1" y="3"/>
                </a:cxn>
                <a:cxn ang="0">
                  <a:pos x="2" y="0"/>
                </a:cxn>
                <a:cxn ang="0">
                  <a:pos x="2" y="0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2" y="2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2" name="iSľîḋè"/>
            <p:cNvSpPr/>
            <p:nvPr/>
          </p:nvSpPr>
          <p:spPr bwMode="auto">
            <a:xfrm>
              <a:off x="6254907" y="2336184"/>
              <a:ext cx="1126573" cy="2062018"/>
            </a:xfrm>
            <a:custGeom>
              <a:avLst/>
              <a:gdLst/>
              <a:ahLst/>
              <a:cxnLst>
                <a:cxn ang="0">
                  <a:pos x="124" y="166"/>
                </a:cxn>
                <a:cxn ang="0">
                  <a:pos x="124" y="133"/>
                </a:cxn>
                <a:cxn ang="0">
                  <a:pos x="95" y="82"/>
                </a:cxn>
                <a:cxn ang="0">
                  <a:pos x="95" y="93"/>
                </a:cxn>
                <a:cxn ang="0">
                  <a:pos x="88" y="84"/>
                </a:cxn>
                <a:cxn ang="0">
                  <a:pos x="106" y="85"/>
                </a:cxn>
                <a:cxn ang="0">
                  <a:pos x="113" y="93"/>
                </a:cxn>
                <a:cxn ang="0">
                  <a:pos x="111" y="96"/>
                </a:cxn>
                <a:cxn ang="0">
                  <a:pos x="109" y="92"/>
                </a:cxn>
                <a:cxn ang="0">
                  <a:pos x="105" y="87"/>
                </a:cxn>
                <a:cxn ang="0">
                  <a:pos x="60" y="30"/>
                </a:cxn>
                <a:cxn ang="0">
                  <a:pos x="67" y="38"/>
                </a:cxn>
                <a:cxn ang="0">
                  <a:pos x="39" y="21"/>
                </a:cxn>
                <a:cxn ang="0">
                  <a:pos x="46" y="25"/>
                </a:cxn>
                <a:cxn ang="0">
                  <a:pos x="56" y="4"/>
                </a:cxn>
                <a:cxn ang="0">
                  <a:pos x="41" y="5"/>
                </a:cxn>
                <a:cxn ang="0">
                  <a:pos x="25" y="8"/>
                </a:cxn>
                <a:cxn ang="0">
                  <a:pos x="18" y="5"/>
                </a:cxn>
                <a:cxn ang="0">
                  <a:pos x="14" y="6"/>
                </a:cxn>
                <a:cxn ang="0">
                  <a:pos x="13" y="13"/>
                </a:cxn>
                <a:cxn ang="0">
                  <a:pos x="41" y="26"/>
                </a:cxn>
                <a:cxn ang="0">
                  <a:pos x="39" y="30"/>
                </a:cxn>
                <a:cxn ang="0">
                  <a:pos x="39" y="38"/>
                </a:cxn>
                <a:cxn ang="0">
                  <a:pos x="38" y="57"/>
                </a:cxn>
                <a:cxn ang="0">
                  <a:pos x="52" y="66"/>
                </a:cxn>
                <a:cxn ang="0">
                  <a:pos x="50" y="49"/>
                </a:cxn>
                <a:cxn ang="0">
                  <a:pos x="53" y="46"/>
                </a:cxn>
                <a:cxn ang="0">
                  <a:pos x="61" y="55"/>
                </a:cxn>
                <a:cxn ang="0">
                  <a:pos x="62" y="68"/>
                </a:cxn>
                <a:cxn ang="0">
                  <a:pos x="47" y="71"/>
                </a:cxn>
                <a:cxn ang="0">
                  <a:pos x="32" y="83"/>
                </a:cxn>
                <a:cxn ang="0">
                  <a:pos x="35" y="93"/>
                </a:cxn>
                <a:cxn ang="0">
                  <a:pos x="23" y="114"/>
                </a:cxn>
                <a:cxn ang="0">
                  <a:pos x="40" y="104"/>
                </a:cxn>
                <a:cxn ang="0">
                  <a:pos x="58" y="99"/>
                </a:cxn>
                <a:cxn ang="0">
                  <a:pos x="67" y="101"/>
                </a:cxn>
                <a:cxn ang="0">
                  <a:pos x="77" y="107"/>
                </a:cxn>
                <a:cxn ang="0">
                  <a:pos x="77" y="102"/>
                </a:cxn>
                <a:cxn ang="0">
                  <a:pos x="85" y="99"/>
                </a:cxn>
                <a:cxn ang="0">
                  <a:pos x="97" y="109"/>
                </a:cxn>
                <a:cxn ang="0">
                  <a:pos x="79" y="120"/>
                </a:cxn>
                <a:cxn ang="0">
                  <a:pos x="40" y="116"/>
                </a:cxn>
                <a:cxn ang="0">
                  <a:pos x="10" y="154"/>
                </a:cxn>
                <a:cxn ang="0">
                  <a:pos x="38" y="187"/>
                </a:cxn>
                <a:cxn ang="0">
                  <a:pos x="64" y="209"/>
                </a:cxn>
                <a:cxn ang="0">
                  <a:pos x="61" y="249"/>
                </a:cxn>
                <a:cxn ang="0">
                  <a:pos x="86" y="244"/>
                </a:cxn>
                <a:cxn ang="0">
                  <a:pos x="99" y="238"/>
                </a:cxn>
                <a:cxn ang="0">
                  <a:pos x="113" y="222"/>
                </a:cxn>
                <a:cxn ang="0">
                  <a:pos x="112" y="196"/>
                </a:cxn>
                <a:cxn ang="0">
                  <a:pos x="123" y="173"/>
                </a:cxn>
                <a:cxn ang="0">
                  <a:pos x="126" y="167"/>
                </a:cxn>
                <a:cxn ang="0">
                  <a:pos x="115" y="166"/>
                </a:cxn>
                <a:cxn ang="0">
                  <a:pos x="104" y="138"/>
                </a:cxn>
                <a:cxn ang="0">
                  <a:pos x="116" y="162"/>
                </a:cxn>
                <a:cxn ang="0">
                  <a:pos x="128" y="148"/>
                </a:cxn>
                <a:cxn ang="0">
                  <a:pos x="131" y="136"/>
                </a:cxn>
                <a:cxn ang="0">
                  <a:pos x="134" y="127"/>
                </a:cxn>
                <a:cxn ang="0">
                  <a:pos x="138" y="152"/>
                </a:cxn>
                <a:cxn ang="0">
                  <a:pos x="142" y="128"/>
                </a:cxn>
                <a:cxn ang="0">
                  <a:pos x="52" y="1"/>
                </a:cxn>
              </a:cxnLst>
              <a:rect l="0" t="0" r="r" b="b"/>
              <a:pathLst>
                <a:path w="143" h="261">
                  <a:moveTo>
                    <a:pt x="50" y="1"/>
                  </a:move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50" y="1"/>
                    <a:pt x="50" y="1"/>
                    <a:pt x="50" y="1"/>
                  </a:cubicBezTo>
                  <a:moveTo>
                    <a:pt x="122" y="173"/>
                  </a:moveTo>
                  <a:cubicBezTo>
                    <a:pt x="122" y="172"/>
                    <a:pt x="122" y="172"/>
                    <a:pt x="123" y="171"/>
                  </a:cubicBezTo>
                  <a:cubicBezTo>
                    <a:pt x="123" y="171"/>
                    <a:pt x="123" y="171"/>
                    <a:pt x="123" y="171"/>
                  </a:cubicBezTo>
                  <a:cubicBezTo>
                    <a:pt x="122" y="172"/>
                    <a:pt x="122" y="172"/>
                    <a:pt x="122" y="172"/>
                  </a:cubicBezTo>
                  <a:cubicBezTo>
                    <a:pt x="122" y="173"/>
                    <a:pt x="122" y="173"/>
                    <a:pt x="122" y="173"/>
                  </a:cubicBezTo>
                  <a:moveTo>
                    <a:pt x="124" y="169"/>
                  </a:moveTo>
                  <a:cubicBezTo>
                    <a:pt x="123" y="169"/>
                    <a:pt x="123" y="169"/>
                    <a:pt x="123" y="169"/>
                  </a:cubicBezTo>
                  <a:cubicBezTo>
                    <a:pt x="123" y="168"/>
                    <a:pt x="124" y="167"/>
                    <a:pt x="124" y="166"/>
                  </a:cubicBezTo>
                  <a:cubicBezTo>
                    <a:pt x="124" y="166"/>
                    <a:pt x="124" y="166"/>
                    <a:pt x="124" y="166"/>
                  </a:cubicBezTo>
                  <a:cubicBezTo>
                    <a:pt x="124" y="166"/>
                    <a:pt x="124" y="166"/>
                    <a:pt x="125" y="168"/>
                  </a:cubicBezTo>
                  <a:cubicBezTo>
                    <a:pt x="124" y="168"/>
                    <a:pt x="124" y="168"/>
                    <a:pt x="124" y="169"/>
                  </a:cubicBezTo>
                  <a:cubicBezTo>
                    <a:pt x="124" y="169"/>
                    <a:pt x="124" y="169"/>
                    <a:pt x="124" y="169"/>
                  </a:cubicBezTo>
                  <a:moveTo>
                    <a:pt x="121" y="128"/>
                  </a:moveTo>
                  <a:cubicBezTo>
                    <a:pt x="117" y="124"/>
                    <a:pt x="117" y="124"/>
                    <a:pt x="118" y="121"/>
                  </a:cubicBezTo>
                  <a:cubicBezTo>
                    <a:pt x="121" y="122"/>
                    <a:pt x="122" y="125"/>
                    <a:pt x="124" y="127"/>
                  </a:cubicBezTo>
                  <a:cubicBezTo>
                    <a:pt x="125" y="130"/>
                    <a:pt x="125" y="130"/>
                    <a:pt x="125" y="130"/>
                  </a:cubicBezTo>
                  <a:cubicBezTo>
                    <a:pt x="125" y="131"/>
                    <a:pt x="125" y="131"/>
                    <a:pt x="125" y="131"/>
                  </a:cubicBezTo>
                  <a:cubicBezTo>
                    <a:pt x="126" y="132"/>
                    <a:pt x="126" y="132"/>
                    <a:pt x="126" y="132"/>
                  </a:cubicBezTo>
                  <a:cubicBezTo>
                    <a:pt x="125" y="133"/>
                    <a:pt x="125" y="133"/>
                    <a:pt x="124" y="133"/>
                  </a:cubicBezTo>
                  <a:cubicBezTo>
                    <a:pt x="124" y="133"/>
                    <a:pt x="124" y="133"/>
                    <a:pt x="124" y="133"/>
                  </a:cubicBezTo>
                  <a:cubicBezTo>
                    <a:pt x="123" y="133"/>
                    <a:pt x="123" y="133"/>
                    <a:pt x="123" y="133"/>
                  </a:cubicBezTo>
                  <a:cubicBezTo>
                    <a:pt x="123" y="132"/>
                    <a:pt x="123" y="131"/>
                    <a:pt x="122" y="130"/>
                  </a:cubicBezTo>
                  <a:cubicBezTo>
                    <a:pt x="122" y="129"/>
                    <a:pt x="122" y="129"/>
                    <a:pt x="122" y="129"/>
                  </a:cubicBezTo>
                  <a:cubicBezTo>
                    <a:pt x="121" y="128"/>
                    <a:pt x="121" y="128"/>
                    <a:pt x="121" y="128"/>
                  </a:cubicBezTo>
                  <a:cubicBezTo>
                    <a:pt x="121" y="128"/>
                    <a:pt x="121" y="128"/>
                    <a:pt x="121" y="128"/>
                  </a:cubicBezTo>
                  <a:moveTo>
                    <a:pt x="92" y="86"/>
                  </a:moveTo>
                  <a:cubicBezTo>
                    <a:pt x="91" y="84"/>
                    <a:pt x="91" y="84"/>
                    <a:pt x="91" y="84"/>
                  </a:cubicBezTo>
                  <a:cubicBezTo>
                    <a:pt x="92" y="82"/>
                    <a:pt x="92" y="82"/>
                    <a:pt x="92" y="82"/>
                  </a:cubicBezTo>
                  <a:cubicBezTo>
                    <a:pt x="94" y="81"/>
                    <a:pt x="94" y="81"/>
                    <a:pt x="94" y="81"/>
                  </a:cubicBezTo>
                  <a:cubicBezTo>
                    <a:pt x="95" y="81"/>
                    <a:pt x="95" y="81"/>
                    <a:pt x="95" y="81"/>
                  </a:cubicBezTo>
                  <a:cubicBezTo>
                    <a:pt x="95" y="80"/>
                    <a:pt x="95" y="80"/>
                    <a:pt x="95" y="80"/>
                  </a:cubicBezTo>
                  <a:cubicBezTo>
                    <a:pt x="95" y="82"/>
                    <a:pt x="95" y="82"/>
                    <a:pt x="95" y="82"/>
                  </a:cubicBezTo>
                  <a:cubicBezTo>
                    <a:pt x="96" y="84"/>
                    <a:pt x="96" y="84"/>
                    <a:pt x="96" y="84"/>
                  </a:cubicBezTo>
                  <a:cubicBezTo>
                    <a:pt x="96" y="86"/>
                    <a:pt x="96" y="86"/>
                    <a:pt x="96" y="86"/>
                  </a:cubicBezTo>
                  <a:cubicBezTo>
                    <a:pt x="96" y="86"/>
                    <a:pt x="96" y="87"/>
                    <a:pt x="97" y="87"/>
                  </a:cubicBezTo>
                  <a:cubicBezTo>
                    <a:pt x="98" y="88"/>
                    <a:pt x="98" y="88"/>
                    <a:pt x="98" y="88"/>
                  </a:cubicBezTo>
                  <a:cubicBezTo>
                    <a:pt x="100" y="89"/>
                    <a:pt x="100" y="89"/>
                    <a:pt x="100" y="89"/>
                  </a:cubicBezTo>
                  <a:cubicBezTo>
                    <a:pt x="102" y="91"/>
                    <a:pt x="102" y="91"/>
                    <a:pt x="102" y="91"/>
                  </a:cubicBezTo>
                  <a:cubicBezTo>
                    <a:pt x="104" y="93"/>
                    <a:pt x="104" y="93"/>
                    <a:pt x="104" y="93"/>
                  </a:cubicBezTo>
                  <a:cubicBezTo>
                    <a:pt x="103" y="95"/>
                    <a:pt x="103" y="95"/>
                    <a:pt x="103" y="95"/>
                  </a:cubicBezTo>
                  <a:cubicBezTo>
                    <a:pt x="100" y="96"/>
                    <a:pt x="100" y="96"/>
                    <a:pt x="100" y="96"/>
                  </a:cubicBezTo>
                  <a:cubicBezTo>
                    <a:pt x="97" y="95"/>
                    <a:pt x="97" y="95"/>
                    <a:pt x="97" y="95"/>
                  </a:cubicBezTo>
                  <a:cubicBezTo>
                    <a:pt x="96" y="95"/>
                    <a:pt x="96" y="95"/>
                    <a:pt x="96" y="95"/>
                  </a:cubicBezTo>
                  <a:cubicBezTo>
                    <a:pt x="95" y="93"/>
                    <a:pt x="95" y="93"/>
                    <a:pt x="95" y="93"/>
                  </a:cubicBezTo>
                  <a:cubicBezTo>
                    <a:pt x="92" y="94"/>
                    <a:pt x="92" y="94"/>
                    <a:pt x="92" y="94"/>
                  </a:cubicBezTo>
                  <a:cubicBezTo>
                    <a:pt x="91" y="97"/>
                    <a:pt x="91" y="97"/>
                    <a:pt x="91" y="97"/>
                  </a:cubicBezTo>
                  <a:cubicBezTo>
                    <a:pt x="87" y="97"/>
                    <a:pt x="87" y="97"/>
                    <a:pt x="87" y="97"/>
                  </a:cubicBezTo>
                  <a:cubicBezTo>
                    <a:pt x="85" y="95"/>
                    <a:pt x="85" y="95"/>
                    <a:pt x="85" y="95"/>
                  </a:cubicBezTo>
                  <a:cubicBezTo>
                    <a:pt x="85" y="94"/>
                    <a:pt x="85" y="94"/>
                    <a:pt x="85" y="94"/>
                  </a:cubicBezTo>
                  <a:cubicBezTo>
                    <a:pt x="84" y="91"/>
                    <a:pt x="84" y="91"/>
                    <a:pt x="84" y="91"/>
                  </a:cubicBezTo>
                  <a:cubicBezTo>
                    <a:pt x="85" y="90"/>
                    <a:pt x="85" y="90"/>
                    <a:pt x="85" y="90"/>
                  </a:cubicBezTo>
                  <a:cubicBezTo>
                    <a:pt x="85" y="88"/>
                    <a:pt x="85" y="88"/>
                    <a:pt x="85" y="88"/>
                  </a:cubicBezTo>
                  <a:cubicBezTo>
                    <a:pt x="86" y="86"/>
                    <a:pt x="86" y="86"/>
                    <a:pt x="86" y="86"/>
                  </a:cubicBezTo>
                  <a:cubicBezTo>
                    <a:pt x="86" y="84"/>
                    <a:pt x="86" y="84"/>
                    <a:pt x="86" y="84"/>
                  </a:cubicBezTo>
                  <a:cubicBezTo>
                    <a:pt x="87" y="83"/>
                    <a:pt x="87" y="83"/>
                    <a:pt x="87" y="83"/>
                  </a:cubicBezTo>
                  <a:cubicBezTo>
                    <a:pt x="88" y="84"/>
                    <a:pt x="88" y="84"/>
                    <a:pt x="88" y="84"/>
                  </a:cubicBezTo>
                  <a:cubicBezTo>
                    <a:pt x="90" y="84"/>
                    <a:pt x="90" y="84"/>
                    <a:pt x="90" y="84"/>
                  </a:cubicBezTo>
                  <a:cubicBezTo>
                    <a:pt x="90" y="86"/>
                    <a:pt x="90" y="86"/>
                    <a:pt x="90" y="86"/>
                  </a:cubicBezTo>
                  <a:cubicBezTo>
                    <a:pt x="91" y="88"/>
                    <a:pt x="91" y="88"/>
                    <a:pt x="91" y="88"/>
                  </a:cubicBezTo>
                  <a:cubicBezTo>
                    <a:pt x="92" y="88"/>
                    <a:pt x="92" y="88"/>
                    <a:pt x="92" y="88"/>
                  </a:cubicBezTo>
                  <a:cubicBezTo>
                    <a:pt x="93" y="87"/>
                    <a:pt x="93" y="87"/>
                    <a:pt x="93" y="87"/>
                  </a:cubicBezTo>
                  <a:cubicBezTo>
                    <a:pt x="93" y="87"/>
                    <a:pt x="94" y="86"/>
                    <a:pt x="94" y="86"/>
                  </a:cubicBezTo>
                  <a:cubicBezTo>
                    <a:pt x="94" y="85"/>
                    <a:pt x="94" y="85"/>
                    <a:pt x="94" y="85"/>
                  </a:cubicBezTo>
                  <a:cubicBezTo>
                    <a:pt x="94" y="85"/>
                    <a:pt x="93" y="86"/>
                    <a:pt x="92" y="86"/>
                  </a:cubicBezTo>
                  <a:moveTo>
                    <a:pt x="109" y="89"/>
                  </a:moveTo>
                  <a:cubicBezTo>
                    <a:pt x="109" y="88"/>
                    <a:pt x="109" y="88"/>
                    <a:pt x="109" y="88"/>
                  </a:cubicBezTo>
                  <a:cubicBezTo>
                    <a:pt x="108" y="88"/>
                    <a:pt x="108" y="88"/>
                    <a:pt x="108" y="88"/>
                  </a:cubicBezTo>
                  <a:cubicBezTo>
                    <a:pt x="106" y="85"/>
                    <a:pt x="106" y="85"/>
                    <a:pt x="106" y="85"/>
                  </a:cubicBezTo>
                  <a:cubicBezTo>
                    <a:pt x="105" y="85"/>
                    <a:pt x="105" y="85"/>
                    <a:pt x="105" y="85"/>
                  </a:cubicBezTo>
                  <a:cubicBezTo>
                    <a:pt x="105" y="82"/>
                    <a:pt x="105" y="82"/>
                    <a:pt x="105" y="82"/>
                  </a:cubicBezTo>
                  <a:cubicBezTo>
                    <a:pt x="106" y="80"/>
                    <a:pt x="106" y="80"/>
                    <a:pt x="106" y="80"/>
                  </a:cubicBezTo>
                  <a:cubicBezTo>
                    <a:pt x="108" y="80"/>
                    <a:pt x="108" y="80"/>
                    <a:pt x="108" y="80"/>
                  </a:cubicBezTo>
                  <a:cubicBezTo>
                    <a:pt x="110" y="82"/>
                    <a:pt x="110" y="82"/>
                    <a:pt x="110" y="82"/>
                  </a:cubicBezTo>
                  <a:cubicBezTo>
                    <a:pt x="111" y="85"/>
                    <a:pt x="111" y="85"/>
                    <a:pt x="111" y="85"/>
                  </a:cubicBezTo>
                  <a:cubicBezTo>
                    <a:pt x="109" y="84"/>
                    <a:pt x="109" y="84"/>
                    <a:pt x="109" y="84"/>
                  </a:cubicBezTo>
                  <a:cubicBezTo>
                    <a:pt x="110" y="86"/>
                    <a:pt x="110" y="86"/>
                    <a:pt x="110" y="86"/>
                  </a:cubicBezTo>
                  <a:cubicBezTo>
                    <a:pt x="109" y="87"/>
                    <a:pt x="109" y="87"/>
                    <a:pt x="109" y="87"/>
                  </a:cubicBezTo>
                  <a:cubicBezTo>
                    <a:pt x="111" y="89"/>
                    <a:pt x="111" y="89"/>
                    <a:pt x="111" y="89"/>
                  </a:cubicBezTo>
                  <a:cubicBezTo>
                    <a:pt x="113" y="91"/>
                    <a:pt x="113" y="91"/>
                    <a:pt x="113" y="91"/>
                  </a:cubicBezTo>
                  <a:cubicBezTo>
                    <a:pt x="113" y="93"/>
                    <a:pt x="113" y="93"/>
                    <a:pt x="113" y="93"/>
                  </a:cubicBezTo>
                  <a:cubicBezTo>
                    <a:pt x="115" y="95"/>
                    <a:pt x="115" y="95"/>
                    <a:pt x="115" y="95"/>
                  </a:cubicBezTo>
                  <a:cubicBezTo>
                    <a:pt x="115" y="97"/>
                    <a:pt x="115" y="97"/>
                    <a:pt x="115" y="97"/>
                  </a:cubicBezTo>
                  <a:cubicBezTo>
                    <a:pt x="117" y="99"/>
                    <a:pt x="117" y="99"/>
                    <a:pt x="117" y="99"/>
                  </a:cubicBezTo>
                  <a:cubicBezTo>
                    <a:pt x="118" y="103"/>
                    <a:pt x="118" y="103"/>
                    <a:pt x="118" y="103"/>
                  </a:cubicBezTo>
                  <a:cubicBezTo>
                    <a:pt x="117" y="105"/>
                    <a:pt x="117" y="105"/>
                    <a:pt x="117" y="105"/>
                  </a:cubicBezTo>
                  <a:cubicBezTo>
                    <a:pt x="115" y="104"/>
                    <a:pt x="115" y="104"/>
                    <a:pt x="115" y="104"/>
                  </a:cubicBezTo>
                  <a:cubicBezTo>
                    <a:pt x="113" y="102"/>
                    <a:pt x="113" y="102"/>
                    <a:pt x="113" y="102"/>
                  </a:cubicBezTo>
                  <a:cubicBezTo>
                    <a:pt x="112" y="99"/>
                    <a:pt x="112" y="99"/>
                    <a:pt x="112" y="99"/>
                  </a:cubicBezTo>
                  <a:cubicBezTo>
                    <a:pt x="113" y="100"/>
                    <a:pt x="113" y="100"/>
                    <a:pt x="113" y="100"/>
                  </a:cubicBezTo>
                  <a:cubicBezTo>
                    <a:pt x="112" y="98"/>
                    <a:pt x="112" y="98"/>
                    <a:pt x="112" y="98"/>
                  </a:cubicBezTo>
                  <a:cubicBezTo>
                    <a:pt x="113" y="97"/>
                    <a:pt x="113" y="97"/>
                    <a:pt x="113" y="97"/>
                  </a:cubicBezTo>
                  <a:cubicBezTo>
                    <a:pt x="111" y="96"/>
                    <a:pt x="111" y="96"/>
                    <a:pt x="111" y="96"/>
                  </a:cubicBezTo>
                  <a:cubicBezTo>
                    <a:pt x="111" y="95"/>
                    <a:pt x="111" y="95"/>
                    <a:pt x="111" y="95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111" y="94"/>
                    <a:pt x="111" y="94"/>
                    <a:pt x="111" y="94"/>
                  </a:cubicBezTo>
                  <a:cubicBezTo>
                    <a:pt x="111" y="93"/>
                    <a:pt x="111" y="93"/>
                    <a:pt x="111" y="93"/>
                  </a:cubicBezTo>
                  <a:cubicBezTo>
                    <a:pt x="110" y="92"/>
                    <a:pt x="110" y="92"/>
                    <a:pt x="110" y="92"/>
                  </a:cubicBezTo>
                  <a:cubicBezTo>
                    <a:pt x="110" y="91"/>
                    <a:pt x="110" y="91"/>
                    <a:pt x="110" y="91"/>
                  </a:cubicBezTo>
                  <a:cubicBezTo>
                    <a:pt x="111" y="91"/>
                    <a:pt x="111" y="91"/>
                    <a:pt x="111" y="91"/>
                  </a:cubicBezTo>
                  <a:cubicBezTo>
                    <a:pt x="111" y="91"/>
                    <a:pt x="111" y="91"/>
                    <a:pt x="111" y="91"/>
                  </a:cubicBezTo>
                  <a:cubicBezTo>
                    <a:pt x="110" y="90"/>
                    <a:pt x="110" y="90"/>
                    <a:pt x="110" y="90"/>
                  </a:cubicBezTo>
                  <a:cubicBezTo>
                    <a:pt x="109" y="89"/>
                    <a:pt x="109" y="89"/>
                    <a:pt x="109" y="89"/>
                  </a:cubicBezTo>
                  <a:cubicBezTo>
                    <a:pt x="108" y="90"/>
                    <a:pt x="108" y="90"/>
                    <a:pt x="108" y="90"/>
                  </a:cubicBezTo>
                  <a:cubicBezTo>
                    <a:pt x="109" y="92"/>
                    <a:pt x="109" y="92"/>
                    <a:pt x="109" y="92"/>
                  </a:cubicBezTo>
                  <a:cubicBezTo>
                    <a:pt x="109" y="92"/>
                    <a:pt x="109" y="92"/>
                    <a:pt x="109" y="92"/>
                  </a:cubicBezTo>
                  <a:cubicBezTo>
                    <a:pt x="109" y="93"/>
                    <a:pt x="110" y="93"/>
                    <a:pt x="110" y="93"/>
                  </a:cubicBezTo>
                  <a:cubicBezTo>
                    <a:pt x="110" y="93"/>
                    <a:pt x="110" y="93"/>
                    <a:pt x="110" y="93"/>
                  </a:cubicBezTo>
                  <a:cubicBezTo>
                    <a:pt x="108" y="91"/>
                    <a:pt x="108" y="91"/>
                    <a:pt x="108" y="91"/>
                  </a:cubicBezTo>
                  <a:cubicBezTo>
                    <a:pt x="108" y="91"/>
                    <a:pt x="108" y="91"/>
                    <a:pt x="108" y="91"/>
                  </a:cubicBezTo>
                  <a:cubicBezTo>
                    <a:pt x="108" y="90"/>
                    <a:pt x="108" y="90"/>
                    <a:pt x="108" y="90"/>
                  </a:cubicBezTo>
                  <a:cubicBezTo>
                    <a:pt x="108" y="90"/>
                    <a:pt x="108" y="90"/>
                    <a:pt x="108" y="90"/>
                  </a:cubicBezTo>
                  <a:cubicBezTo>
                    <a:pt x="107" y="89"/>
                    <a:pt x="107" y="89"/>
                    <a:pt x="107" y="89"/>
                  </a:cubicBezTo>
                  <a:cubicBezTo>
                    <a:pt x="107" y="89"/>
                    <a:pt x="107" y="89"/>
                    <a:pt x="107" y="89"/>
                  </a:cubicBezTo>
                  <a:cubicBezTo>
                    <a:pt x="107" y="89"/>
                    <a:pt x="107" y="89"/>
                    <a:pt x="107" y="89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5" y="87"/>
                    <a:pt x="105" y="87"/>
                    <a:pt x="105" y="87"/>
                  </a:cubicBezTo>
                  <a:cubicBezTo>
                    <a:pt x="106" y="87"/>
                    <a:pt x="106" y="87"/>
                    <a:pt x="106" y="87"/>
                  </a:cubicBezTo>
                  <a:cubicBezTo>
                    <a:pt x="107" y="88"/>
                    <a:pt x="107" y="88"/>
                    <a:pt x="107" y="88"/>
                  </a:cubicBezTo>
                  <a:cubicBezTo>
                    <a:pt x="108" y="88"/>
                    <a:pt x="108" y="88"/>
                    <a:pt x="108" y="88"/>
                  </a:cubicBezTo>
                  <a:cubicBezTo>
                    <a:pt x="109" y="89"/>
                    <a:pt x="109" y="89"/>
                    <a:pt x="109" y="89"/>
                  </a:cubicBezTo>
                  <a:moveTo>
                    <a:pt x="71" y="33"/>
                  </a:moveTo>
                  <a:cubicBezTo>
                    <a:pt x="69" y="33"/>
                    <a:pt x="68" y="32"/>
                    <a:pt x="67" y="30"/>
                  </a:cubicBezTo>
                  <a:cubicBezTo>
                    <a:pt x="68" y="30"/>
                    <a:pt x="69" y="30"/>
                    <a:pt x="71" y="31"/>
                  </a:cubicBezTo>
                  <a:cubicBezTo>
                    <a:pt x="71" y="32"/>
                    <a:pt x="71" y="32"/>
                    <a:pt x="71" y="33"/>
                  </a:cubicBezTo>
                  <a:cubicBezTo>
                    <a:pt x="71" y="33"/>
                    <a:pt x="71" y="33"/>
                    <a:pt x="71" y="33"/>
                  </a:cubicBezTo>
                  <a:moveTo>
                    <a:pt x="64" y="36"/>
                  </a:moveTo>
                  <a:cubicBezTo>
                    <a:pt x="65" y="36"/>
                    <a:pt x="66" y="36"/>
                    <a:pt x="66" y="36"/>
                  </a:cubicBezTo>
                  <a:cubicBezTo>
                    <a:pt x="67" y="33"/>
                    <a:pt x="67" y="33"/>
                    <a:pt x="60" y="30"/>
                  </a:cubicBezTo>
                  <a:cubicBezTo>
                    <a:pt x="60" y="30"/>
                    <a:pt x="60" y="30"/>
                    <a:pt x="60" y="30"/>
                  </a:cubicBezTo>
                  <a:cubicBezTo>
                    <a:pt x="60" y="29"/>
                    <a:pt x="60" y="29"/>
                    <a:pt x="60" y="29"/>
                  </a:cubicBezTo>
                  <a:cubicBezTo>
                    <a:pt x="61" y="29"/>
                    <a:pt x="62" y="29"/>
                    <a:pt x="63" y="29"/>
                  </a:cubicBezTo>
                  <a:cubicBezTo>
                    <a:pt x="63" y="29"/>
                    <a:pt x="64" y="29"/>
                    <a:pt x="65" y="29"/>
                  </a:cubicBezTo>
                  <a:cubicBezTo>
                    <a:pt x="66" y="30"/>
                    <a:pt x="67" y="31"/>
                    <a:pt x="67" y="32"/>
                  </a:cubicBezTo>
                  <a:cubicBezTo>
                    <a:pt x="69" y="33"/>
                    <a:pt x="69" y="33"/>
                    <a:pt x="69" y="33"/>
                  </a:cubicBezTo>
                  <a:cubicBezTo>
                    <a:pt x="70" y="35"/>
                    <a:pt x="70" y="35"/>
                    <a:pt x="70" y="35"/>
                  </a:cubicBezTo>
                  <a:cubicBezTo>
                    <a:pt x="68" y="34"/>
                    <a:pt x="68" y="34"/>
                    <a:pt x="68" y="34"/>
                  </a:cubicBezTo>
                  <a:cubicBezTo>
                    <a:pt x="68" y="37"/>
                    <a:pt x="68" y="37"/>
                    <a:pt x="68" y="37"/>
                  </a:cubicBezTo>
                  <a:cubicBezTo>
                    <a:pt x="70" y="39"/>
                    <a:pt x="70" y="39"/>
                    <a:pt x="70" y="39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68" y="39"/>
                    <a:pt x="68" y="39"/>
                    <a:pt x="67" y="38"/>
                  </a:cubicBezTo>
                  <a:cubicBezTo>
                    <a:pt x="67" y="39"/>
                    <a:pt x="67" y="39"/>
                    <a:pt x="67" y="40"/>
                  </a:cubicBezTo>
                  <a:cubicBezTo>
                    <a:pt x="68" y="40"/>
                    <a:pt x="69" y="40"/>
                    <a:pt x="69" y="40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70" y="42"/>
                    <a:pt x="70" y="42"/>
                    <a:pt x="70" y="42"/>
                  </a:cubicBezTo>
                  <a:cubicBezTo>
                    <a:pt x="68" y="42"/>
                    <a:pt x="67" y="41"/>
                    <a:pt x="66" y="40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63" y="37"/>
                    <a:pt x="63" y="37"/>
                    <a:pt x="63" y="37"/>
                  </a:cubicBezTo>
                  <a:cubicBezTo>
                    <a:pt x="60" y="36"/>
                    <a:pt x="60" y="36"/>
                    <a:pt x="59" y="35"/>
                  </a:cubicBezTo>
                  <a:cubicBezTo>
                    <a:pt x="61" y="35"/>
                    <a:pt x="62" y="36"/>
                    <a:pt x="64" y="36"/>
                  </a:cubicBezTo>
                  <a:moveTo>
                    <a:pt x="44" y="25"/>
                  </a:move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0" y="23"/>
                    <a:pt x="39" y="21"/>
                  </a:cubicBezTo>
                  <a:cubicBezTo>
                    <a:pt x="41" y="21"/>
                    <a:pt x="41" y="21"/>
                    <a:pt x="42" y="23"/>
                  </a:cubicBezTo>
                  <a:cubicBezTo>
                    <a:pt x="44" y="23"/>
                    <a:pt x="44" y="23"/>
                    <a:pt x="44" y="23"/>
                  </a:cubicBezTo>
                  <a:cubicBezTo>
                    <a:pt x="45" y="24"/>
                    <a:pt x="46" y="24"/>
                    <a:pt x="47" y="25"/>
                  </a:cubicBezTo>
                  <a:cubicBezTo>
                    <a:pt x="47" y="24"/>
                    <a:pt x="46" y="24"/>
                    <a:pt x="46" y="23"/>
                  </a:cubicBezTo>
                  <a:cubicBezTo>
                    <a:pt x="55" y="27"/>
                    <a:pt x="55" y="27"/>
                    <a:pt x="56" y="28"/>
                  </a:cubicBezTo>
                  <a:cubicBezTo>
                    <a:pt x="56" y="29"/>
                    <a:pt x="55" y="29"/>
                    <a:pt x="55" y="29"/>
                  </a:cubicBezTo>
                  <a:cubicBezTo>
                    <a:pt x="54" y="29"/>
                    <a:pt x="52" y="28"/>
                    <a:pt x="50" y="28"/>
                  </a:cubicBezTo>
                  <a:cubicBezTo>
                    <a:pt x="50" y="27"/>
                    <a:pt x="50" y="27"/>
                    <a:pt x="50" y="27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7" y="26"/>
                    <a:pt x="47" y="26"/>
                    <a:pt x="47" y="26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6" y="26"/>
                    <a:pt x="46" y="26"/>
                    <a:pt x="46" y="26"/>
                  </a:cubicBezTo>
                  <a:cubicBezTo>
                    <a:pt x="45" y="26"/>
                    <a:pt x="45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cubicBezTo>
                    <a:pt x="44" y="25"/>
                    <a:pt x="44" y="25"/>
                    <a:pt x="44" y="25"/>
                  </a:cubicBezTo>
                  <a:moveTo>
                    <a:pt x="49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1" y="1"/>
                    <a:pt x="51" y="1"/>
                    <a:pt x="51" y="1"/>
                  </a:cubicBezTo>
                  <a:cubicBezTo>
                    <a:pt x="53" y="2"/>
                    <a:pt x="55" y="3"/>
                    <a:pt x="56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7" y="5"/>
                    <a:pt x="58" y="5"/>
                    <a:pt x="59" y="6"/>
                  </a:cubicBezTo>
                  <a:cubicBezTo>
                    <a:pt x="59" y="6"/>
                    <a:pt x="59" y="6"/>
                    <a:pt x="59" y="6"/>
                  </a:cubicBezTo>
                  <a:cubicBezTo>
                    <a:pt x="58" y="6"/>
                    <a:pt x="57" y="6"/>
                    <a:pt x="55" y="5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4" y="5"/>
                    <a:pt x="54" y="5"/>
                    <a:pt x="56" y="6"/>
                  </a:cubicBezTo>
                  <a:cubicBezTo>
                    <a:pt x="58" y="8"/>
                    <a:pt x="58" y="8"/>
                    <a:pt x="58" y="9"/>
                  </a:cubicBezTo>
                  <a:cubicBezTo>
                    <a:pt x="50" y="5"/>
                    <a:pt x="46" y="4"/>
                    <a:pt x="43" y="4"/>
                  </a:cubicBezTo>
                  <a:cubicBezTo>
                    <a:pt x="42" y="4"/>
                    <a:pt x="41" y="4"/>
                    <a:pt x="41" y="4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1" y="6"/>
                    <a:pt x="41" y="6"/>
                    <a:pt x="41" y="6"/>
                  </a:cubicBezTo>
                  <a:cubicBezTo>
                    <a:pt x="40" y="6"/>
                    <a:pt x="40" y="6"/>
                    <a:pt x="39" y="6"/>
                  </a:cubicBezTo>
                  <a:cubicBezTo>
                    <a:pt x="38" y="6"/>
                    <a:pt x="37" y="6"/>
                    <a:pt x="35" y="6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4" y="6"/>
                    <a:pt x="34" y="7"/>
                    <a:pt x="35" y="7"/>
                  </a:cubicBezTo>
                  <a:cubicBezTo>
                    <a:pt x="35" y="7"/>
                    <a:pt x="34" y="7"/>
                    <a:pt x="34" y="7"/>
                  </a:cubicBezTo>
                  <a:cubicBezTo>
                    <a:pt x="34" y="7"/>
                    <a:pt x="33" y="7"/>
                    <a:pt x="33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4" y="8"/>
                    <a:pt x="24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6"/>
                    <a:pt x="23" y="6"/>
                    <a:pt x="23" y="6"/>
                  </a:cubicBezTo>
                  <a:cubicBezTo>
                    <a:pt x="21" y="6"/>
                    <a:pt x="20" y="6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5"/>
                    <a:pt x="17" y="4"/>
                    <a:pt x="16" y="4"/>
                  </a:cubicBezTo>
                  <a:cubicBezTo>
                    <a:pt x="16" y="4"/>
                    <a:pt x="16" y="4"/>
                    <a:pt x="16" y="5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7" y="6"/>
                    <a:pt x="17" y="6"/>
                    <a:pt x="17" y="6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2" y="7"/>
                    <a:pt x="9" y="9"/>
                    <a:pt x="6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1" y="10"/>
                    <a:pt x="1" y="10"/>
                    <a:pt x="0" y="12"/>
                  </a:cubicBezTo>
                  <a:cubicBezTo>
                    <a:pt x="1" y="13"/>
                    <a:pt x="1" y="13"/>
                    <a:pt x="1" y="13"/>
                  </a:cubicBezTo>
                  <a:cubicBezTo>
                    <a:pt x="1" y="13"/>
                    <a:pt x="2" y="13"/>
                    <a:pt x="4" y="13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9" y="15"/>
                    <a:pt x="9" y="15"/>
                    <a:pt x="9" y="14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0" y="13"/>
                    <a:pt x="11" y="13"/>
                    <a:pt x="11" y="13"/>
                  </a:cubicBezTo>
                  <a:cubicBezTo>
                    <a:pt x="12" y="13"/>
                    <a:pt x="12" y="13"/>
                    <a:pt x="13" y="13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3" y="12"/>
                    <a:pt x="14" y="12"/>
                    <a:pt x="14" y="12"/>
                  </a:cubicBezTo>
                  <a:cubicBezTo>
                    <a:pt x="15" y="15"/>
                    <a:pt x="16" y="15"/>
                    <a:pt x="17" y="15"/>
                  </a:cubicBezTo>
                  <a:cubicBezTo>
                    <a:pt x="18" y="15"/>
                    <a:pt x="19" y="15"/>
                    <a:pt x="20" y="15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8" y="16"/>
                    <a:pt x="17" y="17"/>
                    <a:pt x="18" y="19"/>
                  </a:cubicBezTo>
                  <a:cubicBezTo>
                    <a:pt x="26" y="22"/>
                    <a:pt x="26" y="22"/>
                    <a:pt x="33" y="25"/>
                  </a:cubicBezTo>
                  <a:cubicBezTo>
                    <a:pt x="34" y="24"/>
                    <a:pt x="34" y="24"/>
                    <a:pt x="34" y="24"/>
                  </a:cubicBezTo>
                  <a:cubicBezTo>
                    <a:pt x="37" y="25"/>
                    <a:pt x="37" y="25"/>
                    <a:pt x="39" y="26"/>
                  </a:cubicBezTo>
                  <a:cubicBezTo>
                    <a:pt x="40" y="25"/>
                    <a:pt x="40" y="25"/>
                    <a:pt x="40" y="25"/>
                  </a:cubicBezTo>
                  <a:cubicBezTo>
                    <a:pt x="41" y="26"/>
                    <a:pt x="41" y="26"/>
                    <a:pt x="41" y="26"/>
                  </a:cubicBezTo>
                  <a:cubicBezTo>
                    <a:pt x="42" y="26"/>
                    <a:pt x="42" y="27"/>
                    <a:pt x="43" y="27"/>
                  </a:cubicBezTo>
                  <a:cubicBezTo>
                    <a:pt x="43" y="27"/>
                    <a:pt x="43" y="27"/>
                    <a:pt x="43" y="27"/>
                  </a:cubicBezTo>
                  <a:cubicBezTo>
                    <a:pt x="43" y="28"/>
                    <a:pt x="43" y="28"/>
                    <a:pt x="43" y="28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1" y="27"/>
                    <a:pt x="41" y="27"/>
                    <a:pt x="41" y="27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39" y="29"/>
                    <a:pt x="39" y="29"/>
                    <a:pt x="39" y="29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40" y="31"/>
                    <a:pt x="40" y="31"/>
                    <a:pt x="40" y="31"/>
                  </a:cubicBezTo>
                  <a:cubicBezTo>
                    <a:pt x="39" y="32"/>
                    <a:pt x="39" y="32"/>
                    <a:pt x="39" y="32"/>
                  </a:cubicBezTo>
                  <a:cubicBezTo>
                    <a:pt x="38" y="31"/>
                    <a:pt x="38" y="31"/>
                    <a:pt x="38" y="31"/>
                  </a:cubicBezTo>
                  <a:cubicBezTo>
                    <a:pt x="37" y="31"/>
                    <a:pt x="37" y="31"/>
                    <a:pt x="37" y="31"/>
                  </a:cubicBezTo>
                  <a:cubicBezTo>
                    <a:pt x="38" y="33"/>
                    <a:pt x="38" y="33"/>
                    <a:pt x="38" y="33"/>
                  </a:cubicBezTo>
                  <a:cubicBezTo>
                    <a:pt x="39" y="33"/>
                    <a:pt x="39" y="33"/>
                    <a:pt x="39" y="33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0" y="33"/>
                    <a:pt x="40" y="33"/>
                    <a:pt x="40" y="33"/>
                  </a:cubicBezTo>
                  <a:cubicBezTo>
                    <a:pt x="39" y="34"/>
                    <a:pt x="39" y="34"/>
                    <a:pt x="39" y="34"/>
                  </a:cubicBezTo>
                  <a:cubicBezTo>
                    <a:pt x="40" y="35"/>
                    <a:pt x="40" y="35"/>
                    <a:pt x="40" y="35"/>
                  </a:cubicBezTo>
                  <a:cubicBezTo>
                    <a:pt x="39" y="37"/>
                    <a:pt x="39" y="37"/>
                    <a:pt x="39" y="37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39" y="43"/>
                    <a:pt x="39" y="43"/>
                    <a:pt x="39" y="43"/>
                  </a:cubicBezTo>
                  <a:cubicBezTo>
                    <a:pt x="39" y="44"/>
                    <a:pt x="39" y="44"/>
                    <a:pt x="39" y="44"/>
                  </a:cubicBezTo>
                  <a:cubicBezTo>
                    <a:pt x="38" y="45"/>
                    <a:pt x="38" y="45"/>
                    <a:pt x="38" y="45"/>
                  </a:cubicBezTo>
                  <a:cubicBezTo>
                    <a:pt x="39" y="46"/>
                    <a:pt x="39" y="46"/>
                    <a:pt x="39" y="46"/>
                  </a:cubicBezTo>
                  <a:cubicBezTo>
                    <a:pt x="39" y="46"/>
                    <a:pt x="38" y="46"/>
                    <a:pt x="38" y="46"/>
                  </a:cubicBezTo>
                  <a:cubicBezTo>
                    <a:pt x="38" y="46"/>
                    <a:pt x="38" y="47"/>
                    <a:pt x="37" y="48"/>
                  </a:cubicBezTo>
                  <a:cubicBezTo>
                    <a:pt x="37" y="48"/>
                    <a:pt x="35" y="49"/>
                    <a:pt x="35" y="49"/>
                  </a:cubicBezTo>
                  <a:cubicBezTo>
                    <a:pt x="34" y="51"/>
                    <a:pt x="34" y="51"/>
                    <a:pt x="37" y="55"/>
                  </a:cubicBezTo>
                  <a:cubicBezTo>
                    <a:pt x="36" y="56"/>
                    <a:pt x="36" y="56"/>
                    <a:pt x="36" y="56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37" y="59"/>
                    <a:pt x="37" y="59"/>
                    <a:pt x="37" y="59"/>
                  </a:cubicBezTo>
                  <a:cubicBezTo>
                    <a:pt x="39" y="60"/>
                    <a:pt x="39" y="60"/>
                    <a:pt x="39" y="60"/>
                  </a:cubicBezTo>
                  <a:cubicBezTo>
                    <a:pt x="41" y="61"/>
                    <a:pt x="41" y="61"/>
                    <a:pt x="41" y="61"/>
                  </a:cubicBezTo>
                  <a:cubicBezTo>
                    <a:pt x="43" y="59"/>
                    <a:pt x="43" y="59"/>
                    <a:pt x="43" y="59"/>
                  </a:cubicBezTo>
                  <a:cubicBezTo>
                    <a:pt x="43" y="57"/>
                    <a:pt x="43" y="57"/>
                    <a:pt x="43" y="57"/>
                  </a:cubicBezTo>
                  <a:cubicBezTo>
                    <a:pt x="44" y="57"/>
                    <a:pt x="44" y="57"/>
                    <a:pt x="44" y="57"/>
                  </a:cubicBezTo>
                  <a:cubicBezTo>
                    <a:pt x="44" y="56"/>
                    <a:pt x="44" y="56"/>
                    <a:pt x="44" y="56"/>
                  </a:cubicBezTo>
                  <a:cubicBezTo>
                    <a:pt x="45" y="57"/>
                    <a:pt x="45" y="57"/>
                    <a:pt x="45" y="57"/>
                  </a:cubicBezTo>
                  <a:cubicBezTo>
                    <a:pt x="46" y="58"/>
                    <a:pt x="46" y="58"/>
                    <a:pt x="46" y="58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51" y="65"/>
                    <a:pt x="51" y="65"/>
                    <a:pt x="51" y="65"/>
                  </a:cubicBezTo>
                  <a:cubicBezTo>
                    <a:pt x="52" y="66"/>
                    <a:pt x="52" y="66"/>
                    <a:pt x="52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3" y="64"/>
                    <a:pt x="53" y="64"/>
                    <a:pt x="53" y="64"/>
                  </a:cubicBezTo>
                  <a:cubicBezTo>
                    <a:pt x="54" y="64"/>
                    <a:pt x="54" y="64"/>
                    <a:pt x="55" y="64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5" y="57"/>
                    <a:pt x="55" y="57"/>
                    <a:pt x="55" y="57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4"/>
                    <a:pt x="55" y="54"/>
                    <a:pt x="55" y="54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51" y="52"/>
                    <a:pt x="51" y="52"/>
                    <a:pt x="51" y="52"/>
                  </a:cubicBezTo>
                  <a:cubicBezTo>
                    <a:pt x="50" y="50"/>
                    <a:pt x="50" y="50"/>
                    <a:pt x="50" y="50"/>
                  </a:cubicBezTo>
                  <a:cubicBezTo>
                    <a:pt x="50" y="49"/>
                    <a:pt x="50" y="49"/>
                    <a:pt x="50" y="49"/>
                  </a:cubicBezTo>
                  <a:cubicBezTo>
                    <a:pt x="50" y="47"/>
                    <a:pt x="50" y="47"/>
                    <a:pt x="50" y="47"/>
                  </a:cubicBezTo>
                  <a:cubicBezTo>
                    <a:pt x="50" y="46"/>
                    <a:pt x="50" y="46"/>
                    <a:pt x="50" y="46"/>
                  </a:cubicBezTo>
                  <a:cubicBezTo>
                    <a:pt x="51" y="45"/>
                    <a:pt x="51" y="45"/>
                    <a:pt x="51" y="45"/>
                  </a:cubicBezTo>
                  <a:cubicBezTo>
                    <a:pt x="51" y="45"/>
                    <a:pt x="51" y="45"/>
                    <a:pt x="51" y="40"/>
                  </a:cubicBezTo>
                  <a:cubicBezTo>
                    <a:pt x="51" y="39"/>
                    <a:pt x="51" y="39"/>
                    <a:pt x="51" y="39"/>
                  </a:cubicBezTo>
                  <a:cubicBezTo>
                    <a:pt x="52" y="39"/>
                    <a:pt x="53" y="39"/>
                    <a:pt x="54" y="39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4" y="40"/>
                    <a:pt x="54" y="40"/>
                    <a:pt x="55" y="41"/>
                  </a:cubicBezTo>
                  <a:cubicBezTo>
                    <a:pt x="54" y="41"/>
                    <a:pt x="54" y="41"/>
                    <a:pt x="54" y="41"/>
                  </a:cubicBezTo>
                  <a:cubicBezTo>
                    <a:pt x="54" y="44"/>
                    <a:pt x="54" y="44"/>
                    <a:pt x="54" y="44"/>
                  </a:cubicBezTo>
                  <a:cubicBezTo>
                    <a:pt x="54" y="45"/>
                    <a:pt x="54" y="45"/>
                    <a:pt x="54" y="45"/>
                  </a:cubicBezTo>
                  <a:cubicBezTo>
                    <a:pt x="53" y="46"/>
                    <a:pt x="53" y="46"/>
                    <a:pt x="53" y="46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56" y="50"/>
                    <a:pt x="56" y="50"/>
                    <a:pt x="56" y="50"/>
                  </a:cubicBezTo>
                  <a:cubicBezTo>
                    <a:pt x="56" y="50"/>
                    <a:pt x="56" y="51"/>
                    <a:pt x="57" y="52"/>
                  </a:cubicBezTo>
                  <a:cubicBezTo>
                    <a:pt x="60" y="53"/>
                    <a:pt x="60" y="53"/>
                    <a:pt x="60" y="53"/>
                  </a:cubicBezTo>
                  <a:cubicBezTo>
                    <a:pt x="61" y="52"/>
                    <a:pt x="63" y="52"/>
                    <a:pt x="64" y="51"/>
                  </a:cubicBezTo>
                  <a:cubicBezTo>
                    <a:pt x="65" y="50"/>
                    <a:pt x="65" y="50"/>
                    <a:pt x="65" y="50"/>
                  </a:cubicBezTo>
                  <a:cubicBezTo>
                    <a:pt x="66" y="52"/>
                    <a:pt x="66" y="52"/>
                    <a:pt x="66" y="52"/>
                  </a:cubicBezTo>
                  <a:cubicBezTo>
                    <a:pt x="67" y="52"/>
                    <a:pt x="67" y="52"/>
                    <a:pt x="67" y="52"/>
                  </a:cubicBezTo>
                  <a:cubicBezTo>
                    <a:pt x="66" y="53"/>
                    <a:pt x="66" y="53"/>
                    <a:pt x="66" y="53"/>
                  </a:cubicBezTo>
                  <a:cubicBezTo>
                    <a:pt x="66" y="54"/>
                    <a:pt x="65" y="54"/>
                    <a:pt x="65" y="54"/>
                  </a:cubicBezTo>
                  <a:cubicBezTo>
                    <a:pt x="64" y="54"/>
                    <a:pt x="64" y="54"/>
                    <a:pt x="64" y="54"/>
                  </a:cubicBezTo>
                  <a:cubicBezTo>
                    <a:pt x="61" y="55"/>
                    <a:pt x="61" y="55"/>
                    <a:pt x="61" y="55"/>
                  </a:cubicBezTo>
                  <a:cubicBezTo>
                    <a:pt x="62" y="56"/>
                    <a:pt x="62" y="56"/>
                    <a:pt x="62" y="56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64" y="59"/>
                    <a:pt x="64" y="59"/>
                    <a:pt x="64" y="59"/>
                  </a:cubicBezTo>
                  <a:cubicBezTo>
                    <a:pt x="64" y="59"/>
                    <a:pt x="65" y="60"/>
                    <a:pt x="65" y="60"/>
                  </a:cubicBezTo>
                  <a:cubicBezTo>
                    <a:pt x="64" y="60"/>
                    <a:pt x="62" y="60"/>
                    <a:pt x="61" y="60"/>
                  </a:cubicBezTo>
                  <a:cubicBezTo>
                    <a:pt x="61" y="62"/>
                    <a:pt x="61" y="62"/>
                    <a:pt x="61" y="62"/>
                  </a:cubicBezTo>
                  <a:cubicBezTo>
                    <a:pt x="62" y="64"/>
                    <a:pt x="62" y="64"/>
                    <a:pt x="62" y="64"/>
                  </a:cubicBezTo>
                  <a:cubicBezTo>
                    <a:pt x="63" y="66"/>
                    <a:pt x="63" y="66"/>
                    <a:pt x="63" y="66"/>
                  </a:cubicBezTo>
                  <a:cubicBezTo>
                    <a:pt x="63" y="66"/>
                    <a:pt x="63" y="66"/>
                    <a:pt x="63" y="66"/>
                  </a:cubicBezTo>
                  <a:cubicBezTo>
                    <a:pt x="62" y="66"/>
                    <a:pt x="62" y="66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61" y="68"/>
                    <a:pt x="60" y="67"/>
                    <a:pt x="59" y="67"/>
                  </a:cubicBezTo>
                  <a:cubicBezTo>
                    <a:pt x="58" y="68"/>
                    <a:pt x="57" y="69"/>
                    <a:pt x="55" y="70"/>
                  </a:cubicBezTo>
                  <a:cubicBezTo>
                    <a:pt x="55" y="69"/>
                    <a:pt x="54" y="69"/>
                    <a:pt x="53" y="69"/>
                  </a:cubicBezTo>
                  <a:cubicBezTo>
                    <a:pt x="51" y="69"/>
                    <a:pt x="50" y="69"/>
                    <a:pt x="49" y="69"/>
                  </a:cubicBezTo>
                  <a:cubicBezTo>
                    <a:pt x="46" y="69"/>
                    <a:pt x="46" y="68"/>
                    <a:pt x="46" y="66"/>
                  </a:cubicBezTo>
                  <a:cubicBezTo>
                    <a:pt x="46" y="65"/>
                    <a:pt x="47" y="65"/>
                    <a:pt x="47" y="64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6" y="61"/>
                    <a:pt x="46" y="61"/>
                    <a:pt x="46" y="61"/>
                  </a:cubicBezTo>
                  <a:cubicBezTo>
                    <a:pt x="45" y="62"/>
                    <a:pt x="45" y="63"/>
                    <a:pt x="44" y="63"/>
                  </a:cubicBezTo>
                  <a:cubicBezTo>
                    <a:pt x="44" y="64"/>
                    <a:pt x="44" y="65"/>
                    <a:pt x="44" y="65"/>
                  </a:cubicBezTo>
                  <a:cubicBezTo>
                    <a:pt x="46" y="68"/>
                    <a:pt x="46" y="68"/>
                    <a:pt x="46" y="68"/>
                  </a:cubicBezTo>
                  <a:cubicBezTo>
                    <a:pt x="47" y="71"/>
                    <a:pt x="47" y="71"/>
                    <a:pt x="47" y="71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43" y="72"/>
                    <a:pt x="43" y="72"/>
                    <a:pt x="43" y="72"/>
                  </a:cubicBezTo>
                  <a:cubicBezTo>
                    <a:pt x="42" y="72"/>
                    <a:pt x="42" y="72"/>
                    <a:pt x="42" y="72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0" y="78"/>
                    <a:pt x="40" y="78"/>
                    <a:pt x="37" y="79"/>
                  </a:cubicBezTo>
                  <a:cubicBezTo>
                    <a:pt x="37" y="81"/>
                    <a:pt x="37" y="81"/>
                    <a:pt x="37" y="81"/>
                  </a:cubicBezTo>
                  <a:cubicBezTo>
                    <a:pt x="36" y="81"/>
                    <a:pt x="36" y="81"/>
                    <a:pt x="36" y="81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32" y="83"/>
                    <a:pt x="32" y="83"/>
                    <a:pt x="32" y="83"/>
                  </a:cubicBezTo>
                  <a:cubicBezTo>
                    <a:pt x="33" y="85"/>
                    <a:pt x="33" y="85"/>
                    <a:pt x="33" y="85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1" y="85"/>
                    <a:pt x="31" y="85"/>
                    <a:pt x="31" y="85"/>
                  </a:cubicBezTo>
                  <a:cubicBezTo>
                    <a:pt x="30" y="84"/>
                    <a:pt x="30" y="84"/>
                    <a:pt x="30" y="84"/>
                  </a:cubicBezTo>
                  <a:cubicBezTo>
                    <a:pt x="28" y="84"/>
                    <a:pt x="28" y="84"/>
                    <a:pt x="28" y="84"/>
                  </a:cubicBezTo>
                  <a:cubicBezTo>
                    <a:pt x="27" y="85"/>
                    <a:pt x="27" y="85"/>
                    <a:pt x="27" y="85"/>
                  </a:cubicBezTo>
                  <a:cubicBezTo>
                    <a:pt x="28" y="86"/>
                    <a:pt x="28" y="86"/>
                    <a:pt x="28" y="86"/>
                  </a:cubicBezTo>
                  <a:cubicBezTo>
                    <a:pt x="31" y="87"/>
                    <a:pt x="31" y="87"/>
                    <a:pt x="31" y="87"/>
                  </a:cubicBezTo>
                  <a:cubicBezTo>
                    <a:pt x="33" y="89"/>
                    <a:pt x="33" y="89"/>
                    <a:pt x="33" y="89"/>
                  </a:cubicBezTo>
                  <a:cubicBezTo>
                    <a:pt x="35" y="91"/>
                    <a:pt x="35" y="91"/>
                    <a:pt x="35" y="91"/>
                  </a:cubicBezTo>
                  <a:cubicBezTo>
                    <a:pt x="36" y="92"/>
                    <a:pt x="36" y="92"/>
                    <a:pt x="36" y="92"/>
                  </a:cubicBezTo>
                  <a:cubicBezTo>
                    <a:pt x="35" y="93"/>
                    <a:pt x="35" y="93"/>
                    <a:pt x="35" y="93"/>
                  </a:cubicBezTo>
                  <a:cubicBezTo>
                    <a:pt x="35" y="95"/>
                    <a:pt x="35" y="95"/>
                    <a:pt x="35" y="95"/>
                  </a:cubicBezTo>
                  <a:cubicBezTo>
                    <a:pt x="35" y="97"/>
                    <a:pt x="35" y="97"/>
                    <a:pt x="35" y="97"/>
                  </a:cubicBezTo>
                  <a:cubicBezTo>
                    <a:pt x="30" y="98"/>
                    <a:pt x="30" y="98"/>
                    <a:pt x="30" y="98"/>
                  </a:cubicBezTo>
                  <a:cubicBezTo>
                    <a:pt x="29" y="97"/>
                    <a:pt x="29" y="97"/>
                    <a:pt x="29" y="97"/>
                  </a:cubicBezTo>
                  <a:cubicBezTo>
                    <a:pt x="24" y="97"/>
                    <a:pt x="24" y="97"/>
                    <a:pt x="24" y="97"/>
                  </a:cubicBezTo>
                  <a:cubicBezTo>
                    <a:pt x="22" y="98"/>
                    <a:pt x="22" y="98"/>
                    <a:pt x="22" y="98"/>
                  </a:cubicBezTo>
                  <a:cubicBezTo>
                    <a:pt x="21" y="99"/>
                    <a:pt x="21" y="99"/>
                    <a:pt x="21" y="99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22" y="107"/>
                    <a:pt x="22" y="107"/>
                    <a:pt x="22" y="107"/>
                  </a:cubicBezTo>
                  <a:cubicBezTo>
                    <a:pt x="21" y="108"/>
                    <a:pt x="21" y="108"/>
                    <a:pt x="21" y="108"/>
                  </a:cubicBezTo>
                  <a:cubicBezTo>
                    <a:pt x="23" y="111"/>
                    <a:pt x="23" y="111"/>
                    <a:pt x="23" y="111"/>
                  </a:cubicBezTo>
                  <a:cubicBezTo>
                    <a:pt x="23" y="112"/>
                    <a:pt x="23" y="113"/>
                    <a:pt x="23" y="114"/>
                  </a:cubicBezTo>
                  <a:cubicBezTo>
                    <a:pt x="26" y="113"/>
                    <a:pt x="26" y="113"/>
                    <a:pt x="26" y="113"/>
                  </a:cubicBezTo>
                  <a:cubicBezTo>
                    <a:pt x="27" y="113"/>
                    <a:pt x="27" y="113"/>
                    <a:pt x="27" y="113"/>
                  </a:cubicBezTo>
                  <a:cubicBezTo>
                    <a:pt x="28" y="115"/>
                    <a:pt x="28" y="115"/>
                    <a:pt x="28" y="115"/>
                  </a:cubicBezTo>
                  <a:cubicBezTo>
                    <a:pt x="30" y="115"/>
                    <a:pt x="30" y="115"/>
                    <a:pt x="30" y="115"/>
                  </a:cubicBezTo>
                  <a:cubicBezTo>
                    <a:pt x="33" y="114"/>
                    <a:pt x="33" y="114"/>
                    <a:pt x="33" y="114"/>
                  </a:cubicBezTo>
                  <a:cubicBezTo>
                    <a:pt x="34" y="114"/>
                    <a:pt x="35" y="114"/>
                    <a:pt x="36" y="114"/>
                  </a:cubicBezTo>
                  <a:cubicBezTo>
                    <a:pt x="37" y="113"/>
                    <a:pt x="37" y="113"/>
                    <a:pt x="37" y="113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9" y="111"/>
                    <a:pt x="39" y="111"/>
                    <a:pt x="39" y="111"/>
                  </a:cubicBezTo>
                  <a:cubicBezTo>
                    <a:pt x="40" y="109"/>
                    <a:pt x="40" y="109"/>
                    <a:pt x="40" y="109"/>
                  </a:cubicBezTo>
                  <a:cubicBezTo>
                    <a:pt x="39" y="108"/>
                    <a:pt x="39" y="108"/>
                    <a:pt x="39" y="108"/>
                  </a:cubicBezTo>
                  <a:cubicBezTo>
                    <a:pt x="40" y="104"/>
                    <a:pt x="40" y="104"/>
                    <a:pt x="40" y="104"/>
                  </a:cubicBezTo>
                  <a:cubicBezTo>
                    <a:pt x="42" y="103"/>
                    <a:pt x="42" y="103"/>
                    <a:pt x="42" y="103"/>
                  </a:cubicBezTo>
                  <a:cubicBezTo>
                    <a:pt x="44" y="101"/>
                    <a:pt x="44" y="101"/>
                    <a:pt x="44" y="101"/>
                  </a:cubicBezTo>
                  <a:cubicBezTo>
                    <a:pt x="44" y="100"/>
                    <a:pt x="44" y="100"/>
                    <a:pt x="44" y="100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46" y="97"/>
                    <a:pt x="46" y="97"/>
                    <a:pt x="46" y="97"/>
                  </a:cubicBezTo>
                  <a:cubicBezTo>
                    <a:pt x="48" y="97"/>
                    <a:pt x="48" y="97"/>
                    <a:pt x="48" y="97"/>
                  </a:cubicBezTo>
                  <a:cubicBezTo>
                    <a:pt x="50" y="98"/>
                    <a:pt x="50" y="98"/>
                    <a:pt x="50" y="98"/>
                  </a:cubicBezTo>
                  <a:cubicBezTo>
                    <a:pt x="50" y="96"/>
                    <a:pt x="51" y="96"/>
                    <a:pt x="52" y="95"/>
                  </a:cubicBezTo>
                  <a:cubicBezTo>
                    <a:pt x="52" y="94"/>
                    <a:pt x="53" y="94"/>
                    <a:pt x="53" y="94"/>
                  </a:cubicBezTo>
                  <a:cubicBezTo>
                    <a:pt x="54" y="94"/>
                    <a:pt x="54" y="94"/>
                    <a:pt x="55" y="95"/>
                  </a:cubicBezTo>
                  <a:cubicBezTo>
                    <a:pt x="55" y="96"/>
                    <a:pt x="56" y="97"/>
                    <a:pt x="56" y="98"/>
                  </a:cubicBezTo>
                  <a:cubicBezTo>
                    <a:pt x="58" y="99"/>
                    <a:pt x="58" y="99"/>
                    <a:pt x="58" y="99"/>
                  </a:cubicBezTo>
                  <a:cubicBezTo>
                    <a:pt x="61" y="101"/>
                    <a:pt x="61" y="101"/>
                    <a:pt x="61" y="101"/>
                  </a:cubicBezTo>
                  <a:cubicBezTo>
                    <a:pt x="63" y="101"/>
                    <a:pt x="63" y="101"/>
                    <a:pt x="63" y="101"/>
                  </a:cubicBezTo>
                  <a:cubicBezTo>
                    <a:pt x="65" y="104"/>
                    <a:pt x="65" y="104"/>
                    <a:pt x="65" y="104"/>
                  </a:cubicBezTo>
                  <a:cubicBezTo>
                    <a:pt x="68" y="105"/>
                    <a:pt x="68" y="105"/>
                    <a:pt x="68" y="105"/>
                  </a:cubicBezTo>
                  <a:cubicBezTo>
                    <a:pt x="67" y="108"/>
                    <a:pt x="67" y="108"/>
                    <a:pt x="67" y="108"/>
                  </a:cubicBezTo>
                  <a:cubicBezTo>
                    <a:pt x="68" y="109"/>
                    <a:pt x="68" y="109"/>
                    <a:pt x="68" y="109"/>
                  </a:cubicBezTo>
                  <a:cubicBezTo>
                    <a:pt x="69" y="108"/>
                    <a:pt x="69" y="107"/>
                    <a:pt x="70" y="106"/>
                  </a:cubicBezTo>
                  <a:cubicBezTo>
                    <a:pt x="70" y="106"/>
                    <a:pt x="69" y="105"/>
                    <a:pt x="69" y="104"/>
                  </a:cubicBezTo>
                  <a:cubicBezTo>
                    <a:pt x="69" y="103"/>
                    <a:pt x="69" y="103"/>
                    <a:pt x="69" y="103"/>
                  </a:cubicBezTo>
                  <a:cubicBezTo>
                    <a:pt x="70" y="103"/>
                    <a:pt x="70" y="103"/>
                    <a:pt x="71" y="103"/>
                  </a:cubicBezTo>
                  <a:cubicBezTo>
                    <a:pt x="72" y="103"/>
                    <a:pt x="72" y="103"/>
                    <a:pt x="72" y="103"/>
                  </a:cubicBezTo>
                  <a:cubicBezTo>
                    <a:pt x="70" y="101"/>
                    <a:pt x="69" y="101"/>
                    <a:pt x="67" y="101"/>
                  </a:cubicBezTo>
                  <a:cubicBezTo>
                    <a:pt x="67" y="100"/>
                    <a:pt x="67" y="100"/>
                    <a:pt x="66" y="99"/>
                  </a:cubicBezTo>
                  <a:cubicBezTo>
                    <a:pt x="63" y="99"/>
                    <a:pt x="63" y="99"/>
                    <a:pt x="62" y="95"/>
                  </a:cubicBezTo>
                  <a:cubicBezTo>
                    <a:pt x="58" y="94"/>
                    <a:pt x="58" y="93"/>
                    <a:pt x="57" y="91"/>
                  </a:cubicBezTo>
                  <a:cubicBezTo>
                    <a:pt x="58" y="91"/>
                    <a:pt x="58" y="91"/>
                    <a:pt x="59" y="90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60" y="90"/>
                    <a:pt x="60" y="90"/>
                    <a:pt x="60" y="90"/>
                  </a:cubicBezTo>
                  <a:cubicBezTo>
                    <a:pt x="60" y="92"/>
                    <a:pt x="60" y="92"/>
                    <a:pt x="60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2" y="92"/>
                    <a:pt x="62" y="92"/>
                    <a:pt x="62" y="92"/>
                  </a:cubicBezTo>
                  <a:cubicBezTo>
                    <a:pt x="66" y="97"/>
                    <a:pt x="73" y="100"/>
                    <a:pt x="76" y="106"/>
                  </a:cubicBezTo>
                  <a:cubicBezTo>
                    <a:pt x="77" y="106"/>
                    <a:pt x="77" y="106"/>
                    <a:pt x="78" y="106"/>
                  </a:cubicBezTo>
                  <a:cubicBezTo>
                    <a:pt x="77" y="107"/>
                    <a:pt x="77" y="107"/>
                    <a:pt x="77" y="107"/>
                  </a:cubicBezTo>
                  <a:cubicBezTo>
                    <a:pt x="77" y="109"/>
                    <a:pt x="78" y="111"/>
                    <a:pt x="80" y="111"/>
                  </a:cubicBezTo>
                  <a:cubicBezTo>
                    <a:pt x="80" y="110"/>
                    <a:pt x="80" y="110"/>
                    <a:pt x="80" y="110"/>
                  </a:cubicBezTo>
                  <a:cubicBezTo>
                    <a:pt x="79" y="109"/>
                    <a:pt x="79" y="109"/>
                    <a:pt x="79" y="109"/>
                  </a:cubicBezTo>
                  <a:cubicBezTo>
                    <a:pt x="80" y="109"/>
                    <a:pt x="80" y="108"/>
                    <a:pt x="80" y="108"/>
                  </a:cubicBezTo>
                  <a:cubicBezTo>
                    <a:pt x="81" y="108"/>
                    <a:pt x="81" y="108"/>
                    <a:pt x="81" y="108"/>
                  </a:cubicBezTo>
                  <a:cubicBezTo>
                    <a:pt x="81" y="107"/>
                    <a:pt x="81" y="107"/>
                    <a:pt x="81" y="107"/>
                  </a:cubicBezTo>
                  <a:cubicBezTo>
                    <a:pt x="81" y="106"/>
                    <a:pt x="81" y="106"/>
                    <a:pt x="81" y="106"/>
                  </a:cubicBezTo>
                  <a:cubicBezTo>
                    <a:pt x="80" y="105"/>
                    <a:pt x="80" y="105"/>
                    <a:pt x="80" y="105"/>
                  </a:cubicBezTo>
                  <a:cubicBezTo>
                    <a:pt x="79" y="105"/>
                    <a:pt x="78" y="104"/>
                    <a:pt x="78" y="104"/>
                  </a:cubicBezTo>
                  <a:cubicBezTo>
                    <a:pt x="77" y="103"/>
                    <a:pt x="77" y="103"/>
                    <a:pt x="77" y="103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7" y="102"/>
                    <a:pt x="77" y="102"/>
                    <a:pt x="77" y="102"/>
                  </a:cubicBezTo>
                  <a:cubicBezTo>
                    <a:pt x="78" y="101"/>
                    <a:pt x="78" y="101"/>
                    <a:pt x="78" y="101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2"/>
                    <a:pt x="79" y="102"/>
                    <a:pt x="79" y="102"/>
                  </a:cubicBezTo>
                  <a:cubicBezTo>
                    <a:pt x="79" y="100"/>
                    <a:pt x="79" y="100"/>
                    <a:pt x="79" y="100"/>
                  </a:cubicBezTo>
                  <a:cubicBezTo>
                    <a:pt x="80" y="100"/>
                    <a:pt x="81" y="100"/>
                    <a:pt x="82" y="100"/>
                  </a:cubicBezTo>
                  <a:cubicBezTo>
                    <a:pt x="83" y="101"/>
                    <a:pt x="83" y="101"/>
                    <a:pt x="83" y="101"/>
                  </a:cubicBezTo>
                  <a:cubicBezTo>
                    <a:pt x="84" y="101"/>
                    <a:pt x="84" y="101"/>
                    <a:pt x="84" y="101"/>
                  </a:cubicBezTo>
                  <a:cubicBezTo>
                    <a:pt x="84" y="100"/>
                    <a:pt x="85" y="99"/>
                    <a:pt x="85" y="99"/>
                  </a:cubicBezTo>
                  <a:cubicBezTo>
                    <a:pt x="86" y="99"/>
                    <a:pt x="87" y="99"/>
                    <a:pt x="88" y="100"/>
                  </a:cubicBezTo>
                  <a:cubicBezTo>
                    <a:pt x="88" y="100"/>
                    <a:pt x="87" y="100"/>
                    <a:pt x="87" y="101"/>
                  </a:cubicBezTo>
                  <a:cubicBezTo>
                    <a:pt x="84" y="101"/>
                    <a:pt x="84" y="101"/>
                    <a:pt x="83" y="103"/>
                  </a:cubicBezTo>
                  <a:cubicBezTo>
                    <a:pt x="84" y="103"/>
                    <a:pt x="84" y="103"/>
                    <a:pt x="84" y="103"/>
                  </a:cubicBezTo>
                  <a:cubicBezTo>
                    <a:pt x="85" y="104"/>
                    <a:pt x="85" y="104"/>
                    <a:pt x="85" y="104"/>
                  </a:cubicBezTo>
                  <a:cubicBezTo>
                    <a:pt x="85" y="104"/>
                    <a:pt x="85" y="105"/>
                    <a:pt x="85" y="106"/>
                  </a:cubicBezTo>
                  <a:cubicBezTo>
                    <a:pt x="88" y="110"/>
                    <a:pt x="88" y="110"/>
                    <a:pt x="92" y="110"/>
                  </a:cubicBezTo>
                  <a:cubicBezTo>
                    <a:pt x="92" y="110"/>
                    <a:pt x="91" y="110"/>
                    <a:pt x="91" y="109"/>
                  </a:cubicBezTo>
                  <a:cubicBezTo>
                    <a:pt x="92" y="109"/>
                    <a:pt x="92" y="109"/>
                    <a:pt x="93" y="109"/>
                  </a:cubicBezTo>
                  <a:cubicBezTo>
                    <a:pt x="93" y="109"/>
                    <a:pt x="94" y="110"/>
                    <a:pt x="94" y="110"/>
                  </a:cubicBezTo>
                  <a:cubicBezTo>
                    <a:pt x="95" y="110"/>
                    <a:pt x="95" y="110"/>
                    <a:pt x="96" y="110"/>
                  </a:cubicBezTo>
                  <a:cubicBezTo>
                    <a:pt x="97" y="109"/>
                    <a:pt x="97" y="109"/>
                    <a:pt x="97" y="109"/>
                  </a:cubicBezTo>
                  <a:cubicBezTo>
                    <a:pt x="98" y="108"/>
                    <a:pt x="98" y="108"/>
                    <a:pt x="98" y="108"/>
                  </a:cubicBezTo>
                  <a:cubicBezTo>
                    <a:pt x="99" y="108"/>
                    <a:pt x="99" y="108"/>
                    <a:pt x="99" y="108"/>
                  </a:cubicBezTo>
                  <a:cubicBezTo>
                    <a:pt x="100" y="108"/>
                    <a:pt x="100" y="108"/>
                    <a:pt x="100" y="108"/>
                  </a:cubicBezTo>
                  <a:cubicBezTo>
                    <a:pt x="99" y="109"/>
                    <a:pt x="99" y="109"/>
                    <a:pt x="99" y="109"/>
                  </a:cubicBezTo>
                  <a:cubicBezTo>
                    <a:pt x="100" y="112"/>
                    <a:pt x="101" y="114"/>
                    <a:pt x="100" y="121"/>
                  </a:cubicBezTo>
                  <a:cubicBezTo>
                    <a:pt x="98" y="122"/>
                    <a:pt x="98" y="122"/>
                    <a:pt x="97" y="122"/>
                  </a:cubicBezTo>
                  <a:cubicBezTo>
                    <a:pt x="97" y="122"/>
                    <a:pt x="96" y="122"/>
                    <a:pt x="96" y="121"/>
                  </a:cubicBezTo>
                  <a:cubicBezTo>
                    <a:pt x="93" y="121"/>
                    <a:pt x="91" y="123"/>
                    <a:pt x="89" y="123"/>
                  </a:cubicBezTo>
                  <a:cubicBezTo>
                    <a:pt x="89" y="123"/>
                    <a:pt x="88" y="122"/>
                    <a:pt x="88" y="122"/>
                  </a:cubicBezTo>
                  <a:cubicBezTo>
                    <a:pt x="87" y="122"/>
                    <a:pt x="87" y="122"/>
                    <a:pt x="86" y="122"/>
                  </a:cubicBezTo>
                  <a:cubicBezTo>
                    <a:pt x="86" y="122"/>
                    <a:pt x="86" y="122"/>
                    <a:pt x="85" y="122"/>
                  </a:cubicBezTo>
                  <a:cubicBezTo>
                    <a:pt x="82" y="120"/>
                    <a:pt x="82" y="120"/>
                    <a:pt x="79" y="120"/>
                  </a:cubicBezTo>
                  <a:cubicBezTo>
                    <a:pt x="77" y="122"/>
                    <a:pt x="77" y="122"/>
                    <a:pt x="77" y="122"/>
                  </a:cubicBezTo>
                  <a:cubicBezTo>
                    <a:pt x="78" y="124"/>
                    <a:pt x="78" y="124"/>
                    <a:pt x="78" y="124"/>
                  </a:cubicBezTo>
                  <a:cubicBezTo>
                    <a:pt x="77" y="127"/>
                    <a:pt x="77" y="127"/>
                    <a:pt x="77" y="127"/>
                  </a:cubicBezTo>
                  <a:cubicBezTo>
                    <a:pt x="73" y="124"/>
                    <a:pt x="73" y="124"/>
                    <a:pt x="71" y="124"/>
                  </a:cubicBezTo>
                  <a:cubicBezTo>
                    <a:pt x="68" y="121"/>
                    <a:pt x="63" y="122"/>
                    <a:pt x="60" y="118"/>
                  </a:cubicBezTo>
                  <a:cubicBezTo>
                    <a:pt x="60" y="118"/>
                    <a:pt x="61" y="117"/>
                    <a:pt x="61" y="116"/>
                  </a:cubicBezTo>
                  <a:cubicBezTo>
                    <a:pt x="61" y="116"/>
                    <a:pt x="60" y="115"/>
                    <a:pt x="60" y="115"/>
                  </a:cubicBezTo>
                  <a:cubicBezTo>
                    <a:pt x="60" y="115"/>
                    <a:pt x="60" y="114"/>
                    <a:pt x="60" y="114"/>
                  </a:cubicBezTo>
                  <a:cubicBezTo>
                    <a:pt x="61" y="113"/>
                    <a:pt x="61" y="113"/>
                    <a:pt x="61" y="113"/>
                  </a:cubicBezTo>
                  <a:cubicBezTo>
                    <a:pt x="60" y="112"/>
                    <a:pt x="59" y="112"/>
                    <a:pt x="59" y="111"/>
                  </a:cubicBezTo>
                  <a:cubicBezTo>
                    <a:pt x="43" y="115"/>
                    <a:pt x="41" y="116"/>
                    <a:pt x="40" y="116"/>
                  </a:cubicBezTo>
                  <a:cubicBezTo>
                    <a:pt x="40" y="116"/>
                    <a:pt x="40" y="116"/>
                    <a:pt x="40" y="116"/>
                  </a:cubicBezTo>
                  <a:cubicBezTo>
                    <a:pt x="39" y="116"/>
                    <a:pt x="38" y="117"/>
                    <a:pt x="38" y="118"/>
                  </a:cubicBezTo>
                  <a:cubicBezTo>
                    <a:pt x="36" y="118"/>
                    <a:pt x="34" y="118"/>
                    <a:pt x="33" y="118"/>
                  </a:cubicBezTo>
                  <a:cubicBezTo>
                    <a:pt x="31" y="117"/>
                    <a:pt x="31" y="117"/>
                    <a:pt x="31" y="117"/>
                  </a:cubicBezTo>
                  <a:cubicBezTo>
                    <a:pt x="31" y="116"/>
                    <a:pt x="31" y="116"/>
                    <a:pt x="31" y="116"/>
                  </a:cubicBezTo>
                  <a:cubicBezTo>
                    <a:pt x="31" y="117"/>
                    <a:pt x="31" y="117"/>
                    <a:pt x="26" y="122"/>
                  </a:cubicBezTo>
                  <a:cubicBezTo>
                    <a:pt x="24" y="122"/>
                    <a:pt x="24" y="122"/>
                    <a:pt x="24" y="122"/>
                  </a:cubicBezTo>
                  <a:cubicBezTo>
                    <a:pt x="22" y="125"/>
                    <a:pt x="22" y="125"/>
                    <a:pt x="22" y="125"/>
                  </a:cubicBezTo>
                  <a:cubicBezTo>
                    <a:pt x="23" y="134"/>
                    <a:pt x="14" y="136"/>
                    <a:pt x="12" y="143"/>
                  </a:cubicBezTo>
                  <a:cubicBezTo>
                    <a:pt x="10" y="144"/>
                    <a:pt x="10" y="144"/>
                    <a:pt x="10" y="144"/>
                  </a:cubicBezTo>
                  <a:cubicBezTo>
                    <a:pt x="8" y="150"/>
                    <a:pt x="8" y="150"/>
                    <a:pt x="8" y="150"/>
                  </a:cubicBezTo>
                  <a:cubicBezTo>
                    <a:pt x="8" y="151"/>
                    <a:pt x="8" y="151"/>
                    <a:pt x="8" y="152"/>
                  </a:cubicBezTo>
                  <a:cubicBezTo>
                    <a:pt x="8" y="152"/>
                    <a:pt x="9" y="153"/>
                    <a:pt x="10" y="154"/>
                  </a:cubicBezTo>
                  <a:cubicBezTo>
                    <a:pt x="9" y="155"/>
                    <a:pt x="9" y="155"/>
                    <a:pt x="9" y="155"/>
                  </a:cubicBezTo>
                  <a:cubicBezTo>
                    <a:pt x="9" y="156"/>
                    <a:pt x="10" y="157"/>
                    <a:pt x="10" y="157"/>
                  </a:cubicBezTo>
                  <a:cubicBezTo>
                    <a:pt x="8" y="164"/>
                    <a:pt x="8" y="164"/>
                    <a:pt x="8" y="165"/>
                  </a:cubicBezTo>
                  <a:cubicBezTo>
                    <a:pt x="8" y="168"/>
                    <a:pt x="9" y="171"/>
                    <a:pt x="9" y="171"/>
                  </a:cubicBezTo>
                  <a:cubicBezTo>
                    <a:pt x="11" y="173"/>
                    <a:pt x="11" y="173"/>
                    <a:pt x="16" y="179"/>
                  </a:cubicBezTo>
                  <a:cubicBezTo>
                    <a:pt x="17" y="181"/>
                    <a:pt x="17" y="181"/>
                    <a:pt x="17" y="181"/>
                  </a:cubicBezTo>
                  <a:cubicBezTo>
                    <a:pt x="19" y="183"/>
                    <a:pt x="19" y="183"/>
                    <a:pt x="19" y="183"/>
                  </a:cubicBezTo>
                  <a:cubicBezTo>
                    <a:pt x="21" y="184"/>
                    <a:pt x="21" y="184"/>
                    <a:pt x="21" y="184"/>
                  </a:cubicBezTo>
                  <a:cubicBezTo>
                    <a:pt x="23" y="186"/>
                    <a:pt x="23" y="186"/>
                    <a:pt x="23" y="186"/>
                  </a:cubicBezTo>
                  <a:cubicBezTo>
                    <a:pt x="24" y="188"/>
                    <a:pt x="26" y="188"/>
                    <a:pt x="28" y="188"/>
                  </a:cubicBezTo>
                  <a:cubicBezTo>
                    <a:pt x="30" y="188"/>
                    <a:pt x="31" y="188"/>
                    <a:pt x="33" y="187"/>
                  </a:cubicBezTo>
                  <a:cubicBezTo>
                    <a:pt x="35" y="187"/>
                    <a:pt x="36" y="187"/>
                    <a:pt x="38" y="187"/>
                  </a:cubicBezTo>
                  <a:cubicBezTo>
                    <a:pt x="38" y="187"/>
                    <a:pt x="38" y="187"/>
                    <a:pt x="38" y="187"/>
                  </a:cubicBezTo>
                  <a:cubicBezTo>
                    <a:pt x="39" y="187"/>
                    <a:pt x="40" y="187"/>
                    <a:pt x="40" y="187"/>
                  </a:cubicBezTo>
                  <a:cubicBezTo>
                    <a:pt x="50" y="185"/>
                    <a:pt x="53" y="184"/>
                    <a:pt x="54" y="184"/>
                  </a:cubicBezTo>
                  <a:cubicBezTo>
                    <a:pt x="54" y="184"/>
                    <a:pt x="54" y="184"/>
                    <a:pt x="54" y="184"/>
                  </a:cubicBezTo>
                  <a:cubicBezTo>
                    <a:pt x="55" y="186"/>
                    <a:pt x="55" y="186"/>
                    <a:pt x="55" y="186"/>
                  </a:cubicBezTo>
                  <a:cubicBezTo>
                    <a:pt x="61" y="187"/>
                    <a:pt x="61" y="187"/>
                    <a:pt x="62" y="187"/>
                  </a:cubicBezTo>
                  <a:cubicBezTo>
                    <a:pt x="62" y="190"/>
                    <a:pt x="62" y="190"/>
                    <a:pt x="61" y="195"/>
                  </a:cubicBezTo>
                  <a:cubicBezTo>
                    <a:pt x="60" y="197"/>
                    <a:pt x="60" y="197"/>
                    <a:pt x="60" y="197"/>
                  </a:cubicBezTo>
                  <a:cubicBezTo>
                    <a:pt x="60" y="198"/>
                    <a:pt x="60" y="198"/>
                    <a:pt x="60" y="198"/>
                  </a:cubicBezTo>
                  <a:cubicBezTo>
                    <a:pt x="61" y="201"/>
                    <a:pt x="63" y="203"/>
                    <a:pt x="64" y="205"/>
                  </a:cubicBezTo>
                  <a:cubicBezTo>
                    <a:pt x="65" y="207"/>
                    <a:pt x="65" y="207"/>
                    <a:pt x="65" y="207"/>
                  </a:cubicBezTo>
                  <a:cubicBezTo>
                    <a:pt x="65" y="208"/>
                    <a:pt x="65" y="208"/>
                    <a:pt x="64" y="209"/>
                  </a:cubicBezTo>
                  <a:cubicBezTo>
                    <a:pt x="66" y="212"/>
                    <a:pt x="66" y="212"/>
                    <a:pt x="66" y="212"/>
                  </a:cubicBezTo>
                  <a:cubicBezTo>
                    <a:pt x="65" y="214"/>
                    <a:pt x="65" y="214"/>
                    <a:pt x="65" y="214"/>
                  </a:cubicBezTo>
                  <a:cubicBezTo>
                    <a:pt x="66" y="220"/>
                    <a:pt x="62" y="223"/>
                    <a:pt x="61" y="228"/>
                  </a:cubicBezTo>
                  <a:cubicBezTo>
                    <a:pt x="60" y="228"/>
                    <a:pt x="60" y="228"/>
                    <a:pt x="60" y="229"/>
                  </a:cubicBezTo>
                  <a:cubicBezTo>
                    <a:pt x="60" y="229"/>
                    <a:pt x="60" y="229"/>
                    <a:pt x="60" y="229"/>
                  </a:cubicBezTo>
                  <a:cubicBezTo>
                    <a:pt x="60" y="230"/>
                    <a:pt x="60" y="230"/>
                    <a:pt x="60" y="230"/>
                  </a:cubicBezTo>
                  <a:cubicBezTo>
                    <a:pt x="60" y="231"/>
                    <a:pt x="60" y="231"/>
                    <a:pt x="60" y="231"/>
                  </a:cubicBezTo>
                  <a:cubicBezTo>
                    <a:pt x="60" y="231"/>
                    <a:pt x="60" y="231"/>
                    <a:pt x="60" y="231"/>
                  </a:cubicBezTo>
                  <a:cubicBezTo>
                    <a:pt x="60" y="232"/>
                    <a:pt x="60" y="232"/>
                    <a:pt x="60" y="232"/>
                  </a:cubicBezTo>
                  <a:cubicBezTo>
                    <a:pt x="60" y="232"/>
                    <a:pt x="60" y="232"/>
                    <a:pt x="60" y="232"/>
                  </a:cubicBezTo>
                  <a:cubicBezTo>
                    <a:pt x="59" y="232"/>
                    <a:pt x="59" y="232"/>
                    <a:pt x="59" y="232"/>
                  </a:cubicBezTo>
                  <a:cubicBezTo>
                    <a:pt x="61" y="235"/>
                    <a:pt x="61" y="235"/>
                    <a:pt x="61" y="249"/>
                  </a:cubicBezTo>
                  <a:cubicBezTo>
                    <a:pt x="61" y="250"/>
                    <a:pt x="61" y="250"/>
                    <a:pt x="61" y="250"/>
                  </a:cubicBezTo>
                  <a:cubicBezTo>
                    <a:pt x="61" y="250"/>
                    <a:pt x="61" y="250"/>
                    <a:pt x="61" y="250"/>
                  </a:cubicBezTo>
                  <a:cubicBezTo>
                    <a:pt x="61" y="251"/>
                    <a:pt x="61" y="252"/>
                    <a:pt x="61" y="253"/>
                  </a:cubicBezTo>
                  <a:cubicBezTo>
                    <a:pt x="61" y="255"/>
                    <a:pt x="61" y="255"/>
                    <a:pt x="61" y="255"/>
                  </a:cubicBezTo>
                  <a:cubicBezTo>
                    <a:pt x="61" y="256"/>
                    <a:pt x="61" y="256"/>
                    <a:pt x="60" y="258"/>
                  </a:cubicBezTo>
                  <a:cubicBezTo>
                    <a:pt x="60" y="259"/>
                    <a:pt x="60" y="260"/>
                    <a:pt x="60" y="260"/>
                  </a:cubicBezTo>
                  <a:cubicBezTo>
                    <a:pt x="61" y="261"/>
                    <a:pt x="61" y="261"/>
                    <a:pt x="61" y="261"/>
                  </a:cubicBezTo>
                  <a:cubicBezTo>
                    <a:pt x="61" y="261"/>
                    <a:pt x="61" y="261"/>
                    <a:pt x="70" y="259"/>
                  </a:cubicBezTo>
                  <a:cubicBezTo>
                    <a:pt x="72" y="258"/>
                    <a:pt x="72" y="258"/>
                    <a:pt x="72" y="258"/>
                  </a:cubicBezTo>
                  <a:cubicBezTo>
                    <a:pt x="76" y="255"/>
                    <a:pt x="79" y="251"/>
                    <a:pt x="83" y="248"/>
                  </a:cubicBezTo>
                  <a:cubicBezTo>
                    <a:pt x="85" y="245"/>
                    <a:pt x="85" y="245"/>
                    <a:pt x="85" y="245"/>
                  </a:cubicBezTo>
                  <a:cubicBezTo>
                    <a:pt x="86" y="244"/>
                    <a:pt x="86" y="244"/>
                    <a:pt x="86" y="244"/>
                  </a:cubicBezTo>
                  <a:cubicBezTo>
                    <a:pt x="86" y="243"/>
                    <a:pt x="86" y="243"/>
                    <a:pt x="86" y="243"/>
                  </a:cubicBezTo>
                  <a:cubicBezTo>
                    <a:pt x="87" y="242"/>
                    <a:pt x="87" y="242"/>
                    <a:pt x="87" y="242"/>
                  </a:cubicBezTo>
                  <a:cubicBezTo>
                    <a:pt x="90" y="240"/>
                    <a:pt x="90" y="240"/>
                    <a:pt x="90" y="240"/>
                  </a:cubicBezTo>
                  <a:cubicBezTo>
                    <a:pt x="92" y="236"/>
                    <a:pt x="92" y="236"/>
                    <a:pt x="92" y="236"/>
                  </a:cubicBezTo>
                  <a:cubicBezTo>
                    <a:pt x="92" y="234"/>
                    <a:pt x="93" y="232"/>
                    <a:pt x="94" y="231"/>
                  </a:cubicBezTo>
                  <a:cubicBezTo>
                    <a:pt x="95" y="231"/>
                    <a:pt x="95" y="232"/>
                    <a:pt x="95" y="232"/>
                  </a:cubicBezTo>
                  <a:cubicBezTo>
                    <a:pt x="95" y="233"/>
                    <a:pt x="96" y="233"/>
                    <a:pt x="97" y="233"/>
                  </a:cubicBezTo>
                  <a:cubicBezTo>
                    <a:pt x="97" y="234"/>
                    <a:pt x="97" y="234"/>
                    <a:pt x="97" y="234"/>
                  </a:cubicBezTo>
                  <a:cubicBezTo>
                    <a:pt x="98" y="234"/>
                    <a:pt x="98" y="234"/>
                    <a:pt x="98" y="234"/>
                  </a:cubicBezTo>
                  <a:cubicBezTo>
                    <a:pt x="97" y="235"/>
                    <a:pt x="97" y="236"/>
                    <a:pt x="96" y="236"/>
                  </a:cubicBezTo>
                  <a:cubicBezTo>
                    <a:pt x="97" y="237"/>
                    <a:pt x="97" y="237"/>
                    <a:pt x="97" y="237"/>
                  </a:cubicBezTo>
                  <a:cubicBezTo>
                    <a:pt x="97" y="237"/>
                    <a:pt x="98" y="238"/>
                    <a:pt x="99" y="238"/>
                  </a:cubicBezTo>
                  <a:cubicBezTo>
                    <a:pt x="99" y="239"/>
                    <a:pt x="99" y="239"/>
                    <a:pt x="99" y="239"/>
                  </a:cubicBezTo>
                  <a:cubicBezTo>
                    <a:pt x="100" y="239"/>
                    <a:pt x="100" y="239"/>
                    <a:pt x="100" y="239"/>
                  </a:cubicBezTo>
                  <a:cubicBezTo>
                    <a:pt x="99" y="240"/>
                    <a:pt x="99" y="240"/>
                    <a:pt x="99" y="241"/>
                  </a:cubicBezTo>
                  <a:cubicBezTo>
                    <a:pt x="100" y="241"/>
                    <a:pt x="100" y="241"/>
                    <a:pt x="100" y="241"/>
                  </a:cubicBezTo>
                  <a:cubicBezTo>
                    <a:pt x="101" y="241"/>
                    <a:pt x="101" y="240"/>
                    <a:pt x="103" y="239"/>
                  </a:cubicBezTo>
                  <a:cubicBezTo>
                    <a:pt x="104" y="238"/>
                    <a:pt x="104" y="238"/>
                    <a:pt x="104" y="238"/>
                  </a:cubicBezTo>
                  <a:cubicBezTo>
                    <a:pt x="104" y="238"/>
                    <a:pt x="104" y="238"/>
                    <a:pt x="104" y="238"/>
                  </a:cubicBezTo>
                  <a:cubicBezTo>
                    <a:pt x="104" y="237"/>
                    <a:pt x="105" y="236"/>
                    <a:pt x="105" y="235"/>
                  </a:cubicBezTo>
                  <a:cubicBezTo>
                    <a:pt x="106" y="234"/>
                    <a:pt x="107" y="233"/>
                    <a:pt x="108" y="231"/>
                  </a:cubicBezTo>
                  <a:cubicBezTo>
                    <a:pt x="110" y="228"/>
                    <a:pt x="112" y="226"/>
                    <a:pt x="114" y="223"/>
                  </a:cubicBezTo>
                  <a:cubicBezTo>
                    <a:pt x="113" y="224"/>
                    <a:pt x="113" y="224"/>
                    <a:pt x="113" y="224"/>
                  </a:cubicBezTo>
                  <a:cubicBezTo>
                    <a:pt x="113" y="222"/>
                    <a:pt x="113" y="222"/>
                    <a:pt x="113" y="222"/>
                  </a:cubicBezTo>
                  <a:cubicBezTo>
                    <a:pt x="116" y="219"/>
                    <a:pt x="117" y="215"/>
                    <a:pt x="117" y="214"/>
                  </a:cubicBezTo>
                  <a:cubicBezTo>
                    <a:pt x="116" y="214"/>
                    <a:pt x="116" y="214"/>
                    <a:pt x="116" y="214"/>
                  </a:cubicBezTo>
                  <a:cubicBezTo>
                    <a:pt x="116" y="211"/>
                    <a:pt x="116" y="211"/>
                    <a:pt x="114" y="209"/>
                  </a:cubicBezTo>
                  <a:cubicBezTo>
                    <a:pt x="114" y="209"/>
                    <a:pt x="112" y="206"/>
                    <a:pt x="114" y="203"/>
                  </a:cubicBezTo>
                  <a:cubicBezTo>
                    <a:pt x="114" y="202"/>
                    <a:pt x="114" y="202"/>
                    <a:pt x="114" y="202"/>
                  </a:cubicBezTo>
                  <a:cubicBezTo>
                    <a:pt x="113" y="202"/>
                    <a:pt x="113" y="202"/>
                    <a:pt x="113" y="202"/>
                  </a:cubicBezTo>
                  <a:cubicBezTo>
                    <a:pt x="113" y="200"/>
                    <a:pt x="113" y="200"/>
                    <a:pt x="113" y="200"/>
                  </a:cubicBezTo>
                  <a:cubicBezTo>
                    <a:pt x="113" y="201"/>
                    <a:pt x="113" y="201"/>
                    <a:pt x="113" y="201"/>
                  </a:cubicBezTo>
                  <a:cubicBezTo>
                    <a:pt x="112" y="201"/>
                    <a:pt x="112" y="201"/>
                    <a:pt x="113" y="199"/>
                  </a:cubicBezTo>
                  <a:cubicBezTo>
                    <a:pt x="113" y="198"/>
                    <a:pt x="113" y="198"/>
                    <a:pt x="113" y="197"/>
                  </a:cubicBezTo>
                  <a:cubicBezTo>
                    <a:pt x="112" y="197"/>
                    <a:pt x="112" y="197"/>
                    <a:pt x="112" y="197"/>
                  </a:cubicBezTo>
                  <a:cubicBezTo>
                    <a:pt x="112" y="196"/>
                    <a:pt x="112" y="196"/>
                    <a:pt x="112" y="196"/>
                  </a:cubicBezTo>
                  <a:cubicBezTo>
                    <a:pt x="111" y="195"/>
                    <a:pt x="111" y="195"/>
                    <a:pt x="111" y="195"/>
                  </a:cubicBezTo>
                  <a:cubicBezTo>
                    <a:pt x="110" y="196"/>
                    <a:pt x="109" y="197"/>
                    <a:pt x="109" y="197"/>
                  </a:cubicBezTo>
                  <a:cubicBezTo>
                    <a:pt x="111" y="193"/>
                    <a:pt x="113" y="190"/>
                    <a:pt x="116" y="186"/>
                  </a:cubicBezTo>
                  <a:cubicBezTo>
                    <a:pt x="116" y="188"/>
                    <a:pt x="117" y="189"/>
                    <a:pt x="117" y="189"/>
                  </a:cubicBezTo>
                  <a:cubicBezTo>
                    <a:pt x="117" y="188"/>
                    <a:pt x="117" y="188"/>
                    <a:pt x="117" y="187"/>
                  </a:cubicBezTo>
                  <a:cubicBezTo>
                    <a:pt x="116" y="185"/>
                    <a:pt x="116" y="185"/>
                    <a:pt x="116" y="185"/>
                  </a:cubicBezTo>
                  <a:cubicBezTo>
                    <a:pt x="117" y="184"/>
                    <a:pt x="118" y="182"/>
                    <a:pt x="119" y="181"/>
                  </a:cubicBezTo>
                  <a:cubicBezTo>
                    <a:pt x="119" y="179"/>
                    <a:pt x="120" y="178"/>
                    <a:pt x="121" y="176"/>
                  </a:cubicBezTo>
                  <a:cubicBezTo>
                    <a:pt x="121" y="176"/>
                    <a:pt x="121" y="176"/>
                    <a:pt x="121" y="176"/>
                  </a:cubicBezTo>
                  <a:cubicBezTo>
                    <a:pt x="121" y="177"/>
                    <a:pt x="121" y="177"/>
                    <a:pt x="122" y="177"/>
                  </a:cubicBezTo>
                  <a:cubicBezTo>
                    <a:pt x="122" y="177"/>
                    <a:pt x="122" y="177"/>
                    <a:pt x="122" y="176"/>
                  </a:cubicBezTo>
                  <a:cubicBezTo>
                    <a:pt x="123" y="175"/>
                    <a:pt x="123" y="175"/>
                    <a:pt x="123" y="173"/>
                  </a:cubicBezTo>
                  <a:cubicBezTo>
                    <a:pt x="123" y="173"/>
                    <a:pt x="123" y="173"/>
                    <a:pt x="123" y="173"/>
                  </a:cubicBezTo>
                  <a:cubicBezTo>
                    <a:pt x="124" y="174"/>
                    <a:pt x="124" y="174"/>
                    <a:pt x="124" y="174"/>
                  </a:cubicBezTo>
                  <a:cubicBezTo>
                    <a:pt x="123" y="176"/>
                    <a:pt x="123" y="176"/>
                    <a:pt x="123" y="176"/>
                  </a:cubicBezTo>
                  <a:cubicBezTo>
                    <a:pt x="123" y="179"/>
                    <a:pt x="123" y="179"/>
                    <a:pt x="123" y="179"/>
                  </a:cubicBezTo>
                  <a:cubicBezTo>
                    <a:pt x="123" y="179"/>
                    <a:pt x="123" y="179"/>
                    <a:pt x="123" y="179"/>
                  </a:cubicBezTo>
                  <a:cubicBezTo>
                    <a:pt x="124" y="178"/>
                    <a:pt x="124" y="178"/>
                    <a:pt x="124" y="178"/>
                  </a:cubicBezTo>
                  <a:cubicBezTo>
                    <a:pt x="124" y="176"/>
                    <a:pt x="124" y="176"/>
                    <a:pt x="124" y="176"/>
                  </a:cubicBezTo>
                  <a:cubicBezTo>
                    <a:pt x="125" y="175"/>
                    <a:pt x="125" y="175"/>
                    <a:pt x="125" y="175"/>
                  </a:cubicBezTo>
                  <a:cubicBezTo>
                    <a:pt x="125" y="174"/>
                    <a:pt x="125" y="174"/>
                    <a:pt x="125" y="172"/>
                  </a:cubicBezTo>
                  <a:cubicBezTo>
                    <a:pt x="125" y="171"/>
                    <a:pt x="125" y="171"/>
                    <a:pt x="126" y="170"/>
                  </a:cubicBezTo>
                  <a:cubicBezTo>
                    <a:pt x="126" y="169"/>
                    <a:pt x="125" y="169"/>
                    <a:pt x="125" y="168"/>
                  </a:cubicBezTo>
                  <a:cubicBezTo>
                    <a:pt x="125" y="168"/>
                    <a:pt x="125" y="167"/>
                    <a:pt x="126" y="167"/>
                  </a:cubicBezTo>
                  <a:cubicBezTo>
                    <a:pt x="126" y="165"/>
                    <a:pt x="126" y="165"/>
                    <a:pt x="126" y="165"/>
                  </a:cubicBezTo>
                  <a:cubicBezTo>
                    <a:pt x="124" y="164"/>
                    <a:pt x="124" y="164"/>
                    <a:pt x="124" y="164"/>
                  </a:cubicBezTo>
                  <a:cubicBezTo>
                    <a:pt x="124" y="164"/>
                    <a:pt x="124" y="164"/>
                    <a:pt x="124" y="164"/>
                  </a:cubicBezTo>
                  <a:cubicBezTo>
                    <a:pt x="124" y="163"/>
                    <a:pt x="124" y="163"/>
                    <a:pt x="124" y="162"/>
                  </a:cubicBezTo>
                  <a:cubicBezTo>
                    <a:pt x="123" y="162"/>
                    <a:pt x="122" y="163"/>
                    <a:pt x="121" y="164"/>
                  </a:cubicBezTo>
                  <a:cubicBezTo>
                    <a:pt x="121" y="163"/>
                    <a:pt x="121" y="163"/>
                    <a:pt x="121" y="163"/>
                  </a:cubicBezTo>
                  <a:cubicBezTo>
                    <a:pt x="120" y="163"/>
                    <a:pt x="120" y="163"/>
                    <a:pt x="120" y="163"/>
                  </a:cubicBezTo>
                  <a:cubicBezTo>
                    <a:pt x="120" y="163"/>
                    <a:pt x="120" y="163"/>
                    <a:pt x="120" y="163"/>
                  </a:cubicBezTo>
                  <a:cubicBezTo>
                    <a:pt x="120" y="164"/>
                    <a:pt x="120" y="164"/>
                    <a:pt x="120" y="164"/>
                  </a:cubicBezTo>
                  <a:cubicBezTo>
                    <a:pt x="119" y="166"/>
                    <a:pt x="117" y="167"/>
                    <a:pt x="117" y="167"/>
                  </a:cubicBezTo>
                  <a:cubicBezTo>
                    <a:pt x="116" y="165"/>
                    <a:pt x="116" y="165"/>
                    <a:pt x="116" y="165"/>
                  </a:cubicBezTo>
                  <a:cubicBezTo>
                    <a:pt x="115" y="166"/>
                    <a:pt x="115" y="166"/>
                    <a:pt x="115" y="166"/>
                  </a:cubicBezTo>
                  <a:cubicBezTo>
                    <a:pt x="114" y="164"/>
                    <a:pt x="114" y="164"/>
                    <a:pt x="114" y="164"/>
                  </a:cubicBezTo>
                  <a:cubicBezTo>
                    <a:pt x="115" y="163"/>
                    <a:pt x="115" y="163"/>
                    <a:pt x="115" y="163"/>
                  </a:cubicBezTo>
                  <a:cubicBezTo>
                    <a:pt x="114" y="160"/>
                    <a:pt x="114" y="160"/>
                    <a:pt x="114" y="160"/>
                  </a:cubicBezTo>
                  <a:cubicBezTo>
                    <a:pt x="112" y="158"/>
                    <a:pt x="112" y="158"/>
                    <a:pt x="112" y="158"/>
                  </a:cubicBezTo>
                  <a:cubicBezTo>
                    <a:pt x="110" y="157"/>
                    <a:pt x="110" y="157"/>
                    <a:pt x="110" y="157"/>
                  </a:cubicBezTo>
                  <a:cubicBezTo>
                    <a:pt x="110" y="155"/>
                    <a:pt x="110" y="155"/>
                    <a:pt x="110" y="155"/>
                  </a:cubicBezTo>
                  <a:cubicBezTo>
                    <a:pt x="108" y="149"/>
                    <a:pt x="108" y="149"/>
                    <a:pt x="108" y="149"/>
                  </a:cubicBezTo>
                  <a:cubicBezTo>
                    <a:pt x="107" y="149"/>
                    <a:pt x="107" y="149"/>
                    <a:pt x="107" y="149"/>
                  </a:cubicBezTo>
                  <a:cubicBezTo>
                    <a:pt x="106" y="143"/>
                    <a:pt x="106" y="143"/>
                    <a:pt x="106" y="143"/>
                  </a:cubicBezTo>
                  <a:cubicBezTo>
                    <a:pt x="105" y="141"/>
                    <a:pt x="105" y="141"/>
                    <a:pt x="105" y="141"/>
                  </a:cubicBezTo>
                  <a:cubicBezTo>
                    <a:pt x="104" y="140"/>
                    <a:pt x="104" y="140"/>
                    <a:pt x="104" y="140"/>
                  </a:cubicBezTo>
                  <a:cubicBezTo>
                    <a:pt x="104" y="138"/>
                    <a:pt x="104" y="138"/>
                    <a:pt x="104" y="138"/>
                  </a:cubicBezTo>
                  <a:cubicBezTo>
                    <a:pt x="100" y="132"/>
                    <a:pt x="100" y="132"/>
                    <a:pt x="101" y="129"/>
                  </a:cubicBezTo>
                  <a:cubicBezTo>
                    <a:pt x="101" y="126"/>
                    <a:pt x="101" y="126"/>
                    <a:pt x="101" y="126"/>
                  </a:cubicBezTo>
                  <a:cubicBezTo>
                    <a:pt x="101" y="130"/>
                    <a:pt x="105" y="133"/>
                    <a:pt x="106" y="136"/>
                  </a:cubicBezTo>
                  <a:cubicBezTo>
                    <a:pt x="106" y="137"/>
                    <a:pt x="106" y="137"/>
                    <a:pt x="106" y="137"/>
                  </a:cubicBezTo>
                  <a:cubicBezTo>
                    <a:pt x="108" y="138"/>
                    <a:pt x="108" y="138"/>
                    <a:pt x="109" y="143"/>
                  </a:cubicBezTo>
                  <a:cubicBezTo>
                    <a:pt x="110" y="145"/>
                    <a:pt x="110" y="145"/>
                    <a:pt x="110" y="145"/>
                  </a:cubicBezTo>
                  <a:cubicBezTo>
                    <a:pt x="111" y="145"/>
                    <a:pt x="111" y="145"/>
                    <a:pt x="111" y="145"/>
                  </a:cubicBezTo>
                  <a:cubicBezTo>
                    <a:pt x="114" y="153"/>
                    <a:pt x="114" y="153"/>
                    <a:pt x="115" y="157"/>
                  </a:cubicBezTo>
                  <a:cubicBezTo>
                    <a:pt x="115" y="160"/>
                    <a:pt x="115" y="160"/>
                    <a:pt x="115" y="160"/>
                  </a:cubicBezTo>
                  <a:cubicBezTo>
                    <a:pt x="116" y="162"/>
                    <a:pt x="116" y="162"/>
                    <a:pt x="116" y="162"/>
                  </a:cubicBezTo>
                  <a:cubicBezTo>
                    <a:pt x="116" y="162"/>
                    <a:pt x="116" y="162"/>
                    <a:pt x="116" y="162"/>
                  </a:cubicBezTo>
                  <a:cubicBezTo>
                    <a:pt x="116" y="162"/>
                    <a:pt x="116" y="162"/>
                    <a:pt x="116" y="162"/>
                  </a:cubicBezTo>
                  <a:cubicBezTo>
                    <a:pt x="116" y="164"/>
                    <a:pt x="116" y="164"/>
                    <a:pt x="116" y="164"/>
                  </a:cubicBezTo>
                  <a:cubicBezTo>
                    <a:pt x="116" y="166"/>
                    <a:pt x="116" y="166"/>
                    <a:pt x="116" y="166"/>
                  </a:cubicBezTo>
                  <a:cubicBezTo>
                    <a:pt x="117" y="163"/>
                    <a:pt x="117" y="163"/>
                    <a:pt x="117" y="163"/>
                  </a:cubicBezTo>
                  <a:cubicBezTo>
                    <a:pt x="117" y="161"/>
                    <a:pt x="117" y="161"/>
                    <a:pt x="117" y="161"/>
                  </a:cubicBezTo>
                  <a:cubicBezTo>
                    <a:pt x="118" y="161"/>
                    <a:pt x="119" y="160"/>
                    <a:pt x="120" y="159"/>
                  </a:cubicBezTo>
                  <a:cubicBezTo>
                    <a:pt x="121" y="158"/>
                    <a:pt x="121" y="158"/>
                    <a:pt x="121" y="158"/>
                  </a:cubicBezTo>
                  <a:cubicBezTo>
                    <a:pt x="121" y="158"/>
                    <a:pt x="122" y="158"/>
                    <a:pt x="122" y="157"/>
                  </a:cubicBezTo>
                  <a:cubicBezTo>
                    <a:pt x="123" y="156"/>
                    <a:pt x="124" y="154"/>
                    <a:pt x="125" y="152"/>
                  </a:cubicBezTo>
                  <a:cubicBezTo>
                    <a:pt x="126" y="150"/>
                    <a:pt x="126" y="150"/>
                    <a:pt x="126" y="150"/>
                  </a:cubicBezTo>
                  <a:cubicBezTo>
                    <a:pt x="126" y="150"/>
                    <a:pt x="127" y="150"/>
                    <a:pt x="127" y="150"/>
                  </a:cubicBezTo>
                  <a:cubicBezTo>
                    <a:pt x="128" y="149"/>
                    <a:pt x="128" y="148"/>
                    <a:pt x="128" y="147"/>
                  </a:cubicBezTo>
                  <a:cubicBezTo>
                    <a:pt x="128" y="148"/>
                    <a:pt x="128" y="148"/>
                    <a:pt x="128" y="148"/>
                  </a:cubicBezTo>
                  <a:cubicBezTo>
                    <a:pt x="129" y="149"/>
                    <a:pt x="129" y="149"/>
                    <a:pt x="129" y="149"/>
                  </a:cubicBezTo>
                  <a:cubicBezTo>
                    <a:pt x="129" y="149"/>
                    <a:pt x="129" y="150"/>
                    <a:pt x="130" y="151"/>
                  </a:cubicBezTo>
                  <a:cubicBezTo>
                    <a:pt x="130" y="150"/>
                    <a:pt x="130" y="150"/>
                    <a:pt x="130" y="150"/>
                  </a:cubicBezTo>
                  <a:cubicBezTo>
                    <a:pt x="129" y="149"/>
                    <a:pt x="129" y="149"/>
                    <a:pt x="129" y="148"/>
                  </a:cubicBezTo>
                  <a:cubicBezTo>
                    <a:pt x="129" y="148"/>
                    <a:pt x="129" y="147"/>
                    <a:pt x="129" y="147"/>
                  </a:cubicBezTo>
                  <a:cubicBezTo>
                    <a:pt x="129" y="147"/>
                    <a:pt x="129" y="147"/>
                    <a:pt x="129" y="147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30" y="144"/>
                    <a:pt x="130" y="144"/>
                    <a:pt x="130" y="144"/>
                  </a:cubicBezTo>
                  <a:cubicBezTo>
                    <a:pt x="130" y="141"/>
                    <a:pt x="130" y="141"/>
                    <a:pt x="130" y="141"/>
                  </a:cubicBezTo>
                  <a:cubicBezTo>
                    <a:pt x="130" y="140"/>
                    <a:pt x="130" y="140"/>
                    <a:pt x="130" y="140"/>
                  </a:cubicBezTo>
                  <a:cubicBezTo>
                    <a:pt x="131" y="138"/>
                    <a:pt x="131" y="138"/>
                    <a:pt x="131" y="138"/>
                  </a:cubicBezTo>
                  <a:cubicBezTo>
                    <a:pt x="131" y="136"/>
                    <a:pt x="131" y="136"/>
                    <a:pt x="131" y="136"/>
                  </a:cubicBezTo>
                  <a:cubicBezTo>
                    <a:pt x="130" y="133"/>
                    <a:pt x="130" y="133"/>
                    <a:pt x="130" y="133"/>
                  </a:cubicBezTo>
                  <a:cubicBezTo>
                    <a:pt x="129" y="133"/>
                    <a:pt x="129" y="133"/>
                    <a:pt x="129" y="133"/>
                  </a:cubicBezTo>
                  <a:cubicBezTo>
                    <a:pt x="128" y="133"/>
                    <a:pt x="128" y="133"/>
                    <a:pt x="128" y="133"/>
                  </a:cubicBezTo>
                  <a:cubicBezTo>
                    <a:pt x="127" y="129"/>
                    <a:pt x="127" y="129"/>
                    <a:pt x="127" y="129"/>
                  </a:cubicBezTo>
                  <a:cubicBezTo>
                    <a:pt x="126" y="130"/>
                    <a:pt x="126" y="130"/>
                    <a:pt x="126" y="130"/>
                  </a:cubicBezTo>
                  <a:cubicBezTo>
                    <a:pt x="126" y="127"/>
                    <a:pt x="126" y="127"/>
                    <a:pt x="126" y="127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6" y="126"/>
                    <a:pt x="126" y="126"/>
                    <a:pt x="126" y="126"/>
                  </a:cubicBezTo>
                  <a:cubicBezTo>
                    <a:pt x="126" y="126"/>
                    <a:pt x="127" y="126"/>
                    <a:pt x="127" y="127"/>
                  </a:cubicBezTo>
                  <a:cubicBezTo>
                    <a:pt x="128" y="129"/>
                    <a:pt x="128" y="129"/>
                    <a:pt x="129" y="129"/>
                  </a:cubicBezTo>
                  <a:cubicBezTo>
                    <a:pt x="131" y="129"/>
                    <a:pt x="132" y="128"/>
                    <a:pt x="134" y="127"/>
                  </a:cubicBezTo>
                  <a:cubicBezTo>
                    <a:pt x="134" y="127"/>
                    <a:pt x="134" y="127"/>
                    <a:pt x="134" y="127"/>
                  </a:cubicBezTo>
                  <a:cubicBezTo>
                    <a:pt x="134" y="127"/>
                    <a:pt x="134" y="127"/>
                    <a:pt x="134" y="127"/>
                  </a:cubicBezTo>
                  <a:cubicBezTo>
                    <a:pt x="134" y="129"/>
                    <a:pt x="134" y="129"/>
                    <a:pt x="134" y="129"/>
                  </a:cubicBezTo>
                  <a:cubicBezTo>
                    <a:pt x="135" y="129"/>
                    <a:pt x="135" y="129"/>
                    <a:pt x="135" y="129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5" y="130"/>
                    <a:pt x="135" y="130"/>
                    <a:pt x="135" y="130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29"/>
                    <a:pt x="136" y="129"/>
                    <a:pt x="136" y="129"/>
                  </a:cubicBezTo>
                  <a:cubicBezTo>
                    <a:pt x="136" y="130"/>
                    <a:pt x="136" y="130"/>
                    <a:pt x="136" y="130"/>
                  </a:cubicBezTo>
                  <a:cubicBezTo>
                    <a:pt x="136" y="132"/>
                    <a:pt x="136" y="135"/>
                    <a:pt x="136" y="140"/>
                  </a:cubicBezTo>
                  <a:cubicBezTo>
                    <a:pt x="136" y="145"/>
                    <a:pt x="136" y="147"/>
                    <a:pt x="137" y="148"/>
                  </a:cubicBezTo>
                  <a:cubicBezTo>
                    <a:pt x="138" y="150"/>
                    <a:pt x="138" y="150"/>
                    <a:pt x="138" y="150"/>
                  </a:cubicBezTo>
                  <a:cubicBezTo>
                    <a:pt x="138" y="151"/>
                    <a:pt x="138" y="152"/>
                    <a:pt x="138" y="152"/>
                  </a:cubicBezTo>
                  <a:cubicBezTo>
                    <a:pt x="138" y="151"/>
                    <a:pt x="138" y="150"/>
                    <a:pt x="138" y="150"/>
                  </a:cubicBezTo>
                  <a:cubicBezTo>
                    <a:pt x="139" y="148"/>
                    <a:pt x="139" y="146"/>
                    <a:pt x="140" y="145"/>
                  </a:cubicBezTo>
                  <a:cubicBezTo>
                    <a:pt x="140" y="146"/>
                    <a:pt x="141" y="149"/>
                    <a:pt x="141" y="151"/>
                  </a:cubicBezTo>
                  <a:cubicBezTo>
                    <a:pt x="141" y="153"/>
                    <a:pt x="141" y="154"/>
                    <a:pt x="140" y="156"/>
                  </a:cubicBezTo>
                  <a:cubicBezTo>
                    <a:pt x="140" y="161"/>
                    <a:pt x="135" y="164"/>
                    <a:pt x="138" y="169"/>
                  </a:cubicBezTo>
                  <a:cubicBezTo>
                    <a:pt x="141" y="164"/>
                    <a:pt x="140" y="159"/>
                    <a:pt x="141" y="155"/>
                  </a:cubicBezTo>
                  <a:cubicBezTo>
                    <a:pt x="142" y="157"/>
                    <a:pt x="142" y="159"/>
                    <a:pt x="142" y="162"/>
                  </a:cubicBezTo>
                  <a:cubicBezTo>
                    <a:pt x="142" y="160"/>
                    <a:pt x="142" y="160"/>
                    <a:pt x="143" y="156"/>
                  </a:cubicBezTo>
                  <a:cubicBezTo>
                    <a:pt x="143" y="149"/>
                    <a:pt x="143" y="148"/>
                    <a:pt x="143" y="146"/>
                  </a:cubicBezTo>
                  <a:cubicBezTo>
                    <a:pt x="143" y="143"/>
                    <a:pt x="143" y="139"/>
                    <a:pt x="143" y="139"/>
                  </a:cubicBezTo>
                  <a:cubicBezTo>
                    <a:pt x="143" y="136"/>
                    <a:pt x="143" y="132"/>
                    <a:pt x="142" y="127"/>
                  </a:cubicBezTo>
                  <a:cubicBezTo>
                    <a:pt x="142" y="128"/>
                    <a:pt x="142" y="128"/>
                    <a:pt x="142" y="128"/>
                  </a:cubicBezTo>
                  <a:cubicBezTo>
                    <a:pt x="142" y="127"/>
                    <a:pt x="142" y="127"/>
                    <a:pt x="142" y="127"/>
                  </a:cubicBezTo>
                  <a:cubicBezTo>
                    <a:pt x="140" y="115"/>
                    <a:pt x="137" y="103"/>
                    <a:pt x="132" y="89"/>
                  </a:cubicBezTo>
                  <a:cubicBezTo>
                    <a:pt x="129" y="80"/>
                    <a:pt x="124" y="72"/>
                    <a:pt x="120" y="64"/>
                  </a:cubicBezTo>
                  <a:cubicBezTo>
                    <a:pt x="112" y="50"/>
                    <a:pt x="101" y="36"/>
                    <a:pt x="86" y="24"/>
                  </a:cubicBezTo>
                  <a:cubicBezTo>
                    <a:pt x="79" y="19"/>
                    <a:pt x="74" y="15"/>
                    <a:pt x="69" y="12"/>
                  </a:cubicBezTo>
                  <a:cubicBezTo>
                    <a:pt x="68" y="11"/>
                    <a:pt x="67" y="10"/>
                    <a:pt x="65" y="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2" y="7"/>
                    <a:pt x="57" y="4"/>
                    <a:pt x="52" y="1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2" y="1"/>
                    <a:pt x="52" y="1"/>
                    <a:pt x="52" y="1"/>
                  </a:cubicBezTo>
                  <a:cubicBezTo>
                    <a:pt x="50" y="1"/>
                    <a:pt x="50" y="1"/>
                    <a:pt x="50" y="1"/>
                  </a:cubicBezTo>
                  <a:cubicBezTo>
                    <a:pt x="49" y="0"/>
                    <a:pt x="49" y="0"/>
                    <a:pt x="49" y="0"/>
                  </a:cubicBezTo>
                </a:path>
              </a:pathLst>
            </a:custGeom>
            <a:solidFill>
              <a:schemeClr val="tx2">
                <a:lumMod val="40000"/>
                <a:lumOff val="60000"/>
              </a:schemeClr>
            </a:solidFill>
            <a:ln w="9525">
              <a:noFill/>
              <a:round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</p:grpSp>
      <p:sp>
        <p:nvSpPr>
          <p:cNvPr id="11" name="îṩḻïdè"/>
          <p:cNvSpPr/>
          <p:nvPr/>
        </p:nvSpPr>
        <p:spPr bwMode="auto">
          <a:xfrm>
            <a:off x="4300096" y="2543669"/>
            <a:ext cx="321467" cy="2072807"/>
          </a:xfrm>
          <a:custGeom>
            <a:avLst/>
            <a:gdLst/>
            <a:ahLst/>
            <a:cxnLst>
              <a:cxn ang="0">
                <a:pos x="31" y="206"/>
              </a:cxn>
              <a:cxn ang="0">
                <a:pos x="29" y="203"/>
              </a:cxn>
              <a:cxn ang="0">
                <a:pos x="29" y="203"/>
              </a:cxn>
              <a:cxn ang="0">
                <a:pos x="28" y="29"/>
              </a:cxn>
              <a:cxn ang="0">
                <a:pos x="28" y="29"/>
              </a:cxn>
              <a:cxn ang="0">
                <a:pos x="31" y="26"/>
              </a:cxn>
              <a:cxn ang="0">
                <a:pos x="25" y="4"/>
              </a:cxn>
              <a:cxn ang="0">
                <a:pos x="3" y="10"/>
              </a:cxn>
              <a:cxn ang="0">
                <a:pos x="6" y="29"/>
              </a:cxn>
              <a:cxn ang="0">
                <a:pos x="6" y="29"/>
              </a:cxn>
              <a:cxn ang="0">
                <a:pos x="6" y="203"/>
              </a:cxn>
              <a:cxn ang="0">
                <a:pos x="6" y="203"/>
              </a:cxn>
              <a:cxn ang="0">
                <a:pos x="3" y="222"/>
              </a:cxn>
              <a:cxn ang="0">
                <a:pos x="25" y="228"/>
              </a:cxn>
              <a:cxn ang="0">
                <a:pos x="31" y="206"/>
              </a:cxn>
            </a:cxnLst>
            <a:rect l="0" t="0" r="r" b="b"/>
            <a:pathLst>
              <a:path w="36" h="232">
                <a:moveTo>
                  <a:pt x="31" y="206"/>
                </a:moveTo>
                <a:cubicBezTo>
                  <a:pt x="30" y="205"/>
                  <a:pt x="30" y="204"/>
                  <a:pt x="29" y="203"/>
                </a:cubicBezTo>
                <a:cubicBezTo>
                  <a:pt x="29" y="203"/>
                  <a:pt x="29" y="203"/>
                  <a:pt x="29" y="203"/>
                </a:cubicBezTo>
                <a:cubicBezTo>
                  <a:pt x="17" y="191"/>
                  <a:pt x="17" y="41"/>
                  <a:pt x="28" y="29"/>
                </a:cubicBezTo>
                <a:cubicBezTo>
                  <a:pt x="28" y="29"/>
                  <a:pt x="28" y="29"/>
                  <a:pt x="28" y="29"/>
                </a:cubicBezTo>
                <a:cubicBezTo>
                  <a:pt x="29" y="28"/>
                  <a:pt x="30" y="27"/>
                  <a:pt x="31" y="26"/>
                </a:cubicBezTo>
                <a:cubicBezTo>
                  <a:pt x="35" y="19"/>
                  <a:pt x="33" y="9"/>
                  <a:pt x="25" y="4"/>
                </a:cubicBezTo>
                <a:cubicBezTo>
                  <a:pt x="17" y="0"/>
                  <a:pt x="8" y="3"/>
                  <a:pt x="3" y="10"/>
                </a:cubicBezTo>
                <a:cubicBezTo>
                  <a:pt x="0" y="17"/>
                  <a:pt x="1" y="24"/>
                  <a:pt x="6" y="29"/>
                </a:cubicBezTo>
                <a:cubicBezTo>
                  <a:pt x="6" y="29"/>
                  <a:pt x="6" y="29"/>
                  <a:pt x="6" y="29"/>
                </a:cubicBezTo>
                <a:cubicBezTo>
                  <a:pt x="17" y="41"/>
                  <a:pt x="17" y="191"/>
                  <a:pt x="6" y="203"/>
                </a:cubicBezTo>
                <a:cubicBezTo>
                  <a:pt x="6" y="203"/>
                  <a:pt x="6" y="203"/>
                  <a:pt x="6" y="203"/>
                </a:cubicBezTo>
                <a:cubicBezTo>
                  <a:pt x="1" y="208"/>
                  <a:pt x="0" y="216"/>
                  <a:pt x="3" y="222"/>
                </a:cubicBezTo>
                <a:cubicBezTo>
                  <a:pt x="8" y="230"/>
                  <a:pt x="18" y="232"/>
                  <a:pt x="25" y="228"/>
                </a:cubicBezTo>
                <a:cubicBezTo>
                  <a:pt x="33" y="223"/>
                  <a:pt x="36" y="214"/>
                  <a:pt x="31" y="206"/>
                </a:cubicBezTo>
                <a:close/>
              </a:path>
            </a:pathLst>
          </a:custGeom>
          <a:solidFill>
            <a:srgbClr val="C8141D"/>
          </a:solidFill>
          <a:ln w="9525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2" name="iśľîḍè"/>
          <p:cNvSpPr/>
          <p:nvPr/>
        </p:nvSpPr>
        <p:spPr bwMode="auto">
          <a:xfrm>
            <a:off x="4292383" y="4295007"/>
            <a:ext cx="1820777" cy="1177848"/>
          </a:xfrm>
          <a:custGeom>
            <a:avLst/>
            <a:gdLst/>
            <a:ahLst/>
            <a:cxnLst>
              <a:cxn ang="0">
                <a:pos x="188" y="100"/>
              </a:cxn>
              <a:cxn ang="0">
                <a:pos x="184" y="100"/>
              </a:cxn>
              <a:cxn ang="0">
                <a:pos x="184" y="100"/>
              </a:cxn>
              <a:cxn ang="0">
                <a:pos x="34" y="14"/>
              </a:cxn>
              <a:cxn ang="0">
                <a:pos x="34" y="14"/>
              </a:cxn>
              <a:cxn ang="0">
                <a:pos x="32" y="10"/>
              </a:cxn>
              <a:cxn ang="0">
                <a:pos x="10" y="4"/>
              </a:cxn>
              <a:cxn ang="0">
                <a:pos x="4" y="26"/>
              </a:cxn>
              <a:cxn ang="0">
                <a:pos x="22" y="33"/>
              </a:cxn>
              <a:cxn ang="0">
                <a:pos x="22" y="33"/>
              </a:cxn>
              <a:cxn ang="0">
                <a:pos x="173" y="120"/>
              </a:cxn>
              <a:cxn ang="0">
                <a:pos x="173" y="120"/>
              </a:cxn>
              <a:cxn ang="0">
                <a:pos x="188" y="132"/>
              </a:cxn>
              <a:cxn ang="0">
                <a:pos x="204" y="116"/>
              </a:cxn>
              <a:cxn ang="0">
                <a:pos x="188" y="100"/>
              </a:cxn>
            </a:cxnLst>
            <a:rect l="0" t="0" r="r" b="b"/>
            <a:pathLst>
              <a:path w="204" h="132">
                <a:moveTo>
                  <a:pt x="188" y="100"/>
                </a:moveTo>
                <a:cubicBezTo>
                  <a:pt x="186" y="100"/>
                  <a:pt x="185" y="100"/>
                  <a:pt x="184" y="100"/>
                </a:cubicBezTo>
                <a:cubicBezTo>
                  <a:pt x="184" y="100"/>
                  <a:pt x="184" y="100"/>
                  <a:pt x="184" y="100"/>
                </a:cubicBezTo>
                <a:cubicBezTo>
                  <a:pt x="168" y="104"/>
                  <a:pt x="38" y="29"/>
                  <a:pt x="34" y="14"/>
                </a:cubicBezTo>
                <a:cubicBezTo>
                  <a:pt x="34" y="14"/>
                  <a:pt x="34" y="14"/>
                  <a:pt x="34" y="14"/>
                </a:cubicBezTo>
                <a:cubicBezTo>
                  <a:pt x="33" y="13"/>
                  <a:pt x="33" y="11"/>
                  <a:pt x="32" y="10"/>
                </a:cubicBezTo>
                <a:cubicBezTo>
                  <a:pt x="28" y="2"/>
                  <a:pt x="18" y="0"/>
                  <a:pt x="10" y="4"/>
                </a:cubicBezTo>
                <a:cubicBezTo>
                  <a:pt x="3" y="9"/>
                  <a:pt x="0" y="18"/>
                  <a:pt x="4" y="26"/>
                </a:cubicBezTo>
                <a:cubicBezTo>
                  <a:pt x="8" y="32"/>
                  <a:pt x="16" y="35"/>
                  <a:pt x="22" y="33"/>
                </a:cubicBezTo>
                <a:cubicBezTo>
                  <a:pt x="22" y="33"/>
                  <a:pt x="22" y="33"/>
                  <a:pt x="22" y="33"/>
                </a:cubicBezTo>
                <a:cubicBezTo>
                  <a:pt x="38" y="29"/>
                  <a:pt x="168" y="104"/>
                  <a:pt x="173" y="120"/>
                </a:cubicBezTo>
                <a:cubicBezTo>
                  <a:pt x="173" y="120"/>
                  <a:pt x="173" y="120"/>
                  <a:pt x="173" y="120"/>
                </a:cubicBezTo>
                <a:cubicBezTo>
                  <a:pt x="174" y="127"/>
                  <a:pt x="181" y="132"/>
                  <a:pt x="188" y="132"/>
                </a:cubicBezTo>
                <a:cubicBezTo>
                  <a:pt x="197" y="132"/>
                  <a:pt x="204" y="124"/>
                  <a:pt x="204" y="116"/>
                </a:cubicBezTo>
                <a:cubicBezTo>
                  <a:pt x="204" y="107"/>
                  <a:pt x="197" y="100"/>
                  <a:pt x="188" y="100"/>
                </a:cubicBezTo>
                <a:close/>
              </a:path>
            </a:pathLst>
          </a:custGeom>
          <a:solidFill>
            <a:srgbClr val="C8141D"/>
          </a:solidFill>
          <a:ln w="9525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3" name="ïsḻíḑè"/>
          <p:cNvSpPr/>
          <p:nvPr/>
        </p:nvSpPr>
        <p:spPr bwMode="auto">
          <a:xfrm>
            <a:off x="5827699" y="4284721"/>
            <a:ext cx="1823349" cy="1188135"/>
          </a:xfrm>
          <a:custGeom>
            <a:avLst/>
            <a:gdLst/>
            <a:ahLst/>
            <a:cxnLst>
              <a:cxn ang="0">
                <a:pos x="193" y="5"/>
              </a:cxn>
              <a:cxn ang="0">
                <a:pos x="172" y="11"/>
              </a:cxn>
              <a:cxn ang="0">
                <a:pos x="170" y="14"/>
              </a:cxn>
              <a:cxn ang="0">
                <a:pos x="170" y="14"/>
              </a:cxn>
              <a:cxn ang="0">
                <a:pos x="20" y="101"/>
              </a:cxn>
              <a:cxn ang="0">
                <a:pos x="20" y="101"/>
              </a:cxn>
              <a:cxn ang="0">
                <a:pos x="16" y="101"/>
              </a:cxn>
              <a:cxn ang="0">
                <a:pos x="0" y="117"/>
              </a:cxn>
              <a:cxn ang="0">
                <a:pos x="16" y="133"/>
              </a:cxn>
              <a:cxn ang="0">
                <a:pos x="31" y="121"/>
              </a:cxn>
              <a:cxn ang="0">
                <a:pos x="31" y="121"/>
              </a:cxn>
              <a:cxn ang="0">
                <a:pos x="181" y="34"/>
              </a:cxn>
              <a:cxn ang="0">
                <a:pos x="181" y="34"/>
              </a:cxn>
              <a:cxn ang="0">
                <a:pos x="199" y="27"/>
              </a:cxn>
              <a:cxn ang="0">
                <a:pos x="193" y="5"/>
              </a:cxn>
            </a:cxnLst>
            <a:rect l="0" t="0" r="r" b="b"/>
            <a:pathLst>
              <a:path w="204" h="133">
                <a:moveTo>
                  <a:pt x="193" y="5"/>
                </a:moveTo>
                <a:cubicBezTo>
                  <a:pt x="186" y="0"/>
                  <a:pt x="176" y="3"/>
                  <a:pt x="172" y="11"/>
                </a:cubicBezTo>
                <a:cubicBezTo>
                  <a:pt x="171" y="12"/>
                  <a:pt x="170" y="13"/>
                  <a:pt x="170" y="14"/>
                </a:cubicBezTo>
                <a:cubicBezTo>
                  <a:pt x="170" y="14"/>
                  <a:pt x="170" y="14"/>
                  <a:pt x="170" y="14"/>
                </a:cubicBezTo>
                <a:cubicBezTo>
                  <a:pt x="166" y="30"/>
                  <a:pt x="35" y="105"/>
                  <a:pt x="20" y="101"/>
                </a:cubicBezTo>
                <a:cubicBezTo>
                  <a:pt x="20" y="101"/>
                  <a:pt x="20" y="101"/>
                  <a:pt x="20" y="101"/>
                </a:cubicBezTo>
                <a:cubicBezTo>
                  <a:pt x="19" y="101"/>
                  <a:pt x="17" y="101"/>
                  <a:pt x="16" y="101"/>
                </a:cubicBezTo>
                <a:cubicBezTo>
                  <a:pt x="7" y="101"/>
                  <a:pt x="0" y="108"/>
                  <a:pt x="0" y="117"/>
                </a:cubicBezTo>
                <a:cubicBezTo>
                  <a:pt x="0" y="125"/>
                  <a:pt x="7" y="133"/>
                  <a:pt x="16" y="133"/>
                </a:cubicBezTo>
                <a:cubicBezTo>
                  <a:pt x="23" y="133"/>
                  <a:pt x="30" y="128"/>
                  <a:pt x="31" y="121"/>
                </a:cubicBezTo>
                <a:cubicBezTo>
                  <a:pt x="31" y="121"/>
                  <a:pt x="31" y="121"/>
                  <a:pt x="31" y="121"/>
                </a:cubicBezTo>
                <a:cubicBezTo>
                  <a:pt x="35" y="105"/>
                  <a:pt x="166" y="30"/>
                  <a:pt x="181" y="34"/>
                </a:cubicBezTo>
                <a:cubicBezTo>
                  <a:pt x="181" y="34"/>
                  <a:pt x="181" y="34"/>
                  <a:pt x="181" y="34"/>
                </a:cubicBezTo>
                <a:cubicBezTo>
                  <a:pt x="188" y="36"/>
                  <a:pt x="196" y="33"/>
                  <a:pt x="199" y="27"/>
                </a:cubicBezTo>
                <a:cubicBezTo>
                  <a:pt x="204" y="19"/>
                  <a:pt x="201" y="9"/>
                  <a:pt x="193" y="5"/>
                </a:cubicBezTo>
                <a:close/>
              </a:path>
            </a:pathLst>
          </a:custGeom>
          <a:solidFill>
            <a:srgbClr val="C8141D"/>
          </a:solidFill>
          <a:ln w="9525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4" name="íṧ1íḑê"/>
          <p:cNvSpPr/>
          <p:nvPr/>
        </p:nvSpPr>
        <p:spPr bwMode="auto">
          <a:xfrm>
            <a:off x="7319296" y="2543669"/>
            <a:ext cx="321467" cy="2072807"/>
          </a:xfrm>
          <a:custGeom>
            <a:avLst/>
            <a:gdLst/>
            <a:ahLst/>
            <a:cxnLst>
              <a:cxn ang="0">
                <a:pos x="30" y="202"/>
              </a:cxn>
              <a:cxn ang="0">
                <a:pos x="30" y="202"/>
              </a:cxn>
              <a:cxn ang="0">
                <a:pos x="29" y="29"/>
              </a:cxn>
              <a:cxn ang="0">
                <a:pos x="29" y="29"/>
              </a:cxn>
              <a:cxn ang="0">
                <a:pos x="32" y="10"/>
              </a:cxn>
              <a:cxn ang="0">
                <a:pos x="10" y="4"/>
              </a:cxn>
              <a:cxn ang="0">
                <a:pos x="4" y="26"/>
              </a:cxn>
              <a:cxn ang="0">
                <a:pos x="7" y="29"/>
              </a:cxn>
              <a:cxn ang="0">
                <a:pos x="7" y="29"/>
              </a:cxn>
              <a:cxn ang="0">
                <a:pos x="7" y="202"/>
              </a:cxn>
              <a:cxn ang="0">
                <a:pos x="7" y="202"/>
              </a:cxn>
              <a:cxn ang="0">
                <a:pos x="5" y="206"/>
              </a:cxn>
              <a:cxn ang="0">
                <a:pos x="10" y="227"/>
              </a:cxn>
              <a:cxn ang="0">
                <a:pos x="32" y="222"/>
              </a:cxn>
              <a:cxn ang="0">
                <a:pos x="30" y="202"/>
              </a:cxn>
            </a:cxnLst>
            <a:rect l="0" t="0" r="r" b="b"/>
            <a:pathLst>
              <a:path w="36" h="232">
                <a:moveTo>
                  <a:pt x="30" y="202"/>
                </a:moveTo>
                <a:cubicBezTo>
                  <a:pt x="30" y="202"/>
                  <a:pt x="30" y="202"/>
                  <a:pt x="30" y="202"/>
                </a:cubicBezTo>
                <a:cubicBezTo>
                  <a:pt x="18" y="191"/>
                  <a:pt x="18" y="40"/>
                  <a:pt x="29" y="29"/>
                </a:cubicBezTo>
                <a:cubicBezTo>
                  <a:pt x="29" y="29"/>
                  <a:pt x="29" y="29"/>
                  <a:pt x="29" y="29"/>
                </a:cubicBezTo>
                <a:cubicBezTo>
                  <a:pt x="34" y="24"/>
                  <a:pt x="36" y="16"/>
                  <a:pt x="32" y="10"/>
                </a:cubicBezTo>
                <a:cubicBezTo>
                  <a:pt x="28" y="2"/>
                  <a:pt x="18" y="0"/>
                  <a:pt x="10" y="4"/>
                </a:cubicBezTo>
                <a:cubicBezTo>
                  <a:pt x="3" y="8"/>
                  <a:pt x="0" y="18"/>
                  <a:pt x="4" y="26"/>
                </a:cubicBezTo>
                <a:cubicBezTo>
                  <a:pt x="5" y="27"/>
                  <a:pt x="6" y="28"/>
                  <a:pt x="7" y="29"/>
                </a:cubicBezTo>
                <a:cubicBezTo>
                  <a:pt x="7" y="29"/>
                  <a:pt x="7" y="29"/>
                  <a:pt x="7" y="29"/>
                </a:cubicBezTo>
                <a:cubicBezTo>
                  <a:pt x="18" y="40"/>
                  <a:pt x="18" y="191"/>
                  <a:pt x="7" y="202"/>
                </a:cubicBezTo>
                <a:cubicBezTo>
                  <a:pt x="7" y="202"/>
                  <a:pt x="7" y="202"/>
                  <a:pt x="7" y="202"/>
                </a:cubicBezTo>
                <a:cubicBezTo>
                  <a:pt x="6" y="203"/>
                  <a:pt x="5" y="204"/>
                  <a:pt x="5" y="206"/>
                </a:cubicBezTo>
                <a:cubicBezTo>
                  <a:pt x="0" y="213"/>
                  <a:pt x="3" y="223"/>
                  <a:pt x="10" y="227"/>
                </a:cubicBezTo>
                <a:cubicBezTo>
                  <a:pt x="18" y="232"/>
                  <a:pt x="28" y="229"/>
                  <a:pt x="32" y="222"/>
                </a:cubicBezTo>
                <a:cubicBezTo>
                  <a:pt x="36" y="215"/>
                  <a:pt x="35" y="207"/>
                  <a:pt x="30" y="202"/>
                </a:cubicBezTo>
                <a:close/>
              </a:path>
            </a:pathLst>
          </a:custGeom>
          <a:solidFill>
            <a:srgbClr val="C8141D"/>
          </a:solidFill>
          <a:ln w="9525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5" name="ï$ḻiḋê"/>
          <p:cNvSpPr/>
          <p:nvPr/>
        </p:nvSpPr>
        <p:spPr bwMode="auto">
          <a:xfrm>
            <a:off x="4292382" y="1658999"/>
            <a:ext cx="1838779" cy="1206137"/>
          </a:xfrm>
          <a:custGeom>
            <a:avLst/>
            <a:gdLst/>
            <a:ahLst/>
            <a:cxnLst>
              <a:cxn ang="0">
                <a:pos x="196" y="5"/>
              </a:cxn>
              <a:cxn ang="0">
                <a:pos x="174" y="11"/>
              </a:cxn>
              <a:cxn ang="0">
                <a:pos x="172" y="15"/>
              </a:cxn>
              <a:cxn ang="0">
                <a:pos x="172" y="15"/>
              </a:cxn>
              <a:cxn ang="0">
                <a:pos x="22" y="102"/>
              </a:cxn>
              <a:cxn ang="0">
                <a:pos x="22" y="102"/>
              </a:cxn>
              <a:cxn ang="0">
                <a:pos x="4" y="109"/>
              </a:cxn>
              <a:cxn ang="0">
                <a:pos x="10" y="131"/>
              </a:cxn>
              <a:cxn ang="0">
                <a:pos x="32" y="125"/>
              </a:cxn>
              <a:cxn ang="0">
                <a:pos x="33" y="121"/>
              </a:cxn>
              <a:cxn ang="0">
                <a:pos x="33" y="121"/>
              </a:cxn>
              <a:cxn ang="0">
                <a:pos x="183" y="35"/>
              </a:cxn>
              <a:cxn ang="0">
                <a:pos x="183" y="34"/>
              </a:cxn>
              <a:cxn ang="0">
                <a:pos x="201" y="27"/>
              </a:cxn>
              <a:cxn ang="0">
                <a:pos x="196" y="5"/>
              </a:cxn>
            </a:cxnLst>
            <a:rect l="0" t="0" r="r" b="b"/>
            <a:pathLst>
              <a:path w="206" h="135">
                <a:moveTo>
                  <a:pt x="196" y="5"/>
                </a:moveTo>
                <a:cubicBezTo>
                  <a:pt x="188" y="0"/>
                  <a:pt x="178" y="3"/>
                  <a:pt x="174" y="11"/>
                </a:cubicBezTo>
                <a:cubicBezTo>
                  <a:pt x="173" y="12"/>
                  <a:pt x="172" y="14"/>
                  <a:pt x="172" y="15"/>
                </a:cubicBezTo>
                <a:cubicBezTo>
                  <a:pt x="172" y="15"/>
                  <a:pt x="172" y="15"/>
                  <a:pt x="172" y="15"/>
                </a:cubicBezTo>
                <a:cubicBezTo>
                  <a:pt x="168" y="30"/>
                  <a:pt x="38" y="106"/>
                  <a:pt x="22" y="102"/>
                </a:cubicBezTo>
                <a:cubicBezTo>
                  <a:pt x="22" y="102"/>
                  <a:pt x="22" y="102"/>
                  <a:pt x="22" y="102"/>
                </a:cubicBezTo>
                <a:cubicBezTo>
                  <a:pt x="15" y="100"/>
                  <a:pt x="8" y="103"/>
                  <a:pt x="4" y="109"/>
                </a:cubicBezTo>
                <a:cubicBezTo>
                  <a:pt x="0" y="117"/>
                  <a:pt x="2" y="127"/>
                  <a:pt x="10" y="131"/>
                </a:cubicBezTo>
                <a:cubicBezTo>
                  <a:pt x="18" y="135"/>
                  <a:pt x="27" y="133"/>
                  <a:pt x="32" y="125"/>
                </a:cubicBezTo>
                <a:cubicBezTo>
                  <a:pt x="33" y="124"/>
                  <a:pt x="33" y="123"/>
                  <a:pt x="33" y="121"/>
                </a:cubicBezTo>
                <a:cubicBezTo>
                  <a:pt x="33" y="121"/>
                  <a:pt x="33" y="121"/>
                  <a:pt x="33" y="121"/>
                </a:cubicBezTo>
                <a:cubicBezTo>
                  <a:pt x="38" y="106"/>
                  <a:pt x="168" y="30"/>
                  <a:pt x="183" y="35"/>
                </a:cubicBezTo>
                <a:cubicBezTo>
                  <a:pt x="183" y="34"/>
                  <a:pt x="183" y="34"/>
                  <a:pt x="183" y="34"/>
                </a:cubicBezTo>
                <a:cubicBezTo>
                  <a:pt x="190" y="36"/>
                  <a:pt x="198" y="33"/>
                  <a:pt x="201" y="27"/>
                </a:cubicBezTo>
                <a:cubicBezTo>
                  <a:pt x="206" y="19"/>
                  <a:pt x="203" y="9"/>
                  <a:pt x="196" y="5"/>
                </a:cubicBezTo>
                <a:close/>
              </a:path>
            </a:pathLst>
          </a:custGeom>
          <a:solidFill>
            <a:srgbClr val="C8141D"/>
          </a:solidFill>
          <a:ln w="9525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6" name="ís1îḑe"/>
          <p:cNvSpPr/>
          <p:nvPr/>
        </p:nvSpPr>
        <p:spPr bwMode="auto">
          <a:xfrm>
            <a:off x="5827698" y="1684715"/>
            <a:ext cx="1813063" cy="1180419"/>
          </a:xfrm>
          <a:custGeom>
            <a:avLst/>
            <a:gdLst/>
            <a:ahLst/>
            <a:cxnLst>
              <a:cxn ang="0">
                <a:pos x="199" y="106"/>
              </a:cxn>
              <a:cxn ang="0">
                <a:pos x="181" y="98"/>
              </a:cxn>
              <a:cxn ang="0">
                <a:pos x="181" y="98"/>
              </a:cxn>
              <a:cxn ang="0">
                <a:pos x="31" y="12"/>
              </a:cxn>
              <a:cxn ang="0">
                <a:pos x="31" y="12"/>
              </a:cxn>
              <a:cxn ang="0">
                <a:pos x="16" y="0"/>
              </a:cxn>
              <a:cxn ang="0">
                <a:pos x="0" y="16"/>
              </a:cxn>
              <a:cxn ang="0">
                <a:pos x="16" y="32"/>
              </a:cxn>
              <a:cxn ang="0">
                <a:pos x="20" y="32"/>
              </a:cxn>
              <a:cxn ang="0">
                <a:pos x="20" y="32"/>
              </a:cxn>
              <a:cxn ang="0">
                <a:pos x="170" y="118"/>
              </a:cxn>
              <a:cxn ang="0">
                <a:pos x="170" y="118"/>
              </a:cxn>
              <a:cxn ang="0">
                <a:pos x="171" y="122"/>
              </a:cxn>
              <a:cxn ang="0">
                <a:pos x="193" y="128"/>
              </a:cxn>
              <a:cxn ang="0">
                <a:pos x="199" y="106"/>
              </a:cxn>
            </a:cxnLst>
            <a:rect l="0" t="0" r="r" b="b"/>
            <a:pathLst>
              <a:path w="203" h="132">
                <a:moveTo>
                  <a:pt x="199" y="106"/>
                </a:moveTo>
                <a:cubicBezTo>
                  <a:pt x="195" y="99"/>
                  <a:pt x="188" y="97"/>
                  <a:pt x="181" y="98"/>
                </a:cubicBezTo>
                <a:cubicBezTo>
                  <a:pt x="181" y="98"/>
                  <a:pt x="181" y="98"/>
                  <a:pt x="181" y="98"/>
                </a:cubicBezTo>
                <a:cubicBezTo>
                  <a:pt x="166" y="103"/>
                  <a:pt x="35" y="27"/>
                  <a:pt x="31" y="12"/>
                </a:cubicBezTo>
                <a:cubicBezTo>
                  <a:pt x="31" y="12"/>
                  <a:pt x="31" y="12"/>
                  <a:pt x="31" y="12"/>
                </a:cubicBezTo>
                <a:cubicBezTo>
                  <a:pt x="29" y="5"/>
                  <a:pt x="23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25"/>
                  <a:pt x="7" y="32"/>
                  <a:pt x="16" y="32"/>
                </a:cubicBezTo>
                <a:cubicBezTo>
                  <a:pt x="17" y="32"/>
                  <a:pt x="18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35" y="27"/>
                  <a:pt x="166" y="103"/>
                  <a:pt x="170" y="118"/>
                </a:cubicBezTo>
                <a:cubicBezTo>
                  <a:pt x="170" y="118"/>
                  <a:pt x="170" y="118"/>
                  <a:pt x="170" y="118"/>
                </a:cubicBezTo>
                <a:cubicBezTo>
                  <a:pt x="170" y="119"/>
                  <a:pt x="171" y="121"/>
                  <a:pt x="171" y="122"/>
                </a:cubicBezTo>
                <a:cubicBezTo>
                  <a:pt x="176" y="129"/>
                  <a:pt x="186" y="132"/>
                  <a:pt x="193" y="128"/>
                </a:cubicBezTo>
                <a:cubicBezTo>
                  <a:pt x="201" y="123"/>
                  <a:pt x="203" y="113"/>
                  <a:pt x="199" y="106"/>
                </a:cubicBezTo>
                <a:close/>
              </a:path>
            </a:pathLst>
          </a:custGeom>
          <a:solidFill>
            <a:srgbClr val="C8141D"/>
          </a:solidFill>
          <a:ln w="9525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7" name="îş1ide"/>
          <p:cNvSpPr/>
          <p:nvPr/>
        </p:nvSpPr>
        <p:spPr bwMode="auto">
          <a:xfrm>
            <a:off x="5814422" y="1677255"/>
            <a:ext cx="305333" cy="305333"/>
          </a:xfrm>
          <a:prstGeom prst="ellipse">
            <a:avLst/>
          </a:prstGeom>
          <a:solidFill>
            <a:srgbClr val="C8141D"/>
          </a:solidFill>
          <a:ln w="12700">
            <a:solidFill>
              <a:schemeClr val="bg1"/>
            </a:solidFill>
            <a:round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8" name="ïśḷïḓé"/>
          <p:cNvSpPr/>
          <p:nvPr/>
        </p:nvSpPr>
        <p:spPr bwMode="auto">
          <a:xfrm>
            <a:off x="4301635" y="2537739"/>
            <a:ext cx="305333" cy="305333"/>
          </a:xfrm>
          <a:prstGeom prst="ellipse">
            <a:avLst/>
          </a:prstGeom>
          <a:solidFill>
            <a:srgbClr val="C8141D"/>
          </a:solidFill>
          <a:ln w="12700">
            <a:solidFill>
              <a:schemeClr val="bg1"/>
            </a:solidFill>
            <a:round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9" name="íṧļïḋè"/>
          <p:cNvSpPr/>
          <p:nvPr/>
        </p:nvSpPr>
        <p:spPr bwMode="auto">
          <a:xfrm>
            <a:off x="7334150" y="2537739"/>
            <a:ext cx="305333" cy="305333"/>
          </a:xfrm>
          <a:prstGeom prst="ellipse">
            <a:avLst/>
          </a:prstGeom>
          <a:solidFill>
            <a:srgbClr val="C8141D"/>
          </a:solidFill>
          <a:ln w="12700">
            <a:solidFill>
              <a:schemeClr val="bg1"/>
            </a:solidFill>
            <a:round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0" name="íśḻïḋê"/>
          <p:cNvSpPr/>
          <p:nvPr/>
        </p:nvSpPr>
        <p:spPr bwMode="auto">
          <a:xfrm>
            <a:off x="7334150" y="4300345"/>
            <a:ext cx="305333" cy="305333"/>
          </a:xfrm>
          <a:prstGeom prst="ellipse">
            <a:avLst/>
          </a:prstGeom>
          <a:solidFill>
            <a:srgbClr val="C8141D"/>
          </a:solidFill>
          <a:ln w="12700">
            <a:solidFill>
              <a:schemeClr val="bg1"/>
            </a:solidFill>
            <a:round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1" name="íş1íḋè"/>
          <p:cNvSpPr/>
          <p:nvPr/>
        </p:nvSpPr>
        <p:spPr bwMode="auto">
          <a:xfrm>
            <a:off x="4301635" y="4300345"/>
            <a:ext cx="305333" cy="305333"/>
          </a:xfrm>
          <a:prstGeom prst="ellipse">
            <a:avLst/>
          </a:prstGeom>
          <a:solidFill>
            <a:srgbClr val="C8141D"/>
          </a:solidFill>
          <a:ln w="12700">
            <a:solidFill>
              <a:schemeClr val="bg1"/>
            </a:solidFill>
            <a:round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2" name="íṡľïḑé"/>
          <p:cNvSpPr/>
          <p:nvPr/>
        </p:nvSpPr>
        <p:spPr bwMode="auto">
          <a:xfrm>
            <a:off x="5814422" y="5160830"/>
            <a:ext cx="305333" cy="305333"/>
          </a:xfrm>
          <a:prstGeom prst="ellipse">
            <a:avLst/>
          </a:prstGeom>
          <a:solidFill>
            <a:srgbClr val="C8141D"/>
          </a:solidFill>
          <a:ln w="12700">
            <a:solidFill>
              <a:schemeClr val="bg1"/>
            </a:solidFill>
            <a:round/>
          </a:ln>
          <a:effectLst/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3" name="íśḷïḑè"/>
          <p:cNvSpPr/>
          <p:nvPr/>
        </p:nvSpPr>
        <p:spPr bwMode="auto">
          <a:xfrm>
            <a:off x="6738958" y="1958847"/>
            <a:ext cx="1096931" cy="331701"/>
          </a:xfrm>
          <a:custGeom>
            <a:avLst/>
            <a:gdLst/>
            <a:ahLst/>
            <a:cxnLst>
              <a:cxn ang="0">
                <a:pos x="5" y="41"/>
              </a:cxn>
              <a:cxn ang="0">
                <a:pos x="7" y="42"/>
              </a:cxn>
              <a:cxn ang="0">
                <a:pos x="34" y="0"/>
              </a:cxn>
              <a:cxn ang="0">
                <a:pos x="34" y="0"/>
              </a:cxn>
              <a:cxn ang="0">
                <a:pos x="34" y="0"/>
              </a:cxn>
              <a:cxn ang="0">
                <a:pos x="166" y="0"/>
              </a:cxn>
              <a:cxn ang="0">
                <a:pos x="166" y="0"/>
              </a:cxn>
              <a:cxn ang="0">
                <a:pos x="34" y="0"/>
              </a:cxn>
              <a:cxn ang="0">
                <a:pos x="7" y="42"/>
              </a:cxn>
              <a:cxn ang="0">
                <a:pos x="9" y="46"/>
              </a:cxn>
              <a:cxn ang="0">
                <a:pos x="5" y="50"/>
              </a:cxn>
              <a:cxn ang="0">
                <a:pos x="0" y="46"/>
              </a:cxn>
              <a:cxn ang="0">
                <a:pos x="5" y="41"/>
              </a:cxn>
            </a:cxnLst>
            <a:rect l="0" t="0" r="r" b="b"/>
            <a:pathLst>
              <a:path w="166" h="50">
                <a:moveTo>
                  <a:pt x="5" y="41"/>
                </a:moveTo>
                <a:cubicBezTo>
                  <a:pt x="6" y="41"/>
                  <a:pt x="6" y="41"/>
                  <a:pt x="7" y="42"/>
                </a:cubicBezTo>
                <a:cubicBezTo>
                  <a:pt x="34" y="0"/>
                  <a:pt x="34" y="0"/>
                  <a:pt x="34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7" y="42"/>
                  <a:pt x="7" y="42"/>
                  <a:pt x="7" y="42"/>
                </a:cubicBezTo>
                <a:cubicBezTo>
                  <a:pt x="8" y="43"/>
                  <a:pt x="9" y="44"/>
                  <a:pt x="9" y="46"/>
                </a:cubicBezTo>
                <a:cubicBezTo>
                  <a:pt x="9" y="48"/>
                  <a:pt x="7" y="50"/>
                  <a:pt x="5" y="50"/>
                </a:cubicBezTo>
                <a:cubicBezTo>
                  <a:pt x="2" y="50"/>
                  <a:pt x="0" y="48"/>
                  <a:pt x="0" y="46"/>
                </a:cubicBezTo>
                <a:cubicBezTo>
                  <a:pt x="0" y="43"/>
                  <a:pt x="2" y="41"/>
                  <a:pt x="5" y="41"/>
                </a:cubicBezTo>
                <a:close/>
              </a:path>
            </a:pathLst>
          </a:custGeom>
          <a:solidFill>
            <a:srgbClr val="C8141D"/>
          </a:solidFill>
          <a:ln w="9525">
            <a:solidFill>
              <a:srgbClr val="C8141D"/>
            </a:solidFill>
            <a:round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4" name="işľíďè"/>
          <p:cNvSpPr/>
          <p:nvPr/>
        </p:nvSpPr>
        <p:spPr bwMode="auto">
          <a:xfrm flipH="1">
            <a:off x="4107540" y="1958847"/>
            <a:ext cx="1096931" cy="331701"/>
          </a:xfrm>
          <a:custGeom>
            <a:avLst/>
            <a:gdLst/>
            <a:ahLst/>
            <a:cxnLst>
              <a:cxn ang="0">
                <a:pos x="5" y="41"/>
              </a:cxn>
              <a:cxn ang="0">
                <a:pos x="7" y="42"/>
              </a:cxn>
              <a:cxn ang="0">
                <a:pos x="34" y="0"/>
              </a:cxn>
              <a:cxn ang="0">
                <a:pos x="34" y="0"/>
              </a:cxn>
              <a:cxn ang="0">
                <a:pos x="34" y="0"/>
              </a:cxn>
              <a:cxn ang="0">
                <a:pos x="166" y="0"/>
              </a:cxn>
              <a:cxn ang="0">
                <a:pos x="166" y="0"/>
              </a:cxn>
              <a:cxn ang="0">
                <a:pos x="34" y="0"/>
              </a:cxn>
              <a:cxn ang="0">
                <a:pos x="7" y="42"/>
              </a:cxn>
              <a:cxn ang="0">
                <a:pos x="9" y="46"/>
              </a:cxn>
              <a:cxn ang="0">
                <a:pos x="5" y="50"/>
              </a:cxn>
              <a:cxn ang="0">
                <a:pos x="0" y="46"/>
              </a:cxn>
              <a:cxn ang="0">
                <a:pos x="5" y="41"/>
              </a:cxn>
            </a:cxnLst>
            <a:rect l="0" t="0" r="r" b="b"/>
            <a:pathLst>
              <a:path w="166" h="50">
                <a:moveTo>
                  <a:pt x="5" y="41"/>
                </a:moveTo>
                <a:cubicBezTo>
                  <a:pt x="6" y="41"/>
                  <a:pt x="6" y="41"/>
                  <a:pt x="7" y="42"/>
                </a:cubicBezTo>
                <a:cubicBezTo>
                  <a:pt x="34" y="0"/>
                  <a:pt x="34" y="0"/>
                  <a:pt x="34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7" y="42"/>
                  <a:pt x="7" y="42"/>
                  <a:pt x="7" y="42"/>
                </a:cubicBezTo>
                <a:cubicBezTo>
                  <a:pt x="8" y="43"/>
                  <a:pt x="9" y="44"/>
                  <a:pt x="9" y="46"/>
                </a:cubicBezTo>
                <a:cubicBezTo>
                  <a:pt x="9" y="48"/>
                  <a:pt x="7" y="50"/>
                  <a:pt x="5" y="50"/>
                </a:cubicBezTo>
                <a:cubicBezTo>
                  <a:pt x="2" y="50"/>
                  <a:pt x="0" y="48"/>
                  <a:pt x="0" y="46"/>
                </a:cubicBezTo>
                <a:cubicBezTo>
                  <a:pt x="0" y="43"/>
                  <a:pt x="2" y="41"/>
                  <a:pt x="5" y="41"/>
                </a:cubicBezTo>
                <a:close/>
              </a:path>
            </a:pathLst>
          </a:custGeom>
          <a:solidFill>
            <a:srgbClr val="C8141D"/>
          </a:solidFill>
          <a:ln w="9525">
            <a:solidFill>
              <a:srgbClr val="C8141D"/>
            </a:solidFill>
            <a:round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5" name="íṩḻîḋè"/>
          <p:cNvSpPr/>
          <p:nvPr/>
        </p:nvSpPr>
        <p:spPr bwMode="auto">
          <a:xfrm flipV="1">
            <a:off x="6738958" y="4855497"/>
            <a:ext cx="1096931" cy="331701"/>
          </a:xfrm>
          <a:custGeom>
            <a:avLst/>
            <a:gdLst/>
            <a:ahLst/>
            <a:cxnLst>
              <a:cxn ang="0">
                <a:pos x="5" y="41"/>
              </a:cxn>
              <a:cxn ang="0">
                <a:pos x="7" y="42"/>
              </a:cxn>
              <a:cxn ang="0">
                <a:pos x="34" y="0"/>
              </a:cxn>
              <a:cxn ang="0">
                <a:pos x="34" y="0"/>
              </a:cxn>
              <a:cxn ang="0">
                <a:pos x="34" y="0"/>
              </a:cxn>
              <a:cxn ang="0">
                <a:pos x="166" y="0"/>
              </a:cxn>
              <a:cxn ang="0">
                <a:pos x="166" y="0"/>
              </a:cxn>
              <a:cxn ang="0">
                <a:pos x="34" y="0"/>
              </a:cxn>
              <a:cxn ang="0">
                <a:pos x="7" y="42"/>
              </a:cxn>
              <a:cxn ang="0">
                <a:pos x="9" y="46"/>
              </a:cxn>
              <a:cxn ang="0">
                <a:pos x="5" y="50"/>
              </a:cxn>
              <a:cxn ang="0">
                <a:pos x="0" y="46"/>
              </a:cxn>
              <a:cxn ang="0">
                <a:pos x="5" y="41"/>
              </a:cxn>
            </a:cxnLst>
            <a:rect l="0" t="0" r="r" b="b"/>
            <a:pathLst>
              <a:path w="166" h="50">
                <a:moveTo>
                  <a:pt x="5" y="41"/>
                </a:moveTo>
                <a:cubicBezTo>
                  <a:pt x="6" y="41"/>
                  <a:pt x="6" y="41"/>
                  <a:pt x="7" y="42"/>
                </a:cubicBezTo>
                <a:cubicBezTo>
                  <a:pt x="34" y="0"/>
                  <a:pt x="34" y="0"/>
                  <a:pt x="34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7" y="42"/>
                  <a:pt x="7" y="42"/>
                  <a:pt x="7" y="42"/>
                </a:cubicBezTo>
                <a:cubicBezTo>
                  <a:pt x="8" y="43"/>
                  <a:pt x="9" y="44"/>
                  <a:pt x="9" y="46"/>
                </a:cubicBezTo>
                <a:cubicBezTo>
                  <a:pt x="9" y="48"/>
                  <a:pt x="7" y="50"/>
                  <a:pt x="5" y="50"/>
                </a:cubicBezTo>
                <a:cubicBezTo>
                  <a:pt x="2" y="50"/>
                  <a:pt x="0" y="48"/>
                  <a:pt x="0" y="46"/>
                </a:cubicBezTo>
                <a:cubicBezTo>
                  <a:pt x="0" y="43"/>
                  <a:pt x="2" y="41"/>
                  <a:pt x="5" y="41"/>
                </a:cubicBezTo>
                <a:close/>
              </a:path>
            </a:pathLst>
          </a:custGeom>
          <a:solidFill>
            <a:srgbClr val="C8141D"/>
          </a:solidFill>
          <a:ln w="9525">
            <a:solidFill>
              <a:srgbClr val="C8141D"/>
            </a:solidFill>
            <a:round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6" name="iŝḷiḑe"/>
          <p:cNvSpPr/>
          <p:nvPr/>
        </p:nvSpPr>
        <p:spPr bwMode="auto">
          <a:xfrm flipH="1" flipV="1">
            <a:off x="4107540" y="4855497"/>
            <a:ext cx="1096931" cy="331701"/>
          </a:xfrm>
          <a:custGeom>
            <a:avLst/>
            <a:gdLst/>
            <a:ahLst/>
            <a:cxnLst>
              <a:cxn ang="0">
                <a:pos x="5" y="41"/>
              </a:cxn>
              <a:cxn ang="0">
                <a:pos x="7" y="42"/>
              </a:cxn>
              <a:cxn ang="0">
                <a:pos x="34" y="0"/>
              </a:cxn>
              <a:cxn ang="0">
                <a:pos x="34" y="0"/>
              </a:cxn>
              <a:cxn ang="0">
                <a:pos x="34" y="0"/>
              </a:cxn>
              <a:cxn ang="0">
                <a:pos x="166" y="0"/>
              </a:cxn>
              <a:cxn ang="0">
                <a:pos x="166" y="0"/>
              </a:cxn>
              <a:cxn ang="0">
                <a:pos x="34" y="0"/>
              </a:cxn>
              <a:cxn ang="0">
                <a:pos x="7" y="42"/>
              </a:cxn>
              <a:cxn ang="0">
                <a:pos x="9" y="46"/>
              </a:cxn>
              <a:cxn ang="0">
                <a:pos x="5" y="50"/>
              </a:cxn>
              <a:cxn ang="0">
                <a:pos x="0" y="46"/>
              </a:cxn>
              <a:cxn ang="0">
                <a:pos x="5" y="41"/>
              </a:cxn>
            </a:cxnLst>
            <a:rect l="0" t="0" r="r" b="b"/>
            <a:pathLst>
              <a:path w="166" h="50">
                <a:moveTo>
                  <a:pt x="5" y="41"/>
                </a:moveTo>
                <a:cubicBezTo>
                  <a:pt x="6" y="41"/>
                  <a:pt x="6" y="41"/>
                  <a:pt x="7" y="42"/>
                </a:cubicBezTo>
                <a:cubicBezTo>
                  <a:pt x="34" y="0"/>
                  <a:pt x="34" y="0"/>
                  <a:pt x="34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166" y="0"/>
                  <a:pt x="166" y="0"/>
                  <a:pt x="166" y="0"/>
                </a:cubicBezTo>
                <a:cubicBezTo>
                  <a:pt x="34" y="0"/>
                  <a:pt x="34" y="0"/>
                  <a:pt x="34" y="0"/>
                </a:cubicBezTo>
                <a:cubicBezTo>
                  <a:pt x="7" y="42"/>
                  <a:pt x="7" y="42"/>
                  <a:pt x="7" y="42"/>
                </a:cubicBezTo>
                <a:cubicBezTo>
                  <a:pt x="8" y="43"/>
                  <a:pt x="9" y="44"/>
                  <a:pt x="9" y="46"/>
                </a:cubicBezTo>
                <a:cubicBezTo>
                  <a:pt x="9" y="48"/>
                  <a:pt x="7" y="50"/>
                  <a:pt x="5" y="50"/>
                </a:cubicBezTo>
                <a:cubicBezTo>
                  <a:pt x="2" y="50"/>
                  <a:pt x="0" y="48"/>
                  <a:pt x="0" y="46"/>
                </a:cubicBezTo>
                <a:cubicBezTo>
                  <a:pt x="0" y="43"/>
                  <a:pt x="2" y="41"/>
                  <a:pt x="5" y="41"/>
                </a:cubicBezTo>
                <a:close/>
              </a:path>
            </a:pathLst>
          </a:custGeom>
          <a:solidFill>
            <a:srgbClr val="C8141D"/>
          </a:solidFill>
          <a:ln w="9525">
            <a:solidFill>
              <a:srgbClr val="C8141D"/>
            </a:solidFill>
            <a:round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cxnSp>
        <p:nvCxnSpPr>
          <p:cNvPr id="27" name="直接连接符 26"/>
          <p:cNvCxnSpPr/>
          <p:nvPr/>
        </p:nvCxnSpPr>
        <p:spPr>
          <a:xfrm>
            <a:off x="7526138" y="3578912"/>
            <a:ext cx="932655" cy="2315"/>
          </a:xfrm>
          <a:prstGeom prst="line">
            <a:avLst/>
          </a:prstGeom>
          <a:ln>
            <a:solidFill>
              <a:srgbClr val="C8141D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>
            <a:off x="3464281" y="3578912"/>
            <a:ext cx="932655" cy="2315"/>
          </a:xfrm>
          <a:prstGeom prst="line">
            <a:avLst/>
          </a:prstGeom>
          <a:ln>
            <a:solidFill>
              <a:srgbClr val="C8141D"/>
            </a:solidFill>
            <a:headEnd type="oval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008788" y="1188341"/>
            <a:ext cx="3724612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/>
              <a:t>Unified fonts make reading more </a:t>
            </a:r>
            <a:r>
              <a:rPr lang="en-US" altLang="zh-CN" sz="1050" dirty="0" err="1" smtClean="0"/>
              <a:t>fluent.Theme</a:t>
            </a:r>
            <a:r>
              <a:rPr lang="en-US" altLang="zh-CN" sz="1050" dirty="0" smtClean="0"/>
              <a:t> </a:t>
            </a:r>
            <a:r>
              <a:rPr lang="en-US" altLang="zh-CN" sz="1050" dirty="0"/>
              <a:t>color makes PPT more convenient to </a:t>
            </a:r>
            <a:r>
              <a:rPr lang="en-US" altLang="zh-CN" sz="1050" dirty="0" smtClean="0"/>
              <a:t>change</a:t>
            </a:r>
            <a:endParaRPr lang="en-US" altLang="zh-CN" sz="1050" dirty="0"/>
          </a:p>
        </p:txBody>
      </p:sp>
      <p:sp>
        <p:nvSpPr>
          <p:cNvPr id="15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567260" y="2889066"/>
            <a:ext cx="3379207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/>
              <a:t>Unified fonts make reading more </a:t>
            </a:r>
            <a:r>
              <a:rPr lang="en-US" altLang="zh-CN" sz="1050" dirty="0" err="1" smtClean="0"/>
              <a:t>fluent.Theme</a:t>
            </a:r>
            <a:r>
              <a:rPr lang="en-US" altLang="zh-CN" sz="1050" dirty="0" smtClean="0"/>
              <a:t> </a:t>
            </a:r>
            <a:r>
              <a:rPr lang="en-US" altLang="zh-CN" sz="1050" dirty="0"/>
              <a:t>color makes PPT more convenient to </a:t>
            </a:r>
            <a:r>
              <a:rPr lang="en-US" altLang="zh-CN" sz="1050" dirty="0" smtClean="0"/>
              <a:t>change</a:t>
            </a:r>
            <a:endParaRPr lang="en-US" altLang="zh-CN" sz="1050" dirty="0"/>
          </a:p>
        </p:txBody>
      </p:sp>
      <p:sp>
        <p:nvSpPr>
          <p:cNvPr id="16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974480" y="4824219"/>
            <a:ext cx="3724612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/>
              <a:t>Unified fonts make reading more </a:t>
            </a:r>
            <a:r>
              <a:rPr lang="en-US" altLang="zh-CN" sz="1050" dirty="0" err="1" smtClean="0"/>
              <a:t>fluent.Theme</a:t>
            </a:r>
            <a:r>
              <a:rPr lang="en-US" altLang="zh-CN" sz="1050" dirty="0" smtClean="0"/>
              <a:t> </a:t>
            </a:r>
            <a:r>
              <a:rPr lang="en-US" altLang="zh-CN" sz="1050" dirty="0"/>
              <a:t>color makes PPT more convenient to </a:t>
            </a:r>
            <a:r>
              <a:rPr lang="en-US" altLang="zh-CN" sz="1050" dirty="0" smtClean="0"/>
              <a:t>change</a:t>
            </a:r>
            <a:endParaRPr lang="en-US" altLang="zh-CN" sz="1050" dirty="0"/>
          </a:p>
        </p:txBody>
      </p:sp>
      <p:sp>
        <p:nvSpPr>
          <p:cNvPr id="16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297122" y="4683214"/>
            <a:ext cx="3724612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/>
              <a:t>Unified fonts make reading more </a:t>
            </a:r>
            <a:r>
              <a:rPr lang="en-US" altLang="zh-CN" sz="1050" dirty="0" err="1" smtClean="0"/>
              <a:t>fluent.Theme</a:t>
            </a:r>
            <a:r>
              <a:rPr lang="en-US" altLang="zh-CN" sz="1050" dirty="0" smtClean="0"/>
              <a:t> </a:t>
            </a:r>
            <a:r>
              <a:rPr lang="en-US" altLang="zh-CN" sz="1050" dirty="0"/>
              <a:t>color makes PPT more convenient to </a:t>
            </a:r>
            <a:r>
              <a:rPr lang="en-US" altLang="zh-CN" sz="1050" dirty="0" smtClean="0"/>
              <a:t>change</a:t>
            </a:r>
            <a:endParaRPr lang="en-US" altLang="zh-CN" sz="1050" dirty="0"/>
          </a:p>
        </p:txBody>
      </p:sp>
      <p:sp>
        <p:nvSpPr>
          <p:cNvPr id="16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474970" y="2858108"/>
            <a:ext cx="2794183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/>
              <a:t>Unified fonts make reading more </a:t>
            </a:r>
            <a:r>
              <a:rPr lang="en-US" altLang="zh-CN" sz="1050" dirty="0" err="1" smtClean="0"/>
              <a:t>fluent.Theme</a:t>
            </a:r>
            <a:r>
              <a:rPr lang="en-US" altLang="zh-CN" sz="1050" dirty="0" smtClean="0"/>
              <a:t> </a:t>
            </a:r>
            <a:r>
              <a:rPr lang="en-US" altLang="zh-CN" sz="1050" dirty="0"/>
              <a:t>color makes PPT more convenient to </a:t>
            </a:r>
            <a:r>
              <a:rPr lang="en-US" altLang="zh-CN" sz="1050" dirty="0" smtClean="0"/>
              <a:t>change</a:t>
            </a:r>
            <a:endParaRPr lang="en-US" altLang="zh-CN" sz="1050" dirty="0"/>
          </a:p>
        </p:txBody>
      </p:sp>
      <p:sp>
        <p:nvSpPr>
          <p:cNvPr id="16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135962" y="1155015"/>
            <a:ext cx="2794183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/>
              <a:t>Unified fonts make reading more </a:t>
            </a:r>
            <a:r>
              <a:rPr lang="en-US" altLang="zh-CN" sz="1050" dirty="0" err="1" smtClean="0"/>
              <a:t>fluent.Theme</a:t>
            </a:r>
            <a:r>
              <a:rPr lang="en-US" altLang="zh-CN" sz="1050" dirty="0" smtClean="0"/>
              <a:t> </a:t>
            </a:r>
            <a:r>
              <a:rPr lang="en-US" altLang="zh-CN" sz="1050" dirty="0"/>
              <a:t>color makes PPT more convenient to </a:t>
            </a:r>
            <a:r>
              <a:rPr lang="en-US" altLang="zh-CN" sz="1050" dirty="0" smtClean="0"/>
              <a:t>change</a:t>
            </a:r>
            <a:endParaRPr lang="en-US" altLang="zh-CN" sz="105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fed3f8bb-e284-4adc-ab02-e7044f36fb5f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1398396" y="1431357"/>
            <a:ext cx="9395209" cy="3995286"/>
            <a:chOff x="1470915" y="1736812"/>
            <a:chExt cx="9395209" cy="3995286"/>
          </a:xfrm>
        </p:grpSpPr>
        <p:sp>
          <p:nvSpPr>
            <p:cNvPr id="3" name="íṧḷiḓe"/>
            <p:cNvSpPr/>
            <p:nvPr/>
          </p:nvSpPr>
          <p:spPr>
            <a:xfrm>
              <a:off x="4799229" y="1736812"/>
              <a:ext cx="2317265" cy="1997643"/>
            </a:xfrm>
            <a:prstGeom prst="triangle">
              <a:avLst/>
            </a:prstGeom>
            <a:solidFill>
              <a:srgbClr val="C8141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" name="i$lide"/>
            <p:cNvSpPr/>
            <p:nvPr/>
          </p:nvSpPr>
          <p:spPr>
            <a:xfrm flipV="1">
              <a:off x="4799229" y="3734455"/>
              <a:ext cx="2317265" cy="1997643"/>
            </a:xfrm>
            <a:prstGeom prst="triangle">
              <a:avLst/>
            </a:prstGeom>
            <a:solidFill>
              <a:srgbClr val="C8141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5" name="ïṥḷíďê"/>
            <p:cNvSpPr/>
            <p:nvPr/>
          </p:nvSpPr>
          <p:spPr>
            <a:xfrm flipH="1">
              <a:off x="3647731" y="3734455"/>
              <a:ext cx="2317265" cy="1997643"/>
            </a:xfrm>
            <a:prstGeom prst="triangle">
              <a:avLst/>
            </a:prstGeom>
            <a:solidFill>
              <a:srgbClr val="C8141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6" name="íŝlïďé"/>
            <p:cNvSpPr/>
            <p:nvPr/>
          </p:nvSpPr>
          <p:spPr>
            <a:xfrm flipH="1">
              <a:off x="5953487" y="3734455"/>
              <a:ext cx="2317265" cy="1997643"/>
            </a:xfrm>
            <a:prstGeom prst="triangle">
              <a:avLst/>
            </a:prstGeom>
            <a:solidFill>
              <a:srgbClr val="C8141D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7" name="ïṥ1ïḋe"/>
            <p:cNvGrpSpPr/>
            <p:nvPr/>
          </p:nvGrpSpPr>
          <p:grpSpPr>
            <a:xfrm>
              <a:off x="7130791" y="2218633"/>
              <a:ext cx="3400693" cy="1515821"/>
              <a:chOff x="5603149" y="2793443"/>
              <a:chExt cx="3058530" cy="1363306"/>
            </a:xfrm>
          </p:grpSpPr>
          <p:cxnSp>
            <p:nvCxnSpPr>
              <p:cNvPr id="28" name="直接连接符 27"/>
              <p:cNvCxnSpPr/>
              <p:nvPr/>
            </p:nvCxnSpPr>
            <p:spPr>
              <a:xfrm flipV="1">
                <a:off x="5603149" y="2793443"/>
                <a:ext cx="787733" cy="1363306"/>
              </a:xfrm>
              <a:prstGeom prst="line">
                <a:avLst/>
              </a:prstGeom>
              <a:ln>
                <a:solidFill>
                  <a:srgbClr val="C8141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>
                <a:off x="6386660" y="2793443"/>
                <a:ext cx="2275019" cy="0"/>
              </a:xfrm>
              <a:prstGeom prst="line">
                <a:avLst/>
              </a:prstGeom>
              <a:ln>
                <a:solidFill>
                  <a:srgbClr val="C8141D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işḻïḋe"/>
            <p:cNvGrpSpPr/>
            <p:nvPr/>
          </p:nvGrpSpPr>
          <p:grpSpPr>
            <a:xfrm>
              <a:off x="7656272" y="4296718"/>
              <a:ext cx="2848984" cy="506577"/>
              <a:chOff x="6099349" y="2793443"/>
              <a:chExt cx="2562330" cy="455608"/>
            </a:xfrm>
          </p:grpSpPr>
          <p:cxnSp>
            <p:nvCxnSpPr>
              <p:cNvPr id="26" name="直接连接符 25"/>
              <p:cNvCxnSpPr/>
              <p:nvPr/>
            </p:nvCxnSpPr>
            <p:spPr>
              <a:xfrm flipV="1">
                <a:off x="6099349" y="2793443"/>
                <a:ext cx="263255" cy="455608"/>
              </a:xfrm>
              <a:prstGeom prst="line">
                <a:avLst/>
              </a:prstGeom>
              <a:ln>
                <a:solidFill>
                  <a:srgbClr val="C8141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/>
              <p:cNvCxnSpPr/>
              <p:nvPr/>
            </p:nvCxnSpPr>
            <p:spPr>
              <a:xfrm>
                <a:off x="6362604" y="2793443"/>
                <a:ext cx="2299075" cy="0"/>
              </a:xfrm>
              <a:prstGeom prst="line">
                <a:avLst/>
              </a:prstGeom>
              <a:ln>
                <a:solidFill>
                  <a:srgbClr val="C8141D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" name="ïṧ1íḋe"/>
            <p:cNvGrpSpPr/>
            <p:nvPr/>
          </p:nvGrpSpPr>
          <p:grpSpPr>
            <a:xfrm flipH="1">
              <a:off x="1470915" y="2218635"/>
              <a:ext cx="3851752" cy="655144"/>
              <a:chOff x="5197474" y="2793442"/>
              <a:chExt cx="3464204" cy="589226"/>
            </a:xfrm>
          </p:grpSpPr>
          <p:cxnSp>
            <p:nvCxnSpPr>
              <p:cNvPr id="24" name="直接连接符 23"/>
              <p:cNvCxnSpPr/>
              <p:nvPr/>
            </p:nvCxnSpPr>
            <p:spPr>
              <a:xfrm flipV="1">
                <a:off x="5197474" y="2793444"/>
                <a:ext cx="340460" cy="589224"/>
              </a:xfrm>
              <a:prstGeom prst="line">
                <a:avLst/>
              </a:prstGeom>
              <a:ln>
                <a:solidFill>
                  <a:srgbClr val="C8141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/>
              <p:cNvCxnSpPr/>
              <p:nvPr/>
            </p:nvCxnSpPr>
            <p:spPr>
              <a:xfrm>
                <a:off x="5529069" y="2793442"/>
                <a:ext cx="3132609" cy="0"/>
              </a:xfrm>
              <a:prstGeom prst="line">
                <a:avLst/>
              </a:prstGeom>
              <a:ln>
                <a:solidFill>
                  <a:srgbClr val="C8141D"/>
                </a:solidFill>
                <a:tail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10" name="直接连接符 9"/>
            <p:cNvCxnSpPr/>
            <p:nvPr/>
          </p:nvCxnSpPr>
          <p:spPr>
            <a:xfrm flipH="1" flipV="1">
              <a:off x="4070427" y="4296718"/>
              <a:ext cx="292706" cy="506577"/>
            </a:xfrm>
            <a:prstGeom prst="line">
              <a:avLst/>
            </a:prstGeom>
            <a:ln>
              <a:solidFill>
                <a:srgbClr val="C8141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 flipH="1">
              <a:off x="1514149" y="4296718"/>
              <a:ext cx="2556278" cy="0"/>
            </a:xfrm>
            <a:prstGeom prst="line">
              <a:avLst/>
            </a:prstGeom>
            <a:ln>
              <a:solidFill>
                <a:srgbClr val="C8141D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î$1íḓè"/>
            <p:cNvSpPr/>
            <p:nvPr/>
          </p:nvSpPr>
          <p:spPr bwMode="auto">
            <a:xfrm>
              <a:off x="6842444" y="4617068"/>
              <a:ext cx="633204" cy="63320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" name="ïṣ1îde"/>
            <p:cNvSpPr/>
            <p:nvPr/>
          </p:nvSpPr>
          <p:spPr bwMode="auto">
            <a:xfrm>
              <a:off x="5636970" y="4175611"/>
              <a:ext cx="633204" cy="63320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" name="ïṧḻiḋè"/>
            <p:cNvSpPr/>
            <p:nvPr/>
          </p:nvSpPr>
          <p:spPr bwMode="auto">
            <a:xfrm>
              <a:off x="5641259" y="2605724"/>
              <a:ext cx="633204" cy="63320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" name="îṩľíḋé"/>
            <p:cNvSpPr/>
            <p:nvPr/>
          </p:nvSpPr>
          <p:spPr bwMode="auto">
            <a:xfrm>
              <a:off x="4494051" y="4617069"/>
              <a:ext cx="633204" cy="633204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6" name="îṡ1íḋè"/>
            <p:cNvSpPr txBox="1"/>
            <p:nvPr/>
          </p:nvSpPr>
          <p:spPr bwMode="auto">
            <a:xfrm>
              <a:off x="7954235" y="1854000"/>
              <a:ext cx="2911889" cy="358973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19" name="iśľîḍe"/>
            <p:cNvSpPr txBox="1"/>
            <p:nvPr/>
          </p:nvSpPr>
          <p:spPr bwMode="auto">
            <a:xfrm>
              <a:off x="1470923" y="1854001"/>
              <a:ext cx="2911889" cy="358972"/>
            </a:xfrm>
            <a:prstGeom prst="rect">
              <a:avLst/>
            </a:prstGeom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20" name="isľïḍè"/>
            <p:cNvSpPr txBox="1"/>
            <p:nvPr/>
          </p:nvSpPr>
          <p:spPr bwMode="auto">
            <a:xfrm>
              <a:off x="7954235" y="3927257"/>
              <a:ext cx="2911889" cy="358973"/>
            </a:xfrm>
            <a:prstGeom prst="rect">
              <a:avLst/>
            </a:prstGeom>
          </p:spPr>
          <p:txBody>
            <a:bodyPr wrap="none" lIns="90000" tIns="46800" rIns="90000" bIns="46800" anchor="ctr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r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  <p:sp>
          <p:nvSpPr>
            <p:cNvPr id="23" name="íṥľídè"/>
            <p:cNvSpPr txBox="1"/>
            <p:nvPr/>
          </p:nvSpPr>
          <p:spPr bwMode="auto">
            <a:xfrm>
              <a:off x="1470923" y="3927258"/>
              <a:ext cx="2911889" cy="358972"/>
            </a:xfrm>
            <a:prstGeom prst="rect">
              <a:avLst/>
            </a:prstGeom>
          </p:spPr>
          <p:txBody>
            <a:bodyPr wrap="none" lIns="90000" tIns="46800" rIns="90000" bIns="46800" anchor="ctr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defRPr/>
              </a:pPr>
              <a:r>
                <a:rPr lang="en-US" altLang="zh-CN" sz="1600" b="1" dirty="0"/>
                <a:t>Text here</a:t>
              </a:r>
              <a:endParaRPr lang="zh-CN" altLang="en-US" sz="1600" b="1" dirty="0"/>
            </a:p>
          </p:txBody>
        </p:sp>
      </p:grpSp>
      <p:sp>
        <p:nvSpPr>
          <p:cNvPr id="3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330124" y="1898371"/>
            <a:ext cx="3724612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/>
              <a:t>Unified fonts make reading more </a:t>
            </a:r>
            <a:r>
              <a:rPr lang="en-US" altLang="zh-CN" sz="1050" dirty="0" err="1" smtClean="0"/>
              <a:t>fluent.Theme</a:t>
            </a:r>
            <a:r>
              <a:rPr lang="en-US" altLang="zh-CN" sz="1050" dirty="0" smtClean="0"/>
              <a:t> </a:t>
            </a:r>
            <a:r>
              <a:rPr lang="en-US" altLang="zh-CN" sz="1050" dirty="0"/>
              <a:t>color makes PPT more convenient to </a:t>
            </a:r>
            <a:r>
              <a:rPr lang="en-US" altLang="zh-CN" sz="1050" dirty="0" smtClean="0"/>
              <a:t>change</a:t>
            </a:r>
            <a:endParaRPr lang="en-US" altLang="zh-CN" sz="1050" dirty="0"/>
          </a:p>
        </p:txBody>
      </p:sp>
      <p:sp>
        <p:nvSpPr>
          <p:cNvPr id="3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330124" y="4017072"/>
            <a:ext cx="2316340" cy="125034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/>
              <a:t>Unified fonts make reading more </a:t>
            </a:r>
            <a:r>
              <a:rPr lang="en-US" altLang="zh-CN" sz="1050" dirty="0" err="1" smtClean="0"/>
              <a:t>fluent.Theme</a:t>
            </a:r>
            <a:r>
              <a:rPr lang="en-US" altLang="zh-CN" sz="1050" dirty="0" smtClean="0"/>
              <a:t> </a:t>
            </a:r>
            <a:r>
              <a:rPr lang="en-US" altLang="zh-CN" sz="1050" dirty="0"/>
              <a:t>color makes PPT more convenient to </a:t>
            </a:r>
            <a:r>
              <a:rPr lang="en-US" altLang="zh-CN" sz="1050" dirty="0" smtClean="0"/>
              <a:t>change</a:t>
            </a:r>
            <a:endParaRPr lang="en-US" altLang="zh-CN" sz="1050" dirty="0"/>
          </a:p>
        </p:txBody>
      </p:sp>
      <p:sp>
        <p:nvSpPr>
          <p:cNvPr id="3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915139" y="1845469"/>
            <a:ext cx="3724612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/>
              <a:t>Unified fonts make reading more </a:t>
            </a:r>
            <a:r>
              <a:rPr lang="en-US" altLang="zh-CN" sz="1050" dirty="0" err="1" smtClean="0"/>
              <a:t>fluent.Theme</a:t>
            </a:r>
            <a:r>
              <a:rPr lang="en-US" altLang="zh-CN" sz="1050" dirty="0" smtClean="0"/>
              <a:t> </a:t>
            </a:r>
            <a:r>
              <a:rPr lang="en-US" altLang="zh-CN" sz="1050" dirty="0"/>
              <a:t>color makes PPT more convenient to </a:t>
            </a:r>
            <a:r>
              <a:rPr lang="en-US" altLang="zh-CN" sz="1050" dirty="0" smtClean="0"/>
              <a:t>change</a:t>
            </a:r>
            <a:endParaRPr lang="en-US" altLang="zh-CN" sz="1050" dirty="0"/>
          </a:p>
        </p:txBody>
      </p:sp>
      <p:sp>
        <p:nvSpPr>
          <p:cNvPr id="3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225820" y="4017072"/>
            <a:ext cx="2316340" cy="125034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/>
              <a:t>Unified fonts make reading more </a:t>
            </a:r>
            <a:r>
              <a:rPr lang="en-US" altLang="zh-CN" sz="1050" dirty="0" err="1" smtClean="0"/>
              <a:t>fluent.Theme</a:t>
            </a:r>
            <a:r>
              <a:rPr lang="en-US" altLang="zh-CN" sz="1050" dirty="0" smtClean="0"/>
              <a:t> </a:t>
            </a:r>
            <a:r>
              <a:rPr lang="en-US" altLang="zh-CN" sz="1050" dirty="0"/>
              <a:t>color makes PPT more convenient to </a:t>
            </a:r>
            <a:r>
              <a:rPr lang="en-US" altLang="zh-CN" sz="1050" dirty="0" smtClean="0"/>
              <a:t>change</a:t>
            </a:r>
            <a:endParaRPr lang="en-US" altLang="zh-CN" sz="105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ṣļiḍé"/>
          <p:cNvSpPr/>
          <p:nvPr/>
        </p:nvSpPr>
        <p:spPr>
          <a:xfrm>
            <a:off x="5455772" y="2001171"/>
            <a:ext cx="1907192" cy="1907191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91440" tIns="45720" rIns="91440" bIns="45720" rtlCol="0" anchor="ctr">
            <a:normAutofit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</a:endParaRPr>
          </a:p>
        </p:txBody>
      </p:sp>
      <p:sp>
        <p:nvSpPr>
          <p:cNvPr id="4" name="iŝlidé"/>
          <p:cNvSpPr/>
          <p:nvPr/>
        </p:nvSpPr>
        <p:spPr bwMode="auto">
          <a:xfrm>
            <a:off x="3844341" y="1710111"/>
            <a:ext cx="3823063" cy="3824435"/>
          </a:xfrm>
          <a:custGeom>
            <a:avLst/>
            <a:gdLst>
              <a:gd name="T0" fmla="*/ 1037 w 1175"/>
              <a:gd name="T1" fmla="*/ 635 h 1175"/>
              <a:gd name="T2" fmla="*/ 1037 w 1175"/>
              <a:gd name="T3" fmla="*/ 138 h 1175"/>
              <a:gd name="T4" fmla="*/ 540 w 1175"/>
              <a:gd name="T5" fmla="*/ 138 h 1175"/>
              <a:gd name="T6" fmla="*/ 506 w 1175"/>
              <a:gd name="T7" fmla="*/ 596 h 1175"/>
              <a:gd name="T8" fmla="*/ 490 w 1175"/>
              <a:gd name="T9" fmla="*/ 612 h 1175"/>
              <a:gd name="T10" fmla="*/ 483 w 1175"/>
              <a:gd name="T11" fmla="*/ 605 h 1175"/>
              <a:gd name="T12" fmla="*/ 444 w 1175"/>
              <a:gd name="T13" fmla="*/ 643 h 1175"/>
              <a:gd name="T14" fmla="*/ 440 w 1175"/>
              <a:gd name="T15" fmla="*/ 639 h 1175"/>
              <a:gd name="T16" fmla="*/ 412 w 1175"/>
              <a:gd name="T17" fmla="*/ 639 h 1175"/>
              <a:gd name="T18" fmla="*/ 39 w 1175"/>
              <a:gd name="T19" fmla="*/ 1012 h 1175"/>
              <a:gd name="T20" fmla="*/ 38 w 1175"/>
              <a:gd name="T21" fmla="*/ 1013 h 1175"/>
              <a:gd name="T22" fmla="*/ 34 w 1175"/>
              <a:gd name="T23" fmla="*/ 1016 h 1175"/>
              <a:gd name="T24" fmla="*/ 34 w 1175"/>
              <a:gd name="T25" fmla="*/ 1141 h 1175"/>
              <a:gd name="T26" fmla="*/ 159 w 1175"/>
              <a:gd name="T27" fmla="*/ 1140 h 1175"/>
              <a:gd name="T28" fmla="*/ 162 w 1175"/>
              <a:gd name="T29" fmla="*/ 1137 h 1175"/>
              <a:gd name="T30" fmla="*/ 163 w 1175"/>
              <a:gd name="T31" fmla="*/ 1136 h 1175"/>
              <a:gd name="T32" fmla="*/ 536 w 1175"/>
              <a:gd name="T33" fmla="*/ 763 h 1175"/>
              <a:gd name="T34" fmla="*/ 536 w 1175"/>
              <a:gd name="T35" fmla="*/ 735 h 1175"/>
              <a:gd name="T36" fmla="*/ 532 w 1175"/>
              <a:gd name="T37" fmla="*/ 731 h 1175"/>
              <a:gd name="T38" fmla="*/ 570 w 1175"/>
              <a:gd name="T39" fmla="*/ 692 h 1175"/>
              <a:gd name="T40" fmla="*/ 563 w 1175"/>
              <a:gd name="T41" fmla="*/ 685 h 1175"/>
              <a:gd name="T42" fmla="*/ 579 w 1175"/>
              <a:gd name="T43" fmla="*/ 669 h 1175"/>
              <a:gd name="T44" fmla="*/ 1037 w 1175"/>
              <a:gd name="T45" fmla="*/ 635 h 1175"/>
              <a:gd name="T46" fmla="*/ 567 w 1175"/>
              <a:gd name="T47" fmla="*/ 608 h 1175"/>
              <a:gd name="T48" fmla="*/ 567 w 1175"/>
              <a:gd name="T49" fmla="*/ 165 h 1175"/>
              <a:gd name="T50" fmla="*/ 1010 w 1175"/>
              <a:gd name="T51" fmla="*/ 165 h 1175"/>
              <a:gd name="T52" fmla="*/ 1010 w 1175"/>
              <a:gd name="T53" fmla="*/ 608 h 1175"/>
              <a:gd name="T54" fmla="*/ 567 w 1175"/>
              <a:gd name="T55" fmla="*/ 608 h 1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175" h="1175">
                <a:moveTo>
                  <a:pt x="1037" y="635"/>
                </a:moveTo>
                <a:cubicBezTo>
                  <a:pt x="1175" y="498"/>
                  <a:pt x="1175" y="275"/>
                  <a:pt x="1037" y="138"/>
                </a:cubicBezTo>
                <a:cubicBezTo>
                  <a:pt x="900" y="0"/>
                  <a:pt x="677" y="0"/>
                  <a:pt x="540" y="138"/>
                </a:cubicBezTo>
                <a:cubicBezTo>
                  <a:pt x="415" y="262"/>
                  <a:pt x="404" y="458"/>
                  <a:pt x="506" y="596"/>
                </a:cubicBezTo>
                <a:cubicBezTo>
                  <a:pt x="490" y="612"/>
                  <a:pt x="490" y="612"/>
                  <a:pt x="490" y="612"/>
                </a:cubicBezTo>
                <a:cubicBezTo>
                  <a:pt x="483" y="605"/>
                  <a:pt x="483" y="605"/>
                  <a:pt x="483" y="605"/>
                </a:cubicBezTo>
                <a:cubicBezTo>
                  <a:pt x="444" y="643"/>
                  <a:pt x="444" y="643"/>
                  <a:pt x="444" y="643"/>
                </a:cubicBezTo>
                <a:cubicBezTo>
                  <a:pt x="440" y="639"/>
                  <a:pt x="440" y="639"/>
                  <a:pt x="440" y="639"/>
                </a:cubicBezTo>
                <a:cubicBezTo>
                  <a:pt x="432" y="631"/>
                  <a:pt x="419" y="631"/>
                  <a:pt x="412" y="639"/>
                </a:cubicBezTo>
                <a:cubicBezTo>
                  <a:pt x="39" y="1012"/>
                  <a:pt x="39" y="1012"/>
                  <a:pt x="39" y="1012"/>
                </a:cubicBezTo>
                <a:cubicBezTo>
                  <a:pt x="39" y="1012"/>
                  <a:pt x="38" y="1013"/>
                  <a:pt x="38" y="1013"/>
                </a:cubicBezTo>
                <a:cubicBezTo>
                  <a:pt x="37" y="1014"/>
                  <a:pt x="36" y="1015"/>
                  <a:pt x="34" y="1016"/>
                </a:cubicBezTo>
                <a:cubicBezTo>
                  <a:pt x="0" y="1051"/>
                  <a:pt x="0" y="1106"/>
                  <a:pt x="34" y="1141"/>
                </a:cubicBezTo>
                <a:cubicBezTo>
                  <a:pt x="69" y="1175"/>
                  <a:pt x="124" y="1175"/>
                  <a:pt x="159" y="1140"/>
                </a:cubicBezTo>
                <a:cubicBezTo>
                  <a:pt x="160" y="1139"/>
                  <a:pt x="161" y="1138"/>
                  <a:pt x="162" y="1137"/>
                </a:cubicBezTo>
                <a:cubicBezTo>
                  <a:pt x="163" y="1137"/>
                  <a:pt x="163" y="1136"/>
                  <a:pt x="163" y="1136"/>
                </a:cubicBezTo>
                <a:cubicBezTo>
                  <a:pt x="536" y="763"/>
                  <a:pt x="536" y="763"/>
                  <a:pt x="536" y="763"/>
                </a:cubicBezTo>
                <a:cubicBezTo>
                  <a:pt x="544" y="756"/>
                  <a:pt x="544" y="743"/>
                  <a:pt x="536" y="735"/>
                </a:cubicBezTo>
                <a:cubicBezTo>
                  <a:pt x="532" y="731"/>
                  <a:pt x="532" y="731"/>
                  <a:pt x="532" y="731"/>
                </a:cubicBezTo>
                <a:cubicBezTo>
                  <a:pt x="570" y="692"/>
                  <a:pt x="570" y="692"/>
                  <a:pt x="570" y="692"/>
                </a:cubicBezTo>
                <a:cubicBezTo>
                  <a:pt x="563" y="685"/>
                  <a:pt x="563" y="685"/>
                  <a:pt x="563" y="685"/>
                </a:cubicBezTo>
                <a:cubicBezTo>
                  <a:pt x="579" y="669"/>
                  <a:pt x="579" y="669"/>
                  <a:pt x="579" y="669"/>
                </a:cubicBezTo>
                <a:cubicBezTo>
                  <a:pt x="717" y="771"/>
                  <a:pt x="912" y="760"/>
                  <a:pt x="1037" y="635"/>
                </a:cubicBezTo>
                <a:close/>
                <a:moveTo>
                  <a:pt x="567" y="608"/>
                </a:moveTo>
                <a:cubicBezTo>
                  <a:pt x="444" y="486"/>
                  <a:pt x="444" y="287"/>
                  <a:pt x="567" y="165"/>
                </a:cubicBezTo>
                <a:cubicBezTo>
                  <a:pt x="689" y="42"/>
                  <a:pt x="888" y="42"/>
                  <a:pt x="1010" y="165"/>
                </a:cubicBezTo>
                <a:cubicBezTo>
                  <a:pt x="1133" y="287"/>
                  <a:pt x="1133" y="486"/>
                  <a:pt x="1010" y="608"/>
                </a:cubicBezTo>
                <a:cubicBezTo>
                  <a:pt x="888" y="730"/>
                  <a:pt x="689" y="730"/>
                  <a:pt x="567" y="608"/>
                </a:cubicBezTo>
                <a:close/>
              </a:path>
            </a:pathLst>
          </a:custGeom>
          <a:solidFill>
            <a:srgbClr val="C8141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5" name="íṣļíḓé"/>
          <p:cNvSpPr/>
          <p:nvPr/>
        </p:nvSpPr>
        <p:spPr bwMode="auto">
          <a:xfrm>
            <a:off x="5455772" y="2028656"/>
            <a:ext cx="1907408" cy="1907191"/>
          </a:xfrm>
          <a:prstGeom prst="ellips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grpSp>
        <p:nvGrpSpPr>
          <p:cNvPr id="6" name="íŝliḋè"/>
          <p:cNvGrpSpPr/>
          <p:nvPr/>
        </p:nvGrpSpPr>
        <p:grpSpPr>
          <a:xfrm>
            <a:off x="5534102" y="2012165"/>
            <a:ext cx="1809844" cy="1754888"/>
            <a:chOff x="101600" y="12701"/>
            <a:chExt cx="2090738" cy="2027238"/>
          </a:xfrm>
        </p:grpSpPr>
        <p:sp>
          <p:nvSpPr>
            <p:cNvPr id="19" name="ís1idé"/>
            <p:cNvSpPr/>
            <p:nvPr/>
          </p:nvSpPr>
          <p:spPr bwMode="auto">
            <a:xfrm>
              <a:off x="1401763" y="84138"/>
              <a:ext cx="44450" cy="33338"/>
            </a:xfrm>
            <a:custGeom>
              <a:avLst/>
              <a:gdLst>
                <a:gd name="T0" fmla="*/ 2 w 12"/>
                <a:gd name="T1" fmla="*/ 9 h 9"/>
                <a:gd name="T2" fmla="*/ 0 w 12"/>
                <a:gd name="T3" fmla="*/ 8 h 9"/>
                <a:gd name="T4" fmla="*/ 0 w 12"/>
                <a:gd name="T5" fmla="*/ 6 h 9"/>
                <a:gd name="T6" fmla="*/ 0 w 12"/>
                <a:gd name="T7" fmla="*/ 6 h 9"/>
                <a:gd name="T8" fmla="*/ 0 w 12"/>
                <a:gd name="T9" fmla="*/ 0 h 9"/>
                <a:gd name="T10" fmla="*/ 9 w 12"/>
                <a:gd name="T11" fmla="*/ 0 h 9"/>
                <a:gd name="T12" fmla="*/ 9 w 12"/>
                <a:gd name="T13" fmla="*/ 2 h 9"/>
                <a:gd name="T14" fmla="*/ 9 w 12"/>
                <a:gd name="T15" fmla="*/ 3 h 9"/>
                <a:gd name="T16" fmla="*/ 10 w 12"/>
                <a:gd name="T17" fmla="*/ 4 h 9"/>
                <a:gd name="T18" fmla="*/ 11 w 12"/>
                <a:gd name="T19" fmla="*/ 6 h 9"/>
                <a:gd name="T20" fmla="*/ 11 w 12"/>
                <a:gd name="T21" fmla="*/ 7 h 9"/>
                <a:gd name="T22" fmla="*/ 12 w 12"/>
                <a:gd name="T23" fmla="*/ 9 h 9"/>
                <a:gd name="T24" fmla="*/ 10 w 12"/>
                <a:gd name="T25" fmla="*/ 9 h 9"/>
                <a:gd name="T26" fmla="*/ 2 w 12"/>
                <a:gd name="T2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9">
                  <a:moveTo>
                    <a:pt x="2" y="9"/>
                  </a:moveTo>
                  <a:cubicBezTo>
                    <a:pt x="2" y="9"/>
                    <a:pt x="1" y="9"/>
                    <a:pt x="0" y="8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2"/>
                    <a:pt x="9" y="3"/>
                    <a:pt x="9" y="3"/>
                  </a:cubicBezTo>
                  <a:cubicBezTo>
                    <a:pt x="9" y="3"/>
                    <a:pt x="9" y="3"/>
                    <a:pt x="10" y="4"/>
                  </a:cubicBezTo>
                  <a:cubicBezTo>
                    <a:pt x="10" y="4"/>
                    <a:pt x="11" y="5"/>
                    <a:pt x="11" y="6"/>
                  </a:cubicBezTo>
                  <a:cubicBezTo>
                    <a:pt x="11" y="6"/>
                    <a:pt x="11" y="6"/>
                    <a:pt x="11" y="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0" y="9"/>
                    <a:pt x="10" y="9"/>
                    <a:pt x="10" y="9"/>
                  </a:cubicBezTo>
                  <a:lnTo>
                    <a:pt x="2" y="9"/>
                  </a:ln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íśľidê"/>
            <p:cNvSpPr/>
            <p:nvPr/>
          </p:nvSpPr>
          <p:spPr bwMode="auto">
            <a:xfrm>
              <a:off x="1401763" y="103188"/>
              <a:ext cx="93663" cy="93663"/>
            </a:xfrm>
            <a:custGeom>
              <a:avLst/>
              <a:gdLst>
                <a:gd name="T0" fmla="*/ 13 w 25"/>
                <a:gd name="T1" fmla="*/ 25 h 25"/>
                <a:gd name="T2" fmla="*/ 11 w 25"/>
                <a:gd name="T3" fmla="*/ 25 h 25"/>
                <a:gd name="T4" fmla="*/ 10 w 25"/>
                <a:gd name="T5" fmla="*/ 25 h 25"/>
                <a:gd name="T6" fmla="*/ 6 w 25"/>
                <a:gd name="T7" fmla="*/ 23 h 25"/>
                <a:gd name="T8" fmla="*/ 5 w 25"/>
                <a:gd name="T9" fmla="*/ 20 h 25"/>
                <a:gd name="T10" fmla="*/ 5 w 25"/>
                <a:gd name="T11" fmla="*/ 20 h 25"/>
                <a:gd name="T12" fmla="*/ 5 w 25"/>
                <a:gd name="T13" fmla="*/ 20 h 25"/>
                <a:gd name="T14" fmla="*/ 4 w 25"/>
                <a:gd name="T15" fmla="*/ 19 h 25"/>
                <a:gd name="T16" fmla="*/ 2 w 25"/>
                <a:gd name="T17" fmla="*/ 19 h 25"/>
                <a:gd name="T18" fmla="*/ 3 w 25"/>
                <a:gd name="T19" fmla="*/ 17 h 25"/>
                <a:gd name="T20" fmla="*/ 3 w 25"/>
                <a:gd name="T21" fmla="*/ 17 h 25"/>
                <a:gd name="T22" fmla="*/ 3 w 25"/>
                <a:gd name="T23" fmla="*/ 17 h 25"/>
                <a:gd name="T24" fmla="*/ 2 w 25"/>
                <a:gd name="T25" fmla="*/ 17 h 25"/>
                <a:gd name="T26" fmla="*/ 0 w 25"/>
                <a:gd name="T27" fmla="*/ 17 h 25"/>
                <a:gd name="T28" fmla="*/ 0 w 25"/>
                <a:gd name="T29" fmla="*/ 11 h 25"/>
                <a:gd name="T30" fmla="*/ 0 w 25"/>
                <a:gd name="T31" fmla="*/ 11 h 25"/>
                <a:gd name="T32" fmla="*/ 0 w 25"/>
                <a:gd name="T33" fmla="*/ 9 h 25"/>
                <a:gd name="T34" fmla="*/ 2 w 25"/>
                <a:gd name="T35" fmla="*/ 8 h 25"/>
                <a:gd name="T36" fmla="*/ 4 w 25"/>
                <a:gd name="T37" fmla="*/ 8 h 25"/>
                <a:gd name="T38" fmla="*/ 5 w 25"/>
                <a:gd name="T39" fmla="*/ 8 h 25"/>
                <a:gd name="T40" fmla="*/ 5 w 25"/>
                <a:gd name="T41" fmla="*/ 8 h 25"/>
                <a:gd name="T42" fmla="*/ 5 w 25"/>
                <a:gd name="T43" fmla="*/ 8 h 25"/>
                <a:gd name="T44" fmla="*/ 5 w 25"/>
                <a:gd name="T45" fmla="*/ 7 h 25"/>
                <a:gd name="T46" fmla="*/ 5 w 25"/>
                <a:gd name="T47" fmla="*/ 5 h 25"/>
                <a:gd name="T48" fmla="*/ 7 w 25"/>
                <a:gd name="T49" fmla="*/ 5 h 25"/>
                <a:gd name="T50" fmla="*/ 8 w 25"/>
                <a:gd name="T51" fmla="*/ 5 h 25"/>
                <a:gd name="T52" fmla="*/ 9 w 25"/>
                <a:gd name="T53" fmla="*/ 5 h 25"/>
                <a:gd name="T54" fmla="*/ 10 w 25"/>
                <a:gd name="T55" fmla="*/ 5 h 25"/>
                <a:gd name="T56" fmla="*/ 10 w 25"/>
                <a:gd name="T57" fmla="*/ 4 h 25"/>
                <a:gd name="T58" fmla="*/ 10 w 25"/>
                <a:gd name="T59" fmla="*/ 3 h 25"/>
                <a:gd name="T60" fmla="*/ 10 w 25"/>
                <a:gd name="T61" fmla="*/ 2 h 25"/>
                <a:gd name="T62" fmla="*/ 13 w 25"/>
                <a:gd name="T63" fmla="*/ 0 h 25"/>
                <a:gd name="T64" fmla="*/ 13 w 25"/>
                <a:gd name="T65" fmla="*/ 0 h 25"/>
                <a:gd name="T66" fmla="*/ 13 w 25"/>
                <a:gd name="T67" fmla="*/ 0 h 25"/>
                <a:gd name="T68" fmla="*/ 14 w 25"/>
                <a:gd name="T69" fmla="*/ 0 h 25"/>
                <a:gd name="T70" fmla="*/ 16 w 25"/>
                <a:gd name="T71" fmla="*/ 0 h 25"/>
                <a:gd name="T72" fmla="*/ 21 w 25"/>
                <a:gd name="T73" fmla="*/ 2 h 25"/>
                <a:gd name="T74" fmla="*/ 22 w 25"/>
                <a:gd name="T75" fmla="*/ 3 h 25"/>
                <a:gd name="T76" fmla="*/ 23 w 25"/>
                <a:gd name="T77" fmla="*/ 3 h 25"/>
                <a:gd name="T78" fmla="*/ 24 w 25"/>
                <a:gd name="T79" fmla="*/ 3 h 25"/>
                <a:gd name="T80" fmla="*/ 24 w 25"/>
                <a:gd name="T81" fmla="*/ 5 h 25"/>
                <a:gd name="T82" fmla="*/ 24 w 25"/>
                <a:gd name="T83" fmla="*/ 7 h 25"/>
                <a:gd name="T84" fmla="*/ 23 w 25"/>
                <a:gd name="T85" fmla="*/ 9 h 25"/>
                <a:gd name="T86" fmla="*/ 22 w 25"/>
                <a:gd name="T87" fmla="*/ 9 h 25"/>
                <a:gd name="T88" fmla="*/ 22 w 25"/>
                <a:gd name="T89" fmla="*/ 10 h 25"/>
                <a:gd name="T90" fmla="*/ 23 w 25"/>
                <a:gd name="T91" fmla="*/ 12 h 25"/>
                <a:gd name="T92" fmla="*/ 24 w 25"/>
                <a:gd name="T93" fmla="*/ 14 h 25"/>
                <a:gd name="T94" fmla="*/ 21 w 25"/>
                <a:gd name="T95" fmla="*/ 22 h 25"/>
                <a:gd name="T96" fmla="*/ 20 w 25"/>
                <a:gd name="T97" fmla="*/ 22 h 25"/>
                <a:gd name="T98" fmla="*/ 19 w 25"/>
                <a:gd name="T99" fmla="*/ 22 h 25"/>
                <a:gd name="T100" fmla="*/ 18 w 25"/>
                <a:gd name="T101" fmla="*/ 23 h 25"/>
                <a:gd name="T102" fmla="*/ 17 w 25"/>
                <a:gd name="T103" fmla="*/ 24 h 25"/>
                <a:gd name="T104" fmla="*/ 13 w 25"/>
                <a:gd name="T105" fmla="*/ 25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5" h="25">
                  <a:moveTo>
                    <a:pt x="13" y="25"/>
                  </a:moveTo>
                  <a:cubicBezTo>
                    <a:pt x="12" y="25"/>
                    <a:pt x="12" y="25"/>
                    <a:pt x="11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8" y="24"/>
                    <a:pt x="7" y="24"/>
                    <a:pt x="6" y="23"/>
                  </a:cubicBezTo>
                  <a:cubicBezTo>
                    <a:pt x="5" y="22"/>
                    <a:pt x="5" y="21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5" y="20"/>
                    <a:pt x="5" y="19"/>
                    <a:pt x="4" y="19"/>
                  </a:cubicBezTo>
                  <a:cubicBezTo>
                    <a:pt x="2" y="19"/>
                    <a:pt x="2" y="19"/>
                    <a:pt x="2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7"/>
                    <a:pt x="2" y="17"/>
                    <a:pt x="2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0"/>
                    <a:pt x="0" y="9"/>
                    <a:pt x="0" y="9"/>
                  </a:cubicBezTo>
                  <a:cubicBezTo>
                    <a:pt x="1" y="8"/>
                    <a:pt x="2" y="8"/>
                    <a:pt x="2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8"/>
                    <a:pt x="5" y="7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5"/>
                    <a:pt x="8" y="5"/>
                    <a:pt x="8" y="5"/>
                  </a:cubicBezTo>
                  <a:cubicBezTo>
                    <a:pt x="8" y="5"/>
                    <a:pt x="8" y="5"/>
                    <a:pt x="9" y="5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10" y="5"/>
                    <a:pt x="10" y="4"/>
                    <a:pt x="10" y="4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2"/>
                    <a:pt x="10" y="2"/>
                  </a:cubicBezTo>
                  <a:cubicBezTo>
                    <a:pt x="11" y="1"/>
                    <a:pt x="11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0"/>
                    <a:pt x="16" y="0"/>
                  </a:cubicBezTo>
                  <a:cubicBezTo>
                    <a:pt x="17" y="0"/>
                    <a:pt x="19" y="0"/>
                    <a:pt x="21" y="2"/>
                  </a:cubicBezTo>
                  <a:cubicBezTo>
                    <a:pt x="21" y="2"/>
                    <a:pt x="21" y="3"/>
                    <a:pt x="22" y="3"/>
                  </a:cubicBezTo>
                  <a:cubicBezTo>
                    <a:pt x="22" y="3"/>
                    <a:pt x="22" y="3"/>
                    <a:pt x="23" y="3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8"/>
                    <a:pt x="23" y="9"/>
                    <a:pt x="23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9"/>
                    <a:pt x="22" y="9"/>
                    <a:pt x="22" y="10"/>
                  </a:cubicBezTo>
                  <a:cubicBezTo>
                    <a:pt x="22" y="10"/>
                    <a:pt x="22" y="11"/>
                    <a:pt x="23" y="12"/>
                  </a:cubicBezTo>
                  <a:cubicBezTo>
                    <a:pt x="23" y="13"/>
                    <a:pt x="23" y="13"/>
                    <a:pt x="24" y="14"/>
                  </a:cubicBezTo>
                  <a:cubicBezTo>
                    <a:pt x="25" y="17"/>
                    <a:pt x="24" y="20"/>
                    <a:pt x="21" y="22"/>
                  </a:cubicBezTo>
                  <a:cubicBezTo>
                    <a:pt x="21" y="22"/>
                    <a:pt x="20" y="22"/>
                    <a:pt x="20" y="22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9" y="22"/>
                    <a:pt x="18" y="23"/>
                    <a:pt x="18" y="23"/>
                  </a:cubicBezTo>
                  <a:cubicBezTo>
                    <a:pt x="18" y="23"/>
                    <a:pt x="17" y="23"/>
                    <a:pt x="17" y="24"/>
                  </a:cubicBezTo>
                  <a:cubicBezTo>
                    <a:pt x="16" y="25"/>
                    <a:pt x="14" y="25"/>
                    <a:pt x="13" y="25"/>
                  </a:cubicBez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îṧḷîďé"/>
            <p:cNvSpPr/>
            <p:nvPr/>
          </p:nvSpPr>
          <p:spPr bwMode="auto">
            <a:xfrm>
              <a:off x="1487488" y="122238"/>
              <a:ext cx="65088" cy="52388"/>
            </a:xfrm>
            <a:custGeom>
              <a:avLst/>
              <a:gdLst>
                <a:gd name="T0" fmla="*/ 9 w 17"/>
                <a:gd name="T1" fmla="*/ 14 h 14"/>
                <a:gd name="T2" fmla="*/ 8 w 17"/>
                <a:gd name="T3" fmla="*/ 13 h 14"/>
                <a:gd name="T4" fmla="*/ 8 w 17"/>
                <a:gd name="T5" fmla="*/ 12 h 14"/>
                <a:gd name="T6" fmla="*/ 8 w 17"/>
                <a:gd name="T7" fmla="*/ 12 h 14"/>
                <a:gd name="T8" fmla="*/ 6 w 17"/>
                <a:gd name="T9" fmla="*/ 12 h 14"/>
                <a:gd name="T10" fmla="*/ 6 w 17"/>
                <a:gd name="T11" fmla="*/ 10 h 14"/>
                <a:gd name="T12" fmla="*/ 4 w 17"/>
                <a:gd name="T13" fmla="*/ 8 h 14"/>
                <a:gd name="T14" fmla="*/ 2 w 17"/>
                <a:gd name="T15" fmla="*/ 7 h 14"/>
                <a:gd name="T16" fmla="*/ 1 w 17"/>
                <a:gd name="T17" fmla="*/ 5 h 14"/>
                <a:gd name="T18" fmla="*/ 1 w 17"/>
                <a:gd name="T19" fmla="*/ 2 h 14"/>
                <a:gd name="T20" fmla="*/ 8 w 17"/>
                <a:gd name="T21" fmla="*/ 0 h 14"/>
                <a:gd name="T22" fmla="*/ 11 w 17"/>
                <a:gd name="T23" fmla="*/ 0 h 14"/>
                <a:gd name="T24" fmla="*/ 13 w 17"/>
                <a:gd name="T25" fmla="*/ 0 h 14"/>
                <a:gd name="T26" fmla="*/ 15 w 17"/>
                <a:gd name="T27" fmla="*/ 0 h 14"/>
                <a:gd name="T28" fmla="*/ 14 w 17"/>
                <a:gd name="T29" fmla="*/ 3 h 14"/>
                <a:gd name="T30" fmla="*/ 14 w 17"/>
                <a:gd name="T31" fmla="*/ 3 h 14"/>
                <a:gd name="T32" fmla="*/ 14 w 17"/>
                <a:gd name="T33" fmla="*/ 3 h 14"/>
                <a:gd name="T34" fmla="*/ 15 w 17"/>
                <a:gd name="T35" fmla="*/ 3 h 14"/>
                <a:gd name="T36" fmla="*/ 17 w 17"/>
                <a:gd name="T37" fmla="*/ 3 h 14"/>
                <a:gd name="T38" fmla="*/ 17 w 17"/>
                <a:gd name="T39" fmla="*/ 5 h 14"/>
                <a:gd name="T40" fmla="*/ 17 w 17"/>
                <a:gd name="T41" fmla="*/ 6 h 14"/>
                <a:gd name="T42" fmla="*/ 16 w 17"/>
                <a:gd name="T43" fmla="*/ 12 h 14"/>
                <a:gd name="T44" fmla="*/ 11 w 17"/>
                <a:gd name="T45" fmla="*/ 14 h 14"/>
                <a:gd name="T46" fmla="*/ 9 w 17"/>
                <a:gd name="T47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7" h="14">
                  <a:moveTo>
                    <a:pt x="9" y="14"/>
                  </a:moveTo>
                  <a:cubicBezTo>
                    <a:pt x="8" y="13"/>
                    <a:pt x="8" y="13"/>
                    <a:pt x="8" y="13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8" y="12"/>
                    <a:pt x="8" y="12"/>
                    <a:pt x="8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9"/>
                    <a:pt x="5" y="8"/>
                    <a:pt x="4" y="8"/>
                  </a:cubicBezTo>
                  <a:cubicBezTo>
                    <a:pt x="3" y="7"/>
                    <a:pt x="2" y="7"/>
                    <a:pt x="2" y="7"/>
                  </a:cubicBezTo>
                  <a:cubicBezTo>
                    <a:pt x="1" y="6"/>
                    <a:pt x="1" y="6"/>
                    <a:pt x="1" y="5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3" y="0"/>
                    <a:pt x="6" y="0"/>
                    <a:pt x="8" y="0"/>
                  </a:cubicBezTo>
                  <a:cubicBezTo>
                    <a:pt x="9" y="0"/>
                    <a:pt x="10" y="0"/>
                    <a:pt x="11" y="0"/>
                  </a:cubicBezTo>
                  <a:cubicBezTo>
                    <a:pt x="11" y="0"/>
                    <a:pt x="12" y="0"/>
                    <a:pt x="13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5" y="3"/>
                    <a:pt x="15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6"/>
                    <a:pt x="17" y="6"/>
                  </a:cubicBezTo>
                  <a:cubicBezTo>
                    <a:pt x="17" y="8"/>
                    <a:pt x="17" y="10"/>
                    <a:pt x="16" y="12"/>
                  </a:cubicBezTo>
                  <a:cubicBezTo>
                    <a:pt x="15" y="14"/>
                    <a:pt x="12" y="14"/>
                    <a:pt x="11" y="14"/>
                  </a:cubicBezTo>
                  <a:lnTo>
                    <a:pt x="9" y="14"/>
                  </a:ln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ís1îḑê"/>
            <p:cNvSpPr/>
            <p:nvPr/>
          </p:nvSpPr>
          <p:spPr bwMode="auto">
            <a:xfrm>
              <a:off x="1487488" y="174626"/>
              <a:ext cx="65088" cy="41275"/>
            </a:xfrm>
            <a:custGeom>
              <a:avLst/>
              <a:gdLst>
                <a:gd name="T0" fmla="*/ 15 w 17"/>
                <a:gd name="T1" fmla="*/ 11 h 11"/>
                <a:gd name="T2" fmla="*/ 14 w 17"/>
                <a:gd name="T3" fmla="*/ 11 h 11"/>
                <a:gd name="T4" fmla="*/ 6 w 17"/>
                <a:gd name="T5" fmla="*/ 11 h 11"/>
                <a:gd name="T6" fmla="*/ 6 w 17"/>
                <a:gd name="T7" fmla="*/ 8 h 11"/>
                <a:gd name="T8" fmla="*/ 1 w 17"/>
                <a:gd name="T9" fmla="*/ 8 h 11"/>
                <a:gd name="T10" fmla="*/ 1 w 17"/>
                <a:gd name="T11" fmla="*/ 3 h 11"/>
                <a:gd name="T12" fmla="*/ 0 w 17"/>
                <a:gd name="T13" fmla="*/ 2 h 11"/>
                <a:gd name="T14" fmla="*/ 1 w 17"/>
                <a:gd name="T15" fmla="*/ 0 h 11"/>
                <a:gd name="T16" fmla="*/ 3 w 17"/>
                <a:gd name="T17" fmla="*/ 0 h 11"/>
                <a:gd name="T18" fmla="*/ 12 w 17"/>
                <a:gd name="T19" fmla="*/ 0 h 11"/>
                <a:gd name="T20" fmla="*/ 12 w 17"/>
                <a:gd name="T21" fmla="*/ 1 h 11"/>
                <a:gd name="T22" fmla="*/ 12 w 17"/>
                <a:gd name="T23" fmla="*/ 2 h 11"/>
                <a:gd name="T24" fmla="*/ 13 w 17"/>
                <a:gd name="T25" fmla="*/ 2 h 11"/>
                <a:gd name="T26" fmla="*/ 13 w 17"/>
                <a:gd name="T27" fmla="*/ 2 h 11"/>
                <a:gd name="T28" fmla="*/ 13 w 17"/>
                <a:gd name="T29" fmla="*/ 2 h 11"/>
                <a:gd name="T30" fmla="*/ 17 w 17"/>
                <a:gd name="T31" fmla="*/ 5 h 11"/>
                <a:gd name="T32" fmla="*/ 17 w 17"/>
                <a:gd name="T33" fmla="*/ 8 h 11"/>
                <a:gd name="T34" fmla="*/ 17 w 17"/>
                <a:gd name="T35" fmla="*/ 8 h 11"/>
                <a:gd name="T36" fmla="*/ 17 w 17"/>
                <a:gd name="T37" fmla="*/ 10 h 11"/>
                <a:gd name="T38" fmla="*/ 15 w 17"/>
                <a:gd name="T3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7" h="11">
                  <a:moveTo>
                    <a:pt x="15" y="11"/>
                  </a:moveTo>
                  <a:cubicBezTo>
                    <a:pt x="15" y="11"/>
                    <a:pt x="15" y="11"/>
                    <a:pt x="14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2"/>
                    <a:pt x="0" y="2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2" y="2"/>
                    <a:pt x="12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5" y="2"/>
                    <a:pt x="17" y="3"/>
                    <a:pt x="17" y="5"/>
                  </a:cubicBezTo>
                  <a:cubicBezTo>
                    <a:pt x="17" y="6"/>
                    <a:pt x="17" y="7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7" y="9"/>
                    <a:pt x="17" y="10"/>
                    <a:pt x="17" y="10"/>
                  </a:cubicBezTo>
                  <a:cubicBezTo>
                    <a:pt x="16" y="11"/>
                    <a:pt x="16" y="11"/>
                    <a:pt x="15" y="11"/>
                  </a:cubicBez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3" name="ïṣľíḓè"/>
            <p:cNvSpPr/>
            <p:nvPr/>
          </p:nvSpPr>
          <p:spPr bwMode="auto">
            <a:xfrm>
              <a:off x="927100" y="12701"/>
              <a:ext cx="233363" cy="161925"/>
            </a:xfrm>
            <a:custGeom>
              <a:avLst/>
              <a:gdLst>
                <a:gd name="T0" fmla="*/ 19 w 62"/>
                <a:gd name="T1" fmla="*/ 43 h 43"/>
                <a:gd name="T2" fmla="*/ 9 w 62"/>
                <a:gd name="T3" fmla="*/ 43 h 43"/>
                <a:gd name="T4" fmla="*/ 3 w 62"/>
                <a:gd name="T5" fmla="*/ 37 h 43"/>
                <a:gd name="T6" fmla="*/ 0 w 62"/>
                <a:gd name="T7" fmla="*/ 33 h 43"/>
                <a:gd name="T8" fmla="*/ 0 w 62"/>
                <a:gd name="T9" fmla="*/ 27 h 43"/>
                <a:gd name="T10" fmla="*/ 5 w 62"/>
                <a:gd name="T11" fmla="*/ 24 h 43"/>
                <a:gd name="T12" fmla="*/ 8 w 62"/>
                <a:gd name="T13" fmla="*/ 22 h 43"/>
                <a:gd name="T14" fmla="*/ 8 w 62"/>
                <a:gd name="T15" fmla="*/ 17 h 43"/>
                <a:gd name="T16" fmla="*/ 7 w 62"/>
                <a:gd name="T17" fmla="*/ 11 h 43"/>
                <a:gd name="T18" fmla="*/ 5 w 62"/>
                <a:gd name="T19" fmla="*/ 9 h 43"/>
                <a:gd name="T20" fmla="*/ 3 w 62"/>
                <a:gd name="T21" fmla="*/ 3 h 43"/>
                <a:gd name="T22" fmla="*/ 26 w 62"/>
                <a:gd name="T23" fmla="*/ 2 h 43"/>
                <a:gd name="T24" fmla="*/ 56 w 62"/>
                <a:gd name="T25" fmla="*/ 0 h 43"/>
                <a:gd name="T26" fmla="*/ 61 w 62"/>
                <a:gd name="T27" fmla="*/ 1 h 43"/>
                <a:gd name="T28" fmla="*/ 61 w 62"/>
                <a:gd name="T29" fmla="*/ 4 h 43"/>
                <a:gd name="T30" fmla="*/ 61 w 62"/>
                <a:gd name="T31" fmla="*/ 6 h 43"/>
                <a:gd name="T32" fmla="*/ 58 w 62"/>
                <a:gd name="T33" fmla="*/ 10 h 43"/>
                <a:gd name="T34" fmla="*/ 56 w 62"/>
                <a:gd name="T35" fmla="*/ 16 h 43"/>
                <a:gd name="T36" fmla="*/ 58 w 62"/>
                <a:gd name="T37" fmla="*/ 19 h 43"/>
                <a:gd name="T38" fmla="*/ 54 w 62"/>
                <a:gd name="T39" fmla="*/ 22 h 43"/>
                <a:gd name="T40" fmla="*/ 54 w 62"/>
                <a:gd name="T41" fmla="*/ 22 h 43"/>
                <a:gd name="T42" fmla="*/ 51 w 62"/>
                <a:gd name="T43" fmla="*/ 25 h 43"/>
                <a:gd name="T44" fmla="*/ 48 w 62"/>
                <a:gd name="T45" fmla="*/ 25 h 43"/>
                <a:gd name="T46" fmla="*/ 43 w 62"/>
                <a:gd name="T47" fmla="*/ 29 h 43"/>
                <a:gd name="T48" fmla="*/ 40 w 62"/>
                <a:gd name="T49" fmla="*/ 30 h 43"/>
                <a:gd name="T50" fmla="*/ 38 w 62"/>
                <a:gd name="T51" fmla="*/ 30 h 43"/>
                <a:gd name="T52" fmla="*/ 35 w 62"/>
                <a:gd name="T53" fmla="*/ 33 h 43"/>
                <a:gd name="T54" fmla="*/ 30 w 62"/>
                <a:gd name="T55" fmla="*/ 33 h 43"/>
                <a:gd name="T56" fmla="*/ 28 w 62"/>
                <a:gd name="T57" fmla="*/ 33 h 43"/>
                <a:gd name="T58" fmla="*/ 25 w 62"/>
                <a:gd name="T59" fmla="*/ 36 h 43"/>
                <a:gd name="T60" fmla="*/ 25 w 62"/>
                <a:gd name="T61" fmla="*/ 38 h 43"/>
                <a:gd name="T62" fmla="*/ 21 w 62"/>
                <a:gd name="T63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62" h="43">
                  <a:moveTo>
                    <a:pt x="21" y="43"/>
                  </a:moveTo>
                  <a:cubicBezTo>
                    <a:pt x="20" y="43"/>
                    <a:pt x="20" y="43"/>
                    <a:pt x="19" y="43"/>
                  </a:cubicBezTo>
                  <a:cubicBezTo>
                    <a:pt x="19" y="43"/>
                    <a:pt x="19" y="43"/>
                    <a:pt x="18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9" y="43"/>
                    <a:pt x="9" y="43"/>
                    <a:pt x="9" y="43"/>
                  </a:cubicBezTo>
                  <a:cubicBezTo>
                    <a:pt x="7" y="41"/>
                    <a:pt x="5" y="39"/>
                    <a:pt x="3" y="37"/>
                  </a:cubicBezTo>
                  <a:cubicBezTo>
                    <a:pt x="3" y="37"/>
                    <a:pt x="2" y="36"/>
                    <a:pt x="1" y="35"/>
                  </a:cubicBezTo>
                  <a:cubicBezTo>
                    <a:pt x="0" y="35"/>
                    <a:pt x="0" y="34"/>
                    <a:pt x="0" y="3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3" y="27"/>
                    <a:pt x="4" y="26"/>
                    <a:pt x="5" y="24"/>
                  </a:cubicBezTo>
                  <a:cubicBezTo>
                    <a:pt x="5" y="24"/>
                    <a:pt x="5" y="23"/>
                    <a:pt x="6" y="23"/>
                  </a:cubicBezTo>
                  <a:cubicBezTo>
                    <a:pt x="6" y="22"/>
                    <a:pt x="7" y="22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0"/>
                    <a:pt x="8" y="19"/>
                    <a:pt x="8" y="17"/>
                  </a:cubicBezTo>
                  <a:cubicBezTo>
                    <a:pt x="8" y="17"/>
                    <a:pt x="8" y="16"/>
                    <a:pt x="8" y="15"/>
                  </a:cubicBezTo>
                  <a:cubicBezTo>
                    <a:pt x="8" y="13"/>
                    <a:pt x="8" y="12"/>
                    <a:pt x="7" y="11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3" y="8"/>
                    <a:pt x="3" y="7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12" y="3"/>
                    <a:pt x="19" y="2"/>
                    <a:pt x="26" y="2"/>
                  </a:cubicBezTo>
                  <a:cubicBezTo>
                    <a:pt x="33" y="1"/>
                    <a:pt x="41" y="0"/>
                    <a:pt x="49" y="0"/>
                  </a:cubicBezTo>
                  <a:cubicBezTo>
                    <a:pt x="52" y="0"/>
                    <a:pt x="54" y="0"/>
                    <a:pt x="56" y="0"/>
                  </a:cubicBezTo>
                  <a:cubicBezTo>
                    <a:pt x="57" y="0"/>
                    <a:pt x="58" y="1"/>
                    <a:pt x="59" y="1"/>
                  </a:cubicBezTo>
                  <a:cubicBezTo>
                    <a:pt x="59" y="1"/>
                    <a:pt x="60" y="1"/>
                    <a:pt x="61" y="1"/>
                  </a:cubicBezTo>
                  <a:cubicBezTo>
                    <a:pt x="62" y="2"/>
                    <a:pt x="61" y="3"/>
                    <a:pt x="61" y="3"/>
                  </a:cubicBezTo>
                  <a:cubicBezTo>
                    <a:pt x="61" y="3"/>
                    <a:pt x="61" y="4"/>
                    <a:pt x="61" y="4"/>
                  </a:cubicBezTo>
                  <a:cubicBezTo>
                    <a:pt x="61" y="5"/>
                    <a:pt x="61" y="5"/>
                    <a:pt x="61" y="5"/>
                  </a:cubicBezTo>
                  <a:cubicBezTo>
                    <a:pt x="61" y="5"/>
                    <a:pt x="61" y="5"/>
                    <a:pt x="61" y="6"/>
                  </a:cubicBezTo>
                  <a:cubicBezTo>
                    <a:pt x="62" y="7"/>
                    <a:pt x="62" y="9"/>
                    <a:pt x="60" y="9"/>
                  </a:cubicBezTo>
                  <a:cubicBezTo>
                    <a:pt x="59" y="10"/>
                    <a:pt x="59" y="10"/>
                    <a:pt x="58" y="10"/>
                  </a:cubicBezTo>
                  <a:cubicBezTo>
                    <a:pt x="57" y="11"/>
                    <a:pt x="57" y="12"/>
                    <a:pt x="56" y="13"/>
                  </a:cubicBezTo>
                  <a:cubicBezTo>
                    <a:pt x="56" y="14"/>
                    <a:pt x="56" y="15"/>
                    <a:pt x="56" y="16"/>
                  </a:cubicBezTo>
                  <a:cubicBezTo>
                    <a:pt x="56" y="17"/>
                    <a:pt x="57" y="17"/>
                    <a:pt x="57" y="17"/>
                  </a:cubicBezTo>
                  <a:cubicBezTo>
                    <a:pt x="57" y="17"/>
                    <a:pt x="57" y="18"/>
                    <a:pt x="58" y="19"/>
                  </a:cubicBezTo>
                  <a:cubicBezTo>
                    <a:pt x="58" y="19"/>
                    <a:pt x="58" y="20"/>
                    <a:pt x="57" y="21"/>
                  </a:cubicBezTo>
                  <a:cubicBezTo>
                    <a:pt x="56" y="22"/>
                    <a:pt x="54" y="22"/>
                    <a:pt x="54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4" y="22"/>
                    <a:pt x="54" y="22"/>
                    <a:pt x="54" y="23"/>
                  </a:cubicBezTo>
                  <a:cubicBezTo>
                    <a:pt x="53" y="25"/>
                    <a:pt x="52" y="25"/>
                    <a:pt x="51" y="25"/>
                  </a:cubicBezTo>
                  <a:cubicBezTo>
                    <a:pt x="51" y="25"/>
                    <a:pt x="51" y="25"/>
                    <a:pt x="51" y="25"/>
                  </a:cubicBezTo>
                  <a:cubicBezTo>
                    <a:pt x="48" y="25"/>
                    <a:pt x="48" y="25"/>
                    <a:pt x="48" y="25"/>
                  </a:cubicBezTo>
                  <a:cubicBezTo>
                    <a:pt x="47" y="25"/>
                    <a:pt x="46" y="25"/>
                    <a:pt x="46" y="25"/>
                  </a:cubicBezTo>
                  <a:cubicBezTo>
                    <a:pt x="45" y="26"/>
                    <a:pt x="44" y="27"/>
                    <a:pt x="43" y="29"/>
                  </a:cubicBezTo>
                  <a:cubicBezTo>
                    <a:pt x="43" y="30"/>
                    <a:pt x="42" y="30"/>
                    <a:pt x="41" y="30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39" y="30"/>
                    <a:pt x="39" y="30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0"/>
                    <a:pt x="38" y="30"/>
                    <a:pt x="38" y="30"/>
                  </a:cubicBezTo>
                  <a:cubicBezTo>
                    <a:pt x="38" y="32"/>
                    <a:pt x="37" y="33"/>
                    <a:pt x="35" y="33"/>
                  </a:cubicBezTo>
                  <a:cubicBezTo>
                    <a:pt x="32" y="33"/>
                    <a:pt x="32" y="33"/>
                    <a:pt x="32" y="33"/>
                  </a:cubicBezTo>
                  <a:cubicBezTo>
                    <a:pt x="31" y="33"/>
                    <a:pt x="31" y="33"/>
                    <a:pt x="30" y="33"/>
                  </a:cubicBezTo>
                  <a:cubicBezTo>
                    <a:pt x="30" y="33"/>
                    <a:pt x="29" y="33"/>
                    <a:pt x="29" y="33"/>
                  </a:cubicBezTo>
                  <a:cubicBezTo>
                    <a:pt x="28" y="33"/>
                    <a:pt x="28" y="33"/>
                    <a:pt x="28" y="33"/>
                  </a:cubicBezTo>
                  <a:cubicBezTo>
                    <a:pt x="27" y="33"/>
                    <a:pt x="27" y="33"/>
                    <a:pt x="27" y="34"/>
                  </a:cubicBezTo>
                  <a:cubicBezTo>
                    <a:pt x="27" y="35"/>
                    <a:pt x="27" y="35"/>
                    <a:pt x="25" y="36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25" y="37"/>
                    <a:pt x="25" y="37"/>
                    <a:pt x="25" y="38"/>
                  </a:cubicBezTo>
                  <a:cubicBezTo>
                    <a:pt x="25" y="39"/>
                    <a:pt x="25" y="40"/>
                    <a:pt x="25" y="41"/>
                  </a:cubicBezTo>
                  <a:cubicBezTo>
                    <a:pt x="24" y="42"/>
                    <a:pt x="23" y="43"/>
                    <a:pt x="21" y="43"/>
                  </a:cubicBez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4" name="î$ļiḓê"/>
            <p:cNvSpPr/>
            <p:nvPr/>
          </p:nvSpPr>
          <p:spPr bwMode="auto">
            <a:xfrm>
              <a:off x="1322388" y="100013"/>
              <a:ext cx="869950" cy="1684338"/>
            </a:xfrm>
            <a:custGeom>
              <a:avLst/>
              <a:gdLst>
                <a:gd name="T0" fmla="*/ 128 w 231"/>
                <a:gd name="T1" fmla="*/ 396 h 447"/>
                <a:gd name="T2" fmla="*/ 128 w 231"/>
                <a:gd name="T3" fmla="*/ 384 h 447"/>
                <a:gd name="T4" fmla="*/ 133 w 231"/>
                <a:gd name="T5" fmla="*/ 352 h 447"/>
                <a:gd name="T6" fmla="*/ 139 w 231"/>
                <a:gd name="T7" fmla="*/ 320 h 447"/>
                <a:gd name="T8" fmla="*/ 139 w 231"/>
                <a:gd name="T9" fmla="*/ 300 h 447"/>
                <a:gd name="T10" fmla="*/ 125 w 231"/>
                <a:gd name="T11" fmla="*/ 277 h 447"/>
                <a:gd name="T12" fmla="*/ 118 w 231"/>
                <a:gd name="T13" fmla="*/ 251 h 447"/>
                <a:gd name="T14" fmla="*/ 94 w 231"/>
                <a:gd name="T15" fmla="*/ 243 h 447"/>
                <a:gd name="T16" fmla="*/ 78 w 231"/>
                <a:gd name="T17" fmla="*/ 253 h 447"/>
                <a:gd name="T18" fmla="*/ 56 w 231"/>
                <a:gd name="T19" fmla="*/ 250 h 447"/>
                <a:gd name="T20" fmla="*/ 38 w 231"/>
                <a:gd name="T21" fmla="*/ 240 h 447"/>
                <a:gd name="T22" fmla="*/ 14 w 231"/>
                <a:gd name="T23" fmla="*/ 216 h 447"/>
                <a:gd name="T24" fmla="*/ 5 w 231"/>
                <a:gd name="T25" fmla="*/ 195 h 447"/>
                <a:gd name="T26" fmla="*/ 2 w 231"/>
                <a:gd name="T27" fmla="*/ 174 h 447"/>
                <a:gd name="T28" fmla="*/ 13 w 231"/>
                <a:gd name="T29" fmla="*/ 143 h 447"/>
                <a:gd name="T30" fmla="*/ 28 w 231"/>
                <a:gd name="T31" fmla="*/ 129 h 447"/>
                <a:gd name="T32" fmla="*/ 44 w 231"/>
                <a:gd name="T33" fmla="*/ 105 h 447"/>
                <a:gd name="T34" fmla="*/ 62 w 231"/>
                <a:gd name="T35" fmla="*/ 98 h 447"/>
                <a:gd name="T36" fmla="*/ 93 w 231"/>
                <a:gd name="T37" fmla="*/ 93 h 447"/>
                <a:gd name="T38" fmla="*/ 104 w 231"/>
                <a:gd name="T39" fmla="*/ 106 h 447"/>
                <a:gd name="T40" fmla="*/ 121 w 231"/>
                <a:gd name="T41" fmla="*/ 114 h 447"/>
                <a:gd name="T42" fmla="*/ 132 w 231"/>
                <a:gd name="T43" fmla="*/ 119 h 447"/>
                <a:gd name="T44" fmla="*/ 147 w 231"/>
                <a:gd name="T45" fmla="*/ 119 h 447"/>
                <a:gd name="T46" fmla="*/ 164 w 231"/>
                <a:gd name="T47" fmla="*/ 115 h 447"/>
                <a:gd name="T48" fmla="*/ 157 w 231"/>
                <a:gd name="T49" fmla="*/ 99 h 447"/>
                <a:gd name="T50" fmla="*/ 144 w 231"/>
                <a:gd name="T51" fmla="*/ 99 h 447"/>
                <a:gd name="T52" fmla="*/ 136 w 231"/>
                <a:gd name="T53" fmla="*/ 80 h 447"/>
                <a:gd name="T54" fmla="*/ 124 w 231"/>
                <a:gd name="T55" fmla="*/ 62 h 447"/>
                <a:gd name="T56" fmla="*/ 120 w 231"/>
                <a:gd name="T57" fmla="*/ 89 h 447"/>
                <a:gd name="T58" fmla="*/ 107 w 231"/>
                <a:gd name="T59" fmla="*/ 78 h 447"/>
                <a:gd name="T60" fmla="*/ 108 w 231"/>
                <a:gd name="T61" fmla="*/ 97 h 447"/>
                <a:gd name="T62" fmla="*/ 89 w 231"/>
                <a:gd name="T63" fmla="*/ 81 h 447"/>
                <a:gd name="T64" fmla="*/ 71 w 231"/>
                <a:gd name="T65" fmla="*/ 75 h 447"/>
                <a:gd name="T66" fmla="*/ 41 w 231"/>
                <a:gd name="T67" fmla="*/ 46 h 447"/>
                <a:gd name="T68" fmla="*/ 63 w 231"/>
                <a:gd name="T69" fmla="*/ 33 h 447"/>
                <a:gd name="T70" fmla="*/ 65 w 231"/>
                <a:gd name="T71" fmla="*/ 16 h 447"/>
                <a:gd name="T72" fmla="*/ 63 w 231"/>
                <a:gd name="T73" fmla="*/ 5 h 447"/>
                <a:gd name="T74" fmla="*/ 117 w 231"/>
                <a:gd name="T75" fmla="*/ 33 h 447"/>
                <a:gd name="T76" fmla="*/ 156 w 231"/>
                <a:gd name="T77" fmla="*/ 68 h 447"/>
                <a:gd name="T78" fmla="*/ 183 w 231"/>
                <a:gd name="T79" fmla="*/ 96 h 447"/>
                <a:gd name="T80" fmla="*/ 197 w 231"/>
                <a:gd name="T81" fmla="*/ 116 h 447"/>
                <a:gd name="T82" fmla="*/ 205 w 231"/>
                <a:gd name="T83" fmla="*/ 131 h 447"/>
                <a:gd name="T84" fmla="*/ 211 w 231"/>
                <a:gd name="T85" fmla="*/ 142 h 447"/>
                <a:gd name="T86" fmla="*/ 218 w 231"/>
                <a:gd name="T87" fmla="*/ 156 h 447"/>
                <a:gd name="T88" fmla="*/ 212 w 231"/>
                <a:gd name="T89" fmla="*/ 185 h 447"/>
                <a:gd name="T90" fmla="*/ 201 w 231"/>
                <a:gd name="T91" fmla="*/ 167 h 447"/>
                <a:gd name="T92" fmla="*/ 187 w 231"/>
                <a:gd name="T93" fmla="*/ 149 h 447"/>
                <a:gd name="T94" fmla="*/ 179 w 231"/>
                <a:gd name="T95" fmla="*/ 135 h 447"/>
                <a:gd name="T96" fmla="*/ 195 w 231"/>
                <a:gd name="T97" fmla="*/ 166 h 447"/>
                <a:gd name="T98" fmla="*/ 213 w 231"/>
                <a:gd name="T99" fmla="*/ 197 h 447"/>
                <a:gd name="T100" fmla="*/ 230 w 231"/>
                <a:gd name="T101" fmla="*/ 226 h 447"/>
                <a:gd name="T102" fmla="*/ 226 w 231"/>
                <a:gd name="T103" fmla="*/ 267 h 447"/>
                <a:gd name="T104" fmla="*/ 223 w 231"/>
                <a:gd name="T105" fmla="*/ 289 h 447"/>
                <a:gd name="T106" fmla="*/ 215 w 231"/>
                <a:gd name="T107" fmla="*/ 336 h 447"/>
                <a:gd name="T108" fmla="*/ 194 w 231"/>
                <a:gd name="T109" fmla="*/ 379 h 447"/>
                <a:gd name="T110" fmla="*/ 182 w 231"/>
                <a:gd name="T111" fmla="*/ 402 h 447"/>
                <a:gd name="T112" fmla="*/ 173 w 231"/>
                <a:gd name="T113" fmla="*/ 423 h 447"/>
                <a:gd name="T114" fmla="*/ 138 w 231"/>
                <a:gd name="T115" fmla="*/ 444 h 447"/>
                <a:gd name="T116" fmla="*/ 86 w 231"/>
                <a:gd name="T117" fmla="*/ 63 h 447"/>
                <a:gd name="T118" fmla="*/ 95 w 231"/>
                <a:gd name="T119" fmla="*/ 71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31" h="447">
                  <a:moveTo>
                    <a:pt x="127" y="447"/>
                  </a:moveTo>
                  <a:cubicBezTo>
                    <a:pt x="126" y="447"/>
                    <a:pt x="126" y="447"/>
                    <a:pt x="125" y="446"/>
                  </a:cubicBezTo>
                  <a:cubicBezTo>
                    <a:pt x="124" y="445"/>
                    <a:pt x="123" y="443"/>
                    <a:pt x="123" y="442"/>
                  </a:cubicBezTo>
                  <a:cubicBezTo>
                    <a:pt x="123" y="441"/>
                    <a:pt x="123" y="441"/>
                    <a:pt x="123" y="441"/>
                  </a:cubicBezTo>
                  <a:cubicBezTo>
                    <a:pt x="123" y="439"/>
                    <a:pt x="122" y="437"/>
                    <a:pt x="124" y="436"/>
                  </a:cubicBezTo>
                  <a:cubicBezTo>
                    <a:pt x="125" y="435"/>
                    <a:pt x="125" y="435"/>
                    <a:pt x="126" y="434"/>
                  </a:cubicBezTo>
                  <a:cubicBezTo>
                    <a:pt x="127" y="434"/>
                    <a:pt x="128" y="434"/>
                    <a:pt x="128" y="434"/>
                  </a:cubicBezTo>
                  <a:cubicBezTo>
                    <a:pt x="129" y="433"/>
                    <a:pt x="130" y="433"/>
                    <a:pt x="131" y="433"/>
                  </a:cubicBezTo>
                  <a:cubicBezTo>
                    <a:pt x="132" y="432"/>
                    <a:pt x="133" y="431"/>
                    <a:pt x="133" y="430"/>
                  </a:cubicBezTo>
                  <a:cubicBezTo>
                    <a:pt x="134" y="429"/>
                    <a:pt x="133" y="427"/>
                    <a:pt x="133" y="426"/>
                  </a:cubicBezTo>
                  <a:cubicBezTo>
                    <a:pt x="132" y="424"/>
                    <a:pt x="132" y="423"/>
                    <a:pt x="131" y="422"/>
                  </a:cubicBezTo>
                  <a:cubicBezTo>
                    <a:pt x="130" y="421"/>
                    <a:pt x="130" y="421"/>
                    <a:pt x="129" y="420"/>
                  </a:cubicBezTo>
                  <a:cubicBezTo>
                    <a:pt x="128" y="420"/>
                    <a:pt x="128" y="420"/>
                    <a:pt x="128" y="420"/>
                  </a:cubicBezTo>
                  <a:cubicBezTo>
                    <a:pt x="128" y="396"/>
                    <a:pt x="128" y="396"/>
                    <a:pt x="128" y="396"/>
                  </a:cubicBezTo>
                  <a:cubicBezTo>
                    <a:pt x="130" y="396"/>
                    <a:pt x="130" y="396"/>
                    <a:pt x="130" y="396"/>
                  </a:cubicBezTo>
                  <a:cubicBezTo>
                    <a:pt x="130" y="396"/>
                    <a:pt x="131" y="396"/>
                    <a:pt x="131" y="396"/>
                  </a:cubicBezTo>
                  <a:cubicBezTo>
                    <a:pt x="131" y="396"/>
                    <a:pt x="131" y="394"/>
                    <a:pt x="131" y="392"/>
                  </a:cubicBezTo>
                  <a:cubicBezTo>
                    <a:pt x="131" y="391"/>
                    <a:pt x="131" y="390"/>
                    <a:pt x="131" y="390"/>
                  </a:cubicBezTo>
                  <a:cubicBezTo>
                    <a:pt x="131" y="390"/>
                    <a:pt x="131" y="390"/>
                    <a:pt x="131" y="390"/>
                  </a:cubicBezTo>
                  <a:cubicBezTo>
                    <a:pt x="131" y="390"/>
                    <a:pt x="131" y="390"/>
                    <a:pt x="131" y="390"/>
                  </a:cubicBezTo>
                  <a:cubicBezTo>
                    <a:pt x="131" y="390"/>
                    <a:pt x="131" y="389"/>
                    <a:pt x="131" y="389"/>
                  </a:cubicBezTo>
                  <a:cubicBezTo>
                    <a:pt x="131" y="389"/>
                    <a:pt x="131" y="389"/>
                    <a:pt x="131" y="389"/>
                  </a:cubicBezTo>
                  <a:cubicBezTo>
                    <a:pt x="131" y="389"/>
                    <a:pt x="131" y="389"/>
                    <a:pt x="130" y="389"/>
                  </a:cubicBezTo>
                  <a:cubicBezTo>
                    <a:pt x="130" y="389"/>
                    <a:pt x="130" y="389"/>
                    <a:pt x="130" y="389"/>
                  </a:cubicBezTo>
                  <a:cubicBezTo>
                    <a:pt x="129" y="389"/>
                    <a:pt x="128" y="388"/>
                    <a:pt x="128" y="387"/>
                  </a:cubicBezTo>
                  <a:cubicBezTo>
                    <a:pt x="128" y="386"/>
                    <a:pt x="128" y="386"/>
                    <a:pt x="128" y="386"/>
                  </a:cubicBezTo>
                  <a:cubicBezTo>
                    <a:pt x="128" y="385"/>
                    <a:pt x="128" y="385"/>
                    <a:pt x="128" y="385"/>
                  </a:cubicBezTo>
                  <a:cubicBezTo>
                    <a:pt x="128" y="385"/>
                    <a:pt x="128" y="384"/>
                    <a:pt x="128" y="384"/>
                  </a:cubicBezTo>
                  <a:cubicBezTo>
                    <a:pt x="128" y="384"/>
                    <a:pt x="128" y="384"/>
                    <a:pt x="128" y="384"/>
                  </a:cubicBezTo>
                  <a:cubicBezTo>
                    <a:pt x="128" y="384"/>
                    <a:pt x="127" y="384"/>
                    <a:pt x="127" y="384"/>
                  </a:cubicBezTo>
                  <a:cubicBezTo>
                    <a:pt x="126" y="384"/>
                    <a:pt x="126" y="384"/>
                    <a:pt x="126" y="384"/>
                  </a:cubicBezTo>
                  <a:cubicBezTo>
                    <a:pt x="126" y="359"/>
                    <a:pt x="126" y="359"/>
                    <a:pt x="126" y="359"/>
                  </a:cubicBezTo>
                  <a:cubicBezTo>
                    <a:pt x="128" y="360"/>
                    <a:pt x="128" y="360"/>
                    <a:pt x="128" y="360"/>
                  </a:cubicBezTo>
                  <a:cubicBezTo>
                    <a:pt x="128" y="360"/>
                    <a:pt x="128" y="360"/>
                    <a:pt x="128" y="360"/>
                  </a:cubicBezTo>
                  <a:cubicBezTo>
                    <a:pt x="128" y="359"/>
                    <a:pt x="128" y="359"/>
                    <a:pt x="128" y="359"/>
                  </a:cubicBezTo>
                  <a:cubicBezTo>
                    <a:pt x="128" y="358"/>
                    <a:pt x="128" y="358"/>
                    <a:pt x="129" y="357"/>
                  </a:cubicBezTo>
                  <a:cubicBezTo>
                    <a:pt x="129" y="356"/>
                    <a:pt x="129" y="356"/>
                    <a:pt x="130" y="355"/>
                  </a:cubicBezTo>
                  <a:cubicBezTo>
                    <a:pt x="131" y="355"/>
                    <a:pt x="131" y="354"/>
                    <a:pt x="131" y="353"/>
                  </a:cubicBezTo>
                  <a:cubicBezTo>
                    <a:pt x="131" y="351"/>
                    <a:pt x="131" y="351"/>
                    <a:pt x="131" y="351"/>
                  </a:cubicBezTo>
                  <a:cubicBezTo>
                    <a:pt x="133" y="352"/>
                    <a:pt x="133" y="352"/>
                    <a:pt x="133" y="352"/>
                  </a:cubicBezTo>
                  <a:cubicBezTo>
                    <a:pt x="133" y="352"/>
                    <a:pt x="133" y="352"/>
                    <a:pt x="133" y="352"/>
                  </a:cubicBezTo>
                  <a:cubicBezTo>
                    <a:pt x="133" y="352"/>
                    <a:pt x="133" y="352"/>
                    <a:pt x="133" y="352"/>
                  </a:cubicBezTo>
                  <a:cubicBezTo>
                    <a:pt x="133" y="352"/>
                    <a:pt x="133" y="352"/>
                    <a:pt x="133" y="351"/>
                  </a:cubicBezTo>
                  <a:cubicBezTo>
                    <a:pt x="133" y="341"/>
                    <a:pt x="133" y="341"/>
                    <a:pt x="133" y="341"/>
                  </a:cubicBezTo>
                  <a:cubicBezTo>
                    <a:pt x="136" y="341"/>
                    <a:pt x="136" y="341"/>
                    <a:pt x="136" y="341"/>
                  </a:cubicBezTo>
                  <a:cubicBezTo>
                    <a:pt x="136" y="341"/>
                    <a:pt x="136" y="341"/>
                    <a:pt x="136" y="341"/>
                  </a:cubicBezTo>
                  <a:cubicBezTo>
                    <a:pt x="136" y="341"/>
                    <a:pt x="136" y="341"/>
                    <a:pt x="136" y="340"/>
                  </a:cubicBezTo>
                  <a:cubicBezTo>
                    <a:pt x="136" y="339"/>
                    <a:pt x="137" y="338"/>
                    <a:pt x="137" y="337"/>
                  </a:cubicBezTo>
                  <a:cubicBezTo>
                    <a:pt x="138" y="337"/>
                    <a:pt x="139" y="336"/>
                    <a:pt x="139" y="335"/>
                  </a:cubicBezTo>
                  <a:cubicBezTo>
                    <a:pt x="140" y="335"/>
                    <a:pt x="141" y="334"/>
                    <a:pt x="141" y="333"/>
                  </a:cubicBezTo>
                  <a:cubicBezTo>
                    <a:pt x="141" y="333"/>
                    <a:pt x="141" y="333"/>
                    <a:pt x="141" y="333"/>
                  </a:cubicBezTo>
                  <a:cubicBezTo>
                    <a:pt x="141" y="332"/>
                    <a:pt x="142" y="331"/>
                    <a:pt x="143" y="331"/>
                  </a:cubicBezTo>
                  <a:cubicBezTo>
                    <a:pt x="143" y="331"/>
                    <a:pt x="142" y="330"/>
                    <a:pt x="142" y="330"/>
                  </a:cubicBezTo>
                  <a:cubicBezTo>
                    <a:pt x="141" y="330"/>
                    <a:pt x="141" y="329"/>
                    <a:pt x="140" y="329"/>
                  </a:cubicBezTo>
                  <a:cubicBezTo>
                    <a:pt x="139" y="329"/>
                    <a:pt x="139" y="329"/>
                    <a:pt x="139" y="329"/>
                  </a:cubicBezTo>
                  <a:cubicBezTo>
                    <a:pt x="139" y="320"/>
                    <a:pt x="139" y="320"/>
                    <a:pt x="139" y="320"/>
                  </a:cubicBezTo>
                  <a:cubicBezTo>
                    <a:pt x="141" y="320"/>
                    <a:pt x="141" y="320"/>
                    <a:pt x="141" y="320"/>
                  </a:cubicBezTo>
                  <a:cubicBezTo>
                    <a:pt x="141" y="320"/>
                    <a:pt x="141" y="320"/>
                    <a:pt x="141" y="320"/>
                  </a:cubicBezTo>
                  <a:cubicBezTo>
                    <a:pt x="142" y="320"/>
                    <a:pt x="141" y="317"/>
                    <a:pt x="141" y="316"/>
                  </a:cubicBezTo>
                  <a:cubicBezTo>
                    <a:pt x="141" y="316"/>
                    <a:pt x="141" y="315"/>
                    <a:pt x="141" y="315"/>
                  </a:cubicBezTo>
                  <a:cubicBezTo>
                    <a:pt x="141" y="309"/>
                    <a:pt x="141" y="309"/>
                    <a:pt x="141" y="309"/>
                  </a:cubicBezTo>
                  <a:cubicBezTo>
                    <a:pt x="141" y="309"/>
                    <a:pt x="141" y="309"/>
                    <a:pt x="141" y="309"/>
                  </a:cubicBezTo>
                  <a:cubicBezTo>
                    <a:pt x="141" y="308"/>
                    <a:pt x="141" y="308"/>
                    <a:pt x="141" y="308"/>
                  </a:cubicBezTo>
                  <a:cubicBezTo>
                    <a:pt x="141" y="308"/>
                    <a:pt x="141" y="308"/>
                    <a:pt x="141" y="308"/>
                  </a:cubicBezTo>
                  <a:cubicBezTo>
                    <a:pt x="141" y="308"/>
                    <a:pt x="141" y="308"/>
                    <a:pt x="140" y="308"/>
                  </a:cubicBezTo>
                  <a:cubicBezTo>
                    <a:pt x="139" y="308"/>
                    <a:pt x="139" y="308"/>
                    <a:pt x="139" y="308"/>
                  </a:cubicBezTo>
                  <a:cubicBezTo>
                    <a:pt x="139" y="305"/>
                    <a:pt x="139" y="305"/>
                    <a:pt x="139" y="305"/>
                  </a:cubicBezTo>
                  <a:cubicBezTo>
                    <a:pt x="139" y="304"/>
                    <a:pt x="139" y="304"/>
                    <a:pt x="139" y="303"/>
                  </a:cubicBezTo>
                  <a:cubicBezTo>
                    <a:pt x="139" y="302"/>
                    <a:pt x="139" y="302"/>
                    <a:pt x="139" y="302"/>
                  </a:cubicBezTo>
                  <a:cubicBezTo>
                    <a:pt x="139" y="301"/>
                    <a:pt x="139" y="301"/>
                    <a:pt x="139" y="300"/>
                  </a:cubicBezTo>
                  <a:cubicBezTo>
                    <a:pt x="138" y="300"/>
                    <a:pt x="138" y="299"/>
                    <a:pt x="137" y="299"/>
                  </a:cubicBezTo>
                  <a:cubicBezTo>
                    <a:pt x="137" y="299"/>
                    <a:pt x="136" y="298"/>
                    <a:pt x="136" y="298"/>
                  </a:cubicBezTo>
                  <a:cubicBezTo>
                    <a:pt x="135" y="297"/>
                    <a:pt x="134" y="296"/>
                    <a:pt x="134" y="295"/>
                  </a:cubicBezTo>
                  <a:cubicBezTo>
                    <a:pt x="133" y="294"/>
                    <a:pt x="133" y="293"/>
                    <a:pt x="134" y="293"/>
                  </a:cubicBezTo>
                  <a:cubicBezTo>
                    <a:pt x="134" y="292"/>
                    <a:pt x="134" y="292"/>
                    <a:pt x="134" y="291"/>
                  </a:cubicBezTo>
                  <a:cubicBezTo>
                    <a:pt x="133" y="290"/>
                    <a:pt x="132" y="289"/>
                    <a:pt x="132" y="287"/>
                  </a:cubicBezTo>
                  <a:cubicBezTo>
                    <a:pt x="131" y="286"/>
                    <a:pt x="131" y="286"/>
                    <a:pt x="131" y="285"/>
                  </a:cubicBezTo>
                  <a:cubicBezTo>
                    <a:pt x="130" y="284"/>
                    <a:pt x="130" y="283"/>
                    <a:pt x="129" y="283"/>
                  </a:cubicBezTo>
                  <a:cubicBezTo>
                    <a:pt x="129" y="282"/>
                    <a:pt x="128" y="282"/>
                    <a:pt x="128" y="282"/>
                  </a:cubicBezTo>
                  <a:cubicBezTo>
                    <a:pt x="126" y="282"/>
                    <a:pt x="126" y="281"/>
                    <a:pt x="126" y="279"/>
                  </a:cubicBezTo>
                  <a:cubicBezTo>
                    <a:pt x="126" y="279"/>
                    <a:pt x="126" y="279"/>
                    <a:pt x="126" y="279"/>
                  </a:cubicBezTo>
                  <a:cubicBezTo>
                    <a:pt x="126" y="279"/>
                    <a:pt x="126" y="278"/>
                    <a:pt x="126" y="278"/>
                  </a:cubicBezTo>
                  <a:cubicBezTo>
                    <a:pt x="126" y="278"/>
                    <a:pt x="126" y="277"/>
                    <a:pt x="126" y="277"/>
                  </a:cubicBezTo>
                  <a:cubicBezTo>
                    <a:pt x="125" y="277"/>
                    <a:pt x="125" y="277"/>
                    <a:pt x="125" y="277"/>
                  </a:cubicBezTo>
                  <a:cubicBezTo>
                    <a:pt x="123" y="277"/>
                    <a:pt x="123" y="277"/>
                    <a:pt x="123" y="277"/>
                  </a:cubicBezTo>
                  <a:cubicBezTo>
                    <a:pt x="123" y="275"/>
                    <a:pt x="123" y="275"/>
                    <a:pt x="123" y="275"/>
                  </a:cubicBezTo>
                  <a:cubicBezTo>
                    <a:pt x="123" y="270"/>
                    <a:pt x="123" y="270"/>
                    <a:pt x="123" y="270"/>
                  </a:cubicBezTo>
                  <a:cubicBezTo>
                    <a:pt x="125" y="271"/>
                    <a:pt x="125" y="271"/>
                    <a:pt x="125" y="271"/>
                  </a:cubicBezTo>
                  <a:cubicBezTo>
                    <a:pt x="125" y="271"/>
                    <a:pt x="125" y="271"/>
                    <a:pt x="125" y="271"/>
                  </a:cubicBezTo>
                  <a:cubicBezTo>
                    <a:pt x="125" y="271"/>
                    <a:pt x="126" y="270"/>
                    <a:pt x="126" y="269"/>
                  </a:cubicBezTo>
                  <a:cubicBezTo>
                    <a:pt x="126" y="269"/>
                    <a:pt x="126" y="268"/>
                    <a:pt x="126" y="267"/>
                  </a:cubicBezTo>
                  <a:cubicBezTo>
                    <a:pt x="127" y="267"/>
                    <a:pt x="127" y="266"/>
                    <a:pt x="127" y="266"/>
                  </a:cubicBezTo>
                  <a:cubicBezTo>
                    <a:pt x="128" y="264"/>
                    <a:pt x="128" y="263"/>
                    <a:pt x="128" y="262"/>
                  </a:cubicBezTo>
                  <a:cubicBezTo>
                    <a:pt x="129" y="259"/>
                    <a:pt x="127" y="257"/>
                    <a:pt x="126" y="256"/>
                  </a:cubicBezTo>
                  <a:cubicBezTo>
                    <a:pt x="125" y="255"/>
                    <a:pt x="124" y="254"/>
                    <a:pt x="123" y="254"/>
                  </a:cubicBezTo>
                  <a:cubicBezTo>
                    <a:pt x="122" y="253"/>
                    <a:pt x="121" y="253"/>
                    <a:pt x="119" y="253"/>
                  </a:cubicBezTo>
                  <a:cubicBezTo>
                    <a:pt x="117" y="253"/>
                    <a:pt x="117" y="253"/>
                    <a:pt x="117" y="253"/>
                  </a:cubicBezTo>
                  <a:cubicBezTo>
                    <a:pt x="118" y="251"/>
                    <a:pt x="118" y="251"/>
                    <a:pt x="118" y="251"/>
                  </a:cubicBezTo>
                  <a:cubicBezTo>
                    <a:pt x="118" y="251"/>
                    <a:pt x="118" y="251"/>
                    <a:pt x="118" y="251"/>
                  </a:cubicBezTo>
                  <a:cubicBezTo>
                    <a:pt x="118" y="251"/>
                    <a:pt x="118" y="251"/>
                    <a:pt x="118" y="251"/>
                  </a:cubicBezTo>
                  <a:cubicBezTo>
                    <a:pt x="118" y="251"/>
                    <a:pt x="117" y="250"/>
                    <a:pt x="115" y="250"/>
                  </a:cubicBezTo>
                  <a:cubicBezTo>
                    <a:pt x="115" y="250"/>
                    <a:pt x="114" y="250"/>
                    <a:pt x="113" y="250"/>
                  </a:cubicBezTo>
                  <a:cubicBezTo>
                    <a:pt x="112" y="251"/>
                    <a:pt x="112" y="251"/>
                    <a:pt x="112" y="251"/>
                  </a:cubicBezTo>
                  <a:cubicBezTo>
                    <a:pt x="109" y="251"/>
                    <a:pt x="109" y="251"/>
                    <a:pt x="109" y="251"/>
                  </a:cubicBezTo>
                  <a:cubicBezTo>
                    <a:pt x="110" y="248"/>
                    <a:pt x="110" y="248"/>
                    <a:pt x="110" y="248"/>
                  </a:cubicBezTo>
                  <a:cubicBezTo>
                    <a:pt x="110" y="248"/>
                    <a:pt x="110" y="248"/>
                    <a:pt x="110" y="248"/>
                  </a:cubicBezTo>
                  <a:cubicBezTo>
                    <a:pt x="110" y="248"/>
                    <a:pt x="110" y="248"/>
                    <a:pt x="110" y="248"/>
                  </a:cubicBezTo>
                  <a:cubicBezTo>
                    <a:pt x="109" y="248"/>
                    <a:pt x="109" y="248"/>
                    <a:pt x="108" y="248"/>
                  </a:cubicBezTo>
                  <a:cubicBezTo>
                    <a:pt x="107" y="248"/>
                    <a:pt x="107" y="248"/>
                    <a:pt x="107" y="248"/>
                  </a:cubicBezTo>
                  <a:cubicBezTo>
                    <a:pt x="105" y="248"/>
                    <a:pt x="105" y="247"/>
                    <a:pt x="105" y="246"/>
                  </a:cubicBezTo>
                  <a:cubicBezTo>
                    <a:pt x="104" y="244"/>
                    <a:pt x="102" y="243"/>
                    <a:pt x="100" y="243"/>
                  </a:cubicBezTo>
                  <a:cubicBezTo>
                    <a:pt x="94" y="243"/>
                    <a:pt x="94" y="243"/>
                    <a:pt x="94" y="243"/>
                  </a:cubicBezTo>
                  <a:cubicBezTo>
                    <a:pt x="94" y="243"/>
                    <a:pt x="93" y="243"/>
                    <a:pt x="93" y="243"/>
                  </a:cubicBezTo>
                  <a:cubicBezTo>
                    <a:pt x="93" y="243"/>
                    <a:pt x="92" y="243"/>
                    <a:pt x="92" y="243"/>
                  </a:cubicBezTo>
                  <a:cubicBezTo>
                    <a:pt x="91" y="243"/>
                    <a:pt x="90" y="243"/>
                    <a:pt x="90" y="243"/>
                  </a:cubicBezTo>
                  <a:cubicBezTo>
                    <a:pt x="89" y="244"/>
                    <a:pt x="88" y="244"/>
                    <a:pt x="88" y="245"/>
                  </a:cubicBezTo>
                  <a:cubicBezTo>
                    <a:pt x="87" y="247"/>
                    <a:pt x="87" y="247"/>
                    <a:pt x="87" y="249"/>
                  </a:cubicBezTo>
                  <a:cubicBezTo>
                    <a:pt x="87" y="251"/>
                    <a:pt x="87" y="251"/>
                    <a:pt x="87" y="251"/>
                  </a:cubicBezTo>
                  <a:cubicBezTo>
                    <a:pt x="85" y="251"/>
                    <a:pt x="85" y="251"/>
                    <a:pt x="85" y="251"/>
                  </a:cubicBezTo>
                  <a:cubicBezTo>
                    <a:pt x="85" y="250"/>
                    <a:pt x="85" y="250"/>
                    <a:pt x="85" y="250"/>
                  </a:cubicBezTo>
                  <a:cubicBezTo>
                    <a:pt x="85" y="250"/>
                    <a:pt x="85" y="250"/>
                    <a:pt x="85" y="250"/>
                  </a:cubicBezTo>
                  <a:cubicBezTo>
                    <a:pt x="85" y="250"/>
                    <a:pt x="85" y="251"/>
                    <a:pt x="85" y="251"/>
                  </a:cubicBezTo>
                  <a:cubicBezTo>
                    <a:pt x="85" y="252"/>
                    <a:pt x="84" y="253"/>
                    <a:pt x="82" y="253"/>
                  </a:cubicBezTo>
                  <a:cubicBezTo>
                    <a:pt x="81" y="253"/>
                    <a:pt x="80" y="253"/>
                    <a:pt x="80" y="253"/>
                  </a:cubicBezTo>
                  <a:cubicBezTo>
                    <a:pt x="80" y="253"/>
                    <a:pt x="80" y="253"/>
                    <a:pt x="80" y="253"/>
                  </a:cubicBezTo>
                  <a:cubicBezTo>
                    <a:pt x="79" y="253"/>
                    <a:pt x="78" y="253"/>
                    <a:pt x="78" y="253"/>
                  </a:cubicBezTo>
                  <a:cubicBezTo>
                    <a:pt x="77" y="253"/>
                    <a:pt x="77" y="253"/>
                    <a:pt x="77" y="253"/>
                  </a:cubicBezTo>
                  <a:cubicBezTo>
                    <a:pt x="76" y="253"/>
                    <a:pt x="74" y="253"/>
                    <a:pt x="73" y="252"/>
                  </a:cubicBezTo>
                  <a:cubicBezTo>
                    <a:pt x="72" y="252"/>
                    <a:pt x="71" y="251"/>
                    <a:pt x="71" y="250"/>
                  </a:cubicBezTo>
                  <a:cubicBezTo>
                    <a:pt x="71" y="250"/>
                    <a:pt x="71" y="251"/>
                    <a:pt x="70" y="251"/>
                  </a:cubicBezTo>
                  <a:cubicBezTo>
                    <a:pt x="70" y="251"/>
                    <a:pt x="70" y="251"/>
                    <a:pt x="70" y="251"/>
                  </a:cubicBezTo>
                  <a:cubicBezTo>
                    <a:pt x="70" y="251"/>
                    <a:pt x="68" y="251"/>
                    <a:pt x="68" y="251"/>
                  </a:cubicBezTo>
                  <a:cubicBezTo>
                    <a:pt x="66" y="251"/>
                    <a:pt x="66" y="250"/>
                    <a:pt x="65" y="249"/>
                  </a:cubicBezTo>
                  <a:cubicBezTo>
                    <a:pt x="65" y="249"/>
                    <a:pt x="65" y="249"/>
                    <a:pt x="65" y="249"/>
                  </a:cubicBezTo>
                  <a:cubicBezTo>
                    <a:pt x="65" y="248"/>
                    <a:pt x="64" y="248"/>
                    <a:pt x="63" y="248"/>
                  </a:cubicBezTo>
                  <a:cubicBezTo>
                    <a:pt x="62" y="248"/>
                    <a:pt x="61" y="248"/>
                    <a:pt x="61" y="249"/>
                  </a:cubicBezTo>
                  <a:cubicBezTo>
                    <a:pt x="61" y="249"/>
                    <a:pt x="61" y="249"/>
                    <a:pt x="61" y="249"/>
                  </a:cubicBezTo>
                  <a:cubicBezTo>
                    <a:pt x="61" y="251"/>
                    <a:pt x="61" y="251"/>
                    <a:pt x="61" y="251"/>
                  </a:cubicBezTo>
                  <a:cubicBezTo>
                    <a:pt x="59" y="251"/>
                    <a:pt x="59" y="251"/>
                    <a:pt x="59" y="251"/>
                  </a:cubicBezTo>
                  <a:cubicBezTo>
                    <a:pt x="58" y="251"/>
                    <a:pt x="57" y="251"/>
                    <a:pt x="56" y="250"/>
                  </a:cubicBezTo>
                  <a:cubicBezTo>
                    <a:pt x="56" y="250"/>
                    <a:pt x="56" y="250"/>
                    <a:pt x="56" y="250"/>
                  </a:cubicBezTo>
                  <a:cubicBezTo>
                    <a:pt x="56" y="250"/>
                    <a:pt x="56" y="251"/>
                    <a:pt x="56" y="252"/>
                  </a:cubicBezTo>
                  <a:cubicBezTo>
                    <a:pt x="56" y="253"/>
                    <a:pt x="56" y="253"/>
                    <a:pt x="56" y="253"/>
                  </a:cubicBezTo>
                  <a:cubicBezTo>
                    <a:pt x="52" y="253"/>
                    <a:pt x="52" y="253"/>
                    <a:pt x="52" y="253"/>
                  </a:cubicBezTo>
                  <a:cubicBezTo>
                    <a:pt x="52" y="253"/>
                    <a:pt x="50" y="253"/>
                    <a:pt x="50" y="251"/>
                  </a:cubicBezTo>
                  <a:cubicBezTo>
                    <a:pt x="50" y="251"/>
                    <a:pt x="50" y="251"/>
                    <a:pt x="50" y="251"/>
                  </a:cubicBezTo>
                  <a:cubicBezTo>
                    <a:pt x="49" y="251"/>
                    <a:pt x="49" y="250"/>
                    <a:pt x="49" y="250"/>
                  </a:cubicBezTo>
                  <a:cubicBezTo>
                    <a:pt x="48" y="249"/>
                    <a:pt x="47" y="248"/>
                    <a:pt x="45" y="248"/>
                  </a:cubicBezTo>
                  <a:cubicBezTo>
                    <a:pt x="43" y="247"/>
                    <a:pt x="42" y="246"/>
                    <a:pt x="41" y="244"/>
                  </a:cubicBezTo>
                  <a:cubicBezTo>
                    <a:pt x="40" y="244"/>
                    <a:pt x="40" y="244"/>
                    <a:pt x="40" y="244"/>
                  </a:cubicBezTo>
                  <a:cubicBezTo>
                    <a:pt x="40" y="243"/>
                    <a:pt x="39" y="242"/>
                    <a:pt x="39" y="240"/>
                  </a:cubicBezTo>
                  <a:cubicBezTo>
                    <a:pt x="39" y="240"/>
                    <a:pt x="39" y="240"/>
                    <a:pt x="39" y="240"/>
                  </a:cubicBezTo>
                  <a:cubicBezTo>
                    <a:pt x="39" y="240"/>
                    <a:pt x="39" y="240"/>
                    <a:pt x="38" y="240"/>
                  </a:cubicBezTo>
                  <a:cubicBezTo>
                    <a:pt x="38" y="240"/>
                    <a:pt x="38" y="240"/>
                    <a:pt x="38" y="240"/>
                  </a:cubicBezTo>
                  <a:cubicBezTo>
                    <a:pt x="38" y="240"/>
                    <a:pt x="38" y="240"/>
                    <a:pt x="38" y="240"/>
                  </a:cubicBezTo>
                  <a:cubicBezTo>
                    <a:pt x="38" y="240"/>
                    <a:pt x="37" y="240"/>
                    <a:pt x="37" y="240"/>
                  </a:cubicBezTo>
                  <a:cubicBezTo>
                    <a:pt x="35" y="240"/>
                    <a:pt x="34" y="239"/>
                    <a:pt x="34" y="238"/>
                  </a:cubicBezTo>
                  <a:cubicBezTo>
                    <a:pt x="34" y="238"/>
                    <a:pt x="34" y="237"/>
                    <a:pt x="30" y="237"/>
                  </a:cubicBezTo>
                  <a:cubicBezTo>
                    <a:pt x="28" y="237"/>
                    <a:pt x="28" y="237"/>
                    <a:pt x="28" y="237"/>
                  </a:cubicBezTo>
                  <a:cubicBezTo>
                    <a:pt x="26" y="237"/>
                    <a:pt x="26" y="237"/>
                    <a:pt x="26" y="237"/>
                  </a:cubicBezTo>
                  <a:cubicBezTo>
                    <a:pt x="26" y="235"/>
                    <a:pt x="26" y="235"/>
                    <a:pt x="26" y="235"/>
                  </a:cubicBezTo>
                  <a:cubicBezTo>
                    <a:pt x="26" y="235"/>
                    <a:pt x="26" y="235"/>
                    <a:pt x="26" y="235"/>
                  </a:cubicBezTo>
                  <a:cubicBezTo>
                    <a:pt x="26" y="235"/>
                    <a:pt x="25" y="235"/>
                    <a:pt x="25" y="235"/>
                  </a:cubicBezTo>
                  <a:cubicBezTo>
                    <a:pt x="25" y="235"/>
                    <a:pt x="24" y="235"/>
                    <a:pt x="24" y="235"/>
                  </a:cubicBezTo>
                  <a:cubicBezTo>
                    <a:pt x="20" y="234"/>
                    <a:pt x="21" y="230"/>
                    <a:pt x="21" y="228"/>
                  </a:cubicBezTo>
                  <a:cubicBezTo>
                    <a:pt x="21" y="228"/>
                    <a:pt x="21" y="227"/>
                    <a:pt x="21" y="227"/>
                  </a:cubicBezTo>
                  <a:cubicBezTo>
                    <a:pt x="21" y="224"/>
                    <a:pt x="20" y="221"/>
                    <a:pt x="18" y="218"/>
                  </a:cubicBezTo>
                  <a:cubicBezTo>
                    <a:pt x="17" y="217"/>
                    <a:pt x="15" y="217"/>
                    <a:pt x="14" y="216"/>
                  </a:cubicBezTo>
                  <a:cubicBezTo>
                    <a:pt x="14" y="215"/>
                    <a:pt x="14" y="215"/>
                    <a:pt x="14" y="215"/>
                  </a:cubicBezTo>
                  <a:cubicBezTo>
                    <a:pt x="13" y="215"/>
                    <a:pt x="12" y="214"/>
                    <a:pt x="11" y="214"/>
                  </a:cubicBezTo>
                  <a:cubicBezTo>
                    <a:pt x="11" y="213"/>
                    <a:pt x="10" y="212"/>
                    <a:pt x="10" y="211"/>
                  </a:cubicBezTo>
                  <a:cubicBezTo>
                    <a:pt x="10" y="211"/>
                    <a:pt x="9" y="210"/>
                    <a:pt x="9" y="210"/>
                  </a:cubicBezTo>
                  <a:cubicBezTo>
                    <a:pt x="9" y="209"/>
                    <a:pt x="8" y="208"/>
                    <a:pt x="8" y="207"/>
                  </a:cubicBezTo>
                  <a:cubicBezTo>
                    <a:pt x="7" y="207"/>
                    <a:pt x="7" y="206"/>
                    <a:pt x="6" y="206"/>
                  </a:cubicBezTo>
                  <a:cubicBezTo>
                    <a:pt x="5" y="205"/>
                    <a:pt x="5" y="204"/>
                    <a:pt x="5" y="203"/>
                  </a:cubicBezTo>
                  <a:cubicBezTo>
                    <a:pt x="5" y="203"/>
                    <a:pt x="5" y="203"/>
                    <a:pt x="5" y="203"/>
                  </a:cubicBezTo>
                  <a:cubicBezTo>
                    <a:pt x="5" y="203"/>
                    <a:pt x="5" y="202"/>
                    <a:pt x="5" y="202"/>
                  </a:cubicBezTo>
                  <a:cubicBezTo>
                    <a:pt x="5" y="202"/>
                    <a:pt x="5" y="201"/>
                    <a:pt x="5" y="201"/>
                  </a:cubicBezTo>
                  <a:cubicBezTo>
                    <a:pt x="5" y="201"/>
                    <a:pt x="5" y="201"/>
                    <a:pt x="4" y="201"/>
                  </a:cubicBezTo>
                  <a:cubicBezTo>
                    <a:pt x="2" y="201"/>
                    <a:pt x="2" y="201"/>
                    <a:pt x="2" y="201"/>
                  </a:cubicBezTo>
                  <a:cubicBezTo>
                    <a:pt x="3" y="198"/>
                    <a:pt x="3" y="198"/>
                    <a:pt x="3" y="198"/>
                  </a:cubicBezTo>
                  <a:cubicBezTo>
                    <a:pt x="4" y="197"/>
                    <a:pt x="4" y="196"/>
                    <a:pt x="5" y="195"/>
                  </a:cubicBezTo>
                  <a:cubicBezTo>
                    <a:pt x="6" y="194"/>
                    <a:pt x="6" y="193"/>
                    <a:pt x="7" y="193"/>
                  </a:cubicBezTo>
                  <a:cubicBezTo>
                    <a:pt x="8" y="191"/>
                    <a:pt x="8" y="189"/>
                    <a:pt x="8" y="187"/>
                  </a:cubicBezTo>
                  <a:cubicBezTo>
                    <a:pt x="8" y="186"/>
                    <a:pt x="8" y="186"/>
                    <a:pt x="8" y="185"/>
                  </a:cubicBezTo>
                  <a:cubicBezTo>
                    <a:pt x="8" y="185"/>
                    <a:pt x="8" y="184"/>
                    <a:pt x="8" y="183"/>
                  </a:cubicBezTo>
                  <a:cubicBezTo>
                    <a:pt x="8" y="183"/>
                    <a:pt x="8" y="183"/>
                    <a:pt x="8" y="183"/>
                  </a:cubicBezTo>
                  <a:cubicBezTo>
                    <a:pt x="8" y="183"/>
                    <a:pt x="8" y="183"/>
                    <a:pt x="8" y="183"/>
                  </a:cubicBezTo>
                  <a:cubicBezTo>
                    <a:pt x="6" y="182"/>
                    <a:pt x="5" y="181"/>
                    <a:pt x="5" y="180"/>
                  </a:cubicBezTo>
                  <a:cubicBezTo>
                    <a:pt x="5" y="180"/>
                    <a:pt x="5" y="179"/>
                    <a:pt x="5" y="179"/>
                  </a:cubicBezTo>
                  <a:cubicBezTo>
                    <a:pt x="5" y="178"/>
                    <a:pt x="5" y="178"/>
                    <a:pt x="5" y="178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5" y="177"/>
                    <a:pt x="5" y="177"/>
                    <a:pt x="5" y="177"/>
                  </a:cubicBezTo>
                  <a:cubicBezTo>
                    <a:pt x="3" y="177"/>
                    <a:pt x="3" y="177"/>
                    <a:pt x="3" y="175"/>
                  </a:cubicBezTo>
                  <a:cubicBezTo>
                    <a:pt x="3" y="175"/>
                    <a:pt x="3" y="175"/>
                    <a:pt x="2" y="175"/>
                  </a:cubicBezTo>
                  <a:cubicBezTo>
                    <a:pt x="2" y="174"/>
                    <a:pt x="2" y="174"/>
                    <a:pt x="2" y="174"/>
                  </a:cubicBezTo>
                  <a:cubicBezTo>
                    <a:pt x="1" y="173"/>
                    <a:pt x="0" y="171"/>
                    <a:pt x="0" y="170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1" y="163"/>
                    <a:pt x="1" y="163"/>
                    <a:pt x="1" y="163"/>
                  </a:cubicBezTo>
                  <a:cubicBezTo>
                    <a:pt x="2" y="163"/>
                    <a:pt x="2" y="163"/>
                    <a:pt x="3" y="163"/>
                  </a:cubicBezTo>
                  <a:cubicBezTo>
                    <a:pt x="4" y="162"/>
                    <a:pt x="5" y="161"/>
                    <a:pt x="5" y="160"/>
                  </a:cubicBezTo>
                  <a:cubicBezTo>
                    <a:pt x="5" y="159"/>
                    <a:pt x="5" y="158"/>
                    <a:pt x="5" y="157"/>
                  </a:cubicBezTo>
                  <a:cubicBezTo>
                    <a:pt x="5" y="156"/>
                    <a:pt x="5" y="156"/>
                    <a:pt x="5" y="156"/>
                  </a:cubicBezTo>
                  <a:cubicBezTo>
                    <a:pt x="7" y="156"/>
                    <a:pt x="7" y="156"/>
                    <a:pt x="7" y="156"/>
                  </a:cubicBezTo>
                  <a:cubicBezTo>
                    <a:pt x="7" y="155"/>
                    <a:pt x="8" y="155"/>
                    <a:pt x="8" y="155"/>
                  </a:cubicBezTo>
                  <a:cubicBezTo>
                    <a:pt x="9" y="154"/>
                    <a:pt x="10" y="152"/>
                    <a:pt x="10" y="151"/>
                  </a:cubicBezTo>
                  <a:cubicBezTo>
                    <a:pt x="10" y="145"/>
                    <a:pt x="10" y="145"/>
                    <a:pt x="10" y="145"/>
                  </a:cubicBezTo>
                  <a:cubicBezTo>
                    <a:pt x="12" y="145"/>
                    <a:pt x="12" y="145"/>
                    <a:pt x="12" y="145"/>
                  </a:cubicBezTo>
                  <a:cubicBezTo>
                    <a:pt x="12" y="145"/>
                    <a:pt x="12" y="145"/>
                    <a:pt x="12" y="145"/>
                  </a:cubicBezTo>
                  <a:cubicBezTo>
                    <a:pt x="13" y="145"/>
                    <a:pt x="13" y="144"/>
                    <a:pt x="13" y="143"/>
                  </a:cubicBezTo>
                  <a:cubicBezTo>
                    <a:pt x="13" y="143"/>
                    <a:pt x="13" y="142"/>
                    <a:pt x="13" y="141"/>
                  </a:cubicBezTo>
                  <a:cubicBezTo>
                    <a:pt x="13" y="139"/>
                    <a:pt x="14" y="137"/>
                    <a:pt x="15" y="134"/>
                  </a:cubicBezTo>
                  <a:cubicBezTo>
                    <a:pt x="15" y="134"/>
                    <a:pt x="15" y="134"/>
                    <a:pt x="16" y="133"/>
                  </a:cubicBezTo>
                  <a:cubicBezTo>
                    <a:pt x="16" y="132"/>
                    <a:pt x="17" y="132"/>
                    <a:pt x="18" y="132"/>
                  </a:cubicBezTo>
                  <a:cubicBezTo>
                    <a:pt x="18" y="132"/>
                    <a:pt x="18" y="132"/>
                    <a:pt x="18" y="132"/>
                  </a:cubicBezTo>
                  <a:cubicBezTo>
                    <a:pt x="18" y="132"/>
                    <a:pt x="18" y="132"/>
                    <a:pt x="19" y="132"/>
                  </a:cubicBezTo>
                  <a:cubicBezTo>
                    <a:pt x="19" y="132"/>
                    <a:pt x="19" y="132"/>
                    <a:pt x="19" y="132"/>
                  </a:cubicBezTo>
                  <a:cubicBezTo>
                    <a:pt x="19" y="132"/>
                    <a:pt x="20" y="132"/>
                    <a:pt x="20" y="132"/>
                  </a:cubicBezTo>
                  <a:cubicBezTo>
                    <a:pt x="21" y="132"/>
                    <a:pt x="21" y="131"/>
                    <a:pt x="21" y="131"/>
                  </a:cubicBezTo>
                  <a:cubicBezTo>
                    <a:pt x="21" y="131"/>
                    <a:pt x="22" y="129"/>
                    <a:pt x="23" y="129"/>
                  </a:cubicBezTo>
                  <a:cubicBezTo>
                    <a:pt x="24" y="129"/>
                    <a:pt x="24" y="130"/>
                    <a:pt x="25" y="130"/>
                  </a:cubicBezTo>
                  <a:cubicBezTo>
                    <a:pt x="25" y="130"/>
                    <a:pt x="25" y="130"/>
                    <a:pt x="25" y="130"/>
                  </a:cubicBezTo>
                  <a:cubicBezTo>
                    <a:pt x="25" y="130"/>
                    <a:pt x="26" y="130"/>
                    <a:pt x="26" y="130"/>
                  </a:cubicBezTo>
                  <a:cubicBezTo>
                    <a:pt x="27" y="130"/>
                    <a:pt x="28" y="130"/>
                    <a:pt x="28" y="129"/>
                  </a:cubicBezTo>
                  <a:cubicBezTo>
                    <a:pt x="29" y="129"/>
                    <a:pt x="30" y="127"/>
                    <a:pt x="29" y="124"/>
                  </a:cubicBezTo>
                  <a:cubicBezTo>
                    <a:pt x="28" y="122"/>
                    <a:pt x="28" y="122"/>
                    <a:pt x="28" y="122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31" y="121"/>
                    <a:pt x="31" y="120"/>
                    <a:pt x="31" y="118"/>
                  </a:cubicBezTo>
                  <a:cubicBezTo>
                    <a:pt x="31" y="118"/>
                    <a:pt x="31" y="118"/>
                    <a:pt x="31" y="118"/>
                  </a:cubicBezTo>
                  <a:cubicBezTo>
                    <a:pt x="31" y="116"/>
                    <a:pt x="31" y="112"/>
                    <a:pt x="34" y="111"/>
                  </a:cubicBezTo>
                  <a:cubicBezTo>
                    <a:pt x="34" y="111"/>
                    <a:pt x="35" y="111"/>
                    <a:pt x="35" y="111"/>
                  </a:cubicBezTo>
                  <a:cubicBezTo>
                    <a:pt x="35" y="111"/>
                    <a:pt x="36" y="111"/>
                    <a:pt x="36" y="111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7" y="111"/>
                    <a:pt x="37" y="111"/>
                    <a:pt x="37" y="111"/>
                  </a:cubicBezTo>
                  <a:cubicBezTo>
                    <a:pt x="37" y="109"/>
                    <a:pt x="38" y="108"/>
                    <a:pt x="39" y="108"/>
                  </a:cubicBezTo>
                  <a:cubicBezTo>
                    <a:pt x="42" y="108"/>
                    <a:pt x="43" y="108"/>
                    <a:pt x="44" y="106"/>
                  </a:cubicBezTo>
                  <a:cubicBezTo>
                    <a:pt x="44" y="105"/>
                    <a:pt x="44" y="105"/>
                    <a:pt x="44" y="105"/>
                  </a:cubicBezTo>
                  <a:cubicBezTo>
                    <a:pt x="44" y="105"/>
                    <a:pt x="45" y="105"/>
                    <a:pt x="45" y="104"/>
                  </a:cubicBezTo>
                  <a:cubicBezTo>
                    <a:pt x="45" y="104"/>
                    <a:pt x="45" y="103"/>
                    <a:pt x="45" y="102"/>
                  </a:cubicBezTo>
                  <a:cubicBezTo>
                    <a:pt x="46" y="101"/>
                    <a:pt x="47" y="101"/>
                    <a:pt x="48" y="101"/>
                  </a:cubicBezTo>
                  <a:cubicBezTo>
                    <a:pt x="48" y="102"/>
                    <a:pt x="48" y="102"/>
                    <a:pt x="48" y="102"/>
                  </a:cubicBezTo>
                  <a:cubicBezTo>
                    <a:pt x="48" y="101"/>
                    <a:pt x="48" y="101"/>
                    <a:pt x="48" y="101"/>
                  </a:cubicBezTo>
                  <a:cubicBezTo>
                    <a:pt x="48" y="101"/>
                    <a:pt x="49" y="101"/>
                    <a:pt x="49" y="101"/>
                  </a:cubicBezTo>
                  <a:cubicBezTo>
                    <a:pt x="49" y="100"/>
                    <a:pt x="50" y="100"/>
                    <a:pt x="51" y="100"/>
                  </a:cubicBezTo>
                  <a:cubicBezTo>
                    <a:pt x="52" y="100"/>
                    <a:pt x="53" y="100"/>
                    <a:pt x="54" y="101"/>
                  </a:cubicBezTo>
                  <a:cubicBezTo>
                    <a:pt x="55" y="101"/>
                    <a:pt x="55" y="101"/>
                    <a:pt x="55" y="101"/>
                  </a:cubicBezTo>
                  <a:cubicBezTo>
                    <a:pt x="56" y="101"/>
                    <a:pt x="57" y="101"/>
                    <a:pt x="58" y="101"/>
                  </a:cubicBezTo>
                  <a:cubicBezTo>
                    <a:pt x="60" y="101"/>
                    <a:pt x="60" y="101"/>
                    <a:pt x="60" y="101"/>
                  </a:cubicBezTo>
                  <a:cubicBezTo>
                    <a:pt x="60" y="100"/>
                    <a:pt x="60" y="100"/>
                    <a:pt x="60" y="100"/>
                  </a:cubicBezTo>
                  <a:cubicBezTo>
                    <a:pt x="60" y="98"/>
                    <a:pt x="60" y="98"/>
                    <a:pt x="60" y="98"/>
                  </a:cubicBezTo>
                  <a:cubicBezTo>
                    <a:pt x="62" y="98"/>
                    <a:pt x="62" y="98"/>
                    <a:pt x="62" y="98"/>
                  </a:cubicBezTo>
                  <a:cubicBezTo>
                    <a:pt x="62" y="98"/>
                    <a:pt x="62" y="98"/>
                    <a:pt x="63" y="98"/>
                  </a:cubicBezTo>
                  <a:cubicBezTo>
                    <a:pt x="63" y="98"/>
                    <a:pt x="63" y="98"/>
                    <a:pt x="64" y="98"/>
                  </a:cubicBezTo>
                  <a:cubicBezTo>
                    <a:pt x="65" y="98"/>
                    <a:pt x="65" y="98"/>
                    <a:pt x="66" y="98"/>
                  </a:cubicBezTo>
                  <a:cubicBezTo>
                    <a:pt x="66" y="98"/>
                    <a:pt x="66" y="98"/>
                    <a:pt x="65" y="9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5"/>
                    <a:pt x="67" y="95"/>
                    <a:pt x="67" y="95"/>
                  </a:cubicBezTo>
                  <a:cubicBezTo>
                    <a:pt x="68" y="95"/>
                    <a:pt x="69" y="95"/>
                    <a:pt x="70" y="95"/>
                  </a:cubicBezTo>
                  <a:cubicBezTo>
                    <a:pt x="71" y="95"/>
                    <a:pt x="72" y="95"/>
                    <a:pt x="73" y="95"/>
                  </a:cubicBezTo>
                  <a:cubicBezTo>
                    <a:pt x="74" y="95"/>
                    <a:pt x="77" y="95"/>
                    <a:pt x="79" y="96"/>
                  </a:cubicBezTo>
                  <a:cubicBezTo>
                    <a:pt x="80" y="96"/>
                    <a:pt x="81" y="97"/>
                    <a:pt x="82" y="97"/>
                  </a:cubicBezTo>
                  <a:cubicBezTo>
                    <a:pt x="83" y="98"/>
                    <a:pt x="84" y="98"/>
                    <a:pt x="85" y="98"/>
                  </a:cubicBezTo>
                  <a:cubicBezTo>
                    <a:pt x="85" y="98"/>
                    <a:pt x="85" y="98"/>
                    <a:pt x="85" y="98"/>
                  </a:cubicBezTo>
                  <a:cubicBezTo>
                    <a:pt x="86" y="98"/>
                    <a:pt x="87" y="97"/>
                    <a:pt x="88" y="96"/>
                  </a:cubicBezTo>
                  <a:cubicBezTo>
                    <a:pt x="89" y="95"/>
                    <a:pt x="90" y="93"/>
                    <a:pt x="93" y="93"/>
                  </a:cubicBezTo>
                  <a:cubicBezTo>
                    <a:pt x="95" y="93"/>
                    <a:pt x="95" y="93"/>
                    <a:pt x="95" y="93"/>
                  </a:cubicBezTo>
                  <a:cubicBezTo>
                    <a:pt x="95" y="95"/>
                    <a:pt x="95" y="95"/>
                    <a:pt x="95" y="95"/>
                  </a:cubicBezTo>
                  <a:cubicBezTo>
                    <a:pt x="95" y="95"/>
                    <a:pt x="95" y="95"/>
                    <a:pt x="95" y="95"/>
                  </a:cubicBezTo>
                  <a:cubicBezTo>
                    <a:pt x="95" y="95"/>
                    <a:pt x="96" y="95"/>
                    <a:pt x="97" y="95"/>
                  </a:cubicBezTo>
                  <a:cubicBezTo>
                    <a:pt x="97" y="96"/>
                    <a:pt x="99" y="96"/>
                    <a:pt x="100" y="97"/>
                  </a:cubicBezTo>
                  <a:cubicBezTo>
                    <a:pt x="101" y="98"/>
                    <a:pt x="100" y="99"/>
                    <a:pt x="100" y="100"/>
                  </a:cubicBezTo>
                  <a:cubicBezTo>
                    <a:pt x="100" y="100"/>
                    <a:pt x="100" y="100"/>
                    <a:pt x="100" y="100"/>
                  </a:cubicBezTo>
                  <a:cubicBezTo>
                    <a:pt x="100" y="100"/>
                    <a:pt x="100" y="100"/>
                    <a:pt x="100" y="101"/>
                  </a:cubicBezTo>
                  <a:cubicBezTo>
                    <a:pt x="101" y="101"/>
                    <a:pt x="101" y="101"/>
                    <a:pt x="101" y="101"/>
                  </a:cubicBezTo>
                  <a:cubicBezTo>
                    <a:pt x="103" y="101"/>
                    <a:pt x="103" y="101"/>
                    <a:pt x="103" y="101"/>
                  </a:cubicBezTo>
                  <a:cubicBezTo>
                    <a:pt x="103" y="104"/>
                    <a:pt x="103" y="104"/>
                    <a:pt x="103" y="104"/>
                  </a:cubicBezTo>
                  <a:cubicBezTo>
                    <a:pt x="103" y="105"/>
                    <a:pt x="103" y="105"/>
                    <a:pt x="103" y="105"/>
                  </a:cubicBezTo>
                  <a:cubicBezTo>
                    <a:pt x="103" y="105"/>
                    <a:pt x="103" y="106"/>
                    <a:pt x="103" y="106"/>
                  </a:cubicBezTo>
                  <a:cubicBezTo>
                    <a:pt x="103" y="106"/>
                    <a:pt x="103" y="106"/>
                    <a:pt x="104" y="106"/>
                  </a:cubicBezTo>
                  <a:cubicBezTo>
                    <a:pt x="106" y="106"/>
                    <a:pt x="106" y="106"/>
                    <a:pt x="106" y="106"/>
                  </a:cubicBezTo>
                  <a:cubicBezTo>
                    <a:pt x="105" y="108"/>
                    <a:pt x="105" y="108"/>
                    <a:pt x="105" y="108"/>
                  </a:cubicBezTo>
                  <a:cubicBezTo>
                    <a:pt x="105" y="109"/>
                    <a:pt x="105" y="110"/>
                    <a:pt x="105" y="111"/>
                  </a:cubicBezTo>
                  <a:cubicBezTo>
                    <a:pt x="105" y="111"/>
                    <a:pt x="106" y="111"/>
                    <a:pt x="107" y="111"/>
                  </a:cubicBezTo>
                  <a:cubicBezTo>
                    <a:pt x="107" y="111"/>
                    <a:pt x="107" y="111"/>
                    <a:pt x="108" y="111"/>
                  </a:cubicBezTo>
                  <a:cubicBezTo>
                    <a:pt x="108" y="111"/>
                    <a:pt x="109" y="111"/>
                    <a:pt x="110" y="111"/>
                  </a:cubicBezTo>
                  <a:cubicBezTo>
                    <a:pt x="111" y="111"/>
                    <a:pt x="112" y="111"/>
                    <a:pt x="113" y="111"/>
                  </a:cubicBezTo>
                  <a:cubicBezTo>
                    <a:pt x="113" y="111"/>
                    <a:pt x="114" y="111"/>
                    <a:pt x="114" y="111"/>
                  </a:cubicBezTo>
                  <a:cubicBezTo>
                    <a:pt x="116" y="111"/>
                    <a:pt x="116" y="111"/>
                    <a:pt x="116" y="111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6" y="113"/>
                    <a:pt x="116" y="113"/>
                    <a:pt x="116" y="113"/>
                  </a:cubicBezTo>
                  <a:cubicBezTo>
                    <a:pt x="116" y="113"/>
                    <a:pt x="116" y="114"/>
                    <a:pt x="118" y="114"/>
                  </a:cubicBezTo>
                  <a:cubicBezTo>
                    <a:pt x="119" y="114"/>
                    <a:pt x="120" y="114"/>
                    <a:pt x="121" y="114"/>
                  </a:cubicBezTo>
                  <a:cubicBezTo>
                    <a:pt x="121" y="114"/>
                    <a:pt x="122" y="114"/>
                    <a:pt x="122" y="114"/>
                  </a:cubicBezTo>
                  <a:cubicBezTo>
                    <a:pt x="124" y="114"/>
                    <a:pt x="124" y="114"/>
                    <a:pt x="124" y="114"/>
                  </a:cubicBezTo>
                  <a:cubicBezTo>
                    <a:pt x="124" y="116"/>
                    <a:pt x="124" y="116"/>
                    <a:pt x="124" y="116"/>
                  </a:cubicBezTo>
                  <a:cubicBezTo>
                    <a:pt x="124" y="116"/>
                    <a:pt x="124" y="116"/>
                    <a:pt x="124" y="116"/>
                  </a:cubicBezTo>
                  <a:cubicBezTo>
                    <a:pt x="124" y="116"/>
                    <a:pt x="124" y="116"/>
                    <a:pt x="124" y="116"/>
                  </a:cubicBezTo>
                  <a:cubicBezTo>
                    <a:pt x="124" y="116"/>
                    <a:pt x="124" y="116"/>
                    <a:pt x="125" y="116"/>
                  </a:cubicBezTo>
                  <a:cubicBezTo>
                    <a:pt x="127" y="117"/>
                    <a:pt x="127" y="117"/>
                    <a:pt x="127" y="117"/>
                  </a:cubicBezTo>
                  <a:cubicBezTo>
                    <a:pt x="126" y="118"/>
                    <a:pt x="126" y="118"/>
                    <a:pt x="126" y="118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26" y="119"/>
                    <a:pt x="126" y="119"/>
                    <a:pt x="126" y="119"/>
                  </a:cubicBezTo>
                  <a:cubicBezTo>
                    <a:pt x="126" y="119"/>
                    <a:pt x="127" y="119"/>
                    <a:pt x="128" y="119"/>
                  </a:cubicBezTo>
                  <a:cubicBezTo>
                    <a:pt x="129" y="119"/>
                    <a:pt x="129" y="119"/>
                    <a:pt x="129" y="119"/>
                  </a:cubicBezTo>
                  <a:cubicBezTo>
                    <a:pt x="129" y="119"/>
                    <a:pt x="130" y="119"/>
                    <a:pt x="130" y="119"/>
                  </a:cubicBezTo>
                  <a:cubicBezTo>
                    <a:pt x="132" y="119"/>
                    <a:pt x="132" y="119"/>
                    <a:pt x="132" y="119"/>
                  </a:cubicBezTo>
                  <a:cubicBezTo>
                    <a:pt x="132" y="121"/>
                    <a:pt x="132" y="121"/>
                    <a:pt x="132" y="121"/>
                  </a:cubicBezTo>
                  <a:cubicBezTo>
                    <a:pt x="132" y="121"/>
                    <a:pt x="133" y="121"/>
                    <a:pt x="134" y="121"/>
                  </a:cubicBezTo>
                  <a:cubicBezTo>
                    <a:pt x="134" y="121"/>
                    <a:pt x="134" y="121"/>
                    <a:pt x="134" y="121"/>
                  </a:cubicBezTo>
                  <a:cubicBezTo>
                    <a:pt x="135" y="121"/>
                    <a:pt x="135" y="121"/>
                    <a:pt x="135" y="121"/>
                  </a:cubicBezTo>
                  <a:cubicBezTo>
                    <a:pt x="136" y="122"/>
                    <a:pt x="136" y="122"/>
                    <a:pt x="137" y="122"/>
                  </a:cubicBezTo>
                  <a:cubicBezTo>
                    <a:pt x="138" y="122"/>
                    <a:pt x="138" y="121"/>
                    <a:pt x="138" y="121"/>
                  </a:cubicBezTo>
                  <a:cubicBezTo>
                    <a:pt x="139" y="120"/>
                    <a:pt x="139" y="118"/>
                    <a:pt x="139" y="116"/>
                  </a:cubicBezTo>
                  <a:cubicBezTo>
                    <a:pt x="139" y="113"/>
                    <a:pt x="139" y="113"/>
                    <a:pt x="139" y="113"/>
                  </a:cubicBezTo>
                  <a:cubicBezTo>
                    <a:pt x="141" y="114"/>
                    <a:pt x="141" y="114"/>
                    <a:pt x="141" y="114"/>
                  </a:cubicBezTo>
                  <a:cubicBezTo>
                    <a:pt x="142" y="114"/>
                    <a:pt x="143" y="115"/>
                    <a:pt x="144" y="115"/>
                  </a:cubicBezTo>
                  <a:cubicBezTo>
                    <a:pt x="145" y="116"/>
                    <a:pt x="145" y="116"/>
                    <a:pt x="146" y="116"/>
                  </a:cubicBezTo>
                  <a:cubicBezTo>
                    <a:pt x="148" y="116"/>
                    <a:pt x="148" y="116"/>
                    <a:pt x="148" y="116"/>
                  </a:cubicBezTo>
                  <a:cubicBezTo>
                    <a:pt x="147" y="118"/>
                    <a:pt x="147" y="118"/>
                    <a:pt x="147" y="118"/>
                  </a:cubicBezTo>
                  <a:cubicBezTo>
                    <a:pt x="147" y="119"/>
                    <a:pt x="147" y="119"/>
                    <a:pt x="147" y="119"/>
                  </a:cubicBezTo>
                  <a:cubicBezTo>
                    <a:pt x="148" y="119"/>
                    <a:pt x="149" y="119"/>
                    <a:pt x="150" y="119"/>
                  </a:cubicBezTo>
                  <a:cubicBezTo>
                    <a:pt x="150" y="119"/>
                    <a:pt x="150" y="119"/>
                    <a:pt x="150" y="119"/>
                  </a:cubicBezTo>
                  <a:cubicBezTo>
                    <a:pt x="151" y="119"/>
                    <a:pt x="151" y="119"/>
                    <a:pt x="152" y="119"/>
                  </a:cubicBezTo>
                  <a:cubicBezTo>
                    <a:pt x="153" y="119"/>
                    <a:pt x="155" y="119"/>
                    <a:pt x="155" y="120"/>
                  </a:cubicBezTo>
                  <a:cubicBezTo>
                    <a:pt x="155" y="121"/>
                    <a:pt x="155" y="121"/>
                    <a:pt x="156" y="121"/>
                  </a:cubicBezTo>
                  <a:cubicBezTo>
                    <a:pt x="156" y="121"/>
                    <a:pt x="157" y="121"/>
                    <a:pt x="158" y="121"/>
                  </a:cubicBezTo>
                  <a:cubicBezTo>
                    <a:pt x="158" y="121"/>
                    <a:pt x="160" y="121"/>
                    <a:pt x="160" y="121"/>
                  </a:cubicBezTo>
                  <a:cubicBezTo>
                    <a:pt x="160" y="119"/>
                    <a:pt x="160" y="119"/>
                    <a:pt x="160" y="119"/>
                  </a:cubicBezTo>
                  <a:cubicBezTo>
                    <a:pt x="162" y="119"/>
                    <a:pt x="162" y="119"/>
                    <a:pt x="162" y="119"/>
                  </a:cubicBezTo>
                  <a:cubicBezTo>
                    <a:pt x="162" y="119"/>
                    <a:pt x="162" y="119"/>
                    <a:pt x="163" y="119"/>
                  </a:cubicBezTo>
                  <a:cubicBezTo>
                    <a:pt x="163" y="119"/>
                    <a:pt x="164" y="119"/>
                    <a:pt x="165" y="117"/>
                  </a:cubicBezTo>
                  <a:cubicBezTo>
                    <a:pt x="165" y="117"/>
                    <a:pt x="165" y="117"/>
                    <a:pt x="165" y="117"/>
                  </a:cubicBezTo>
                  <a:cubicBezTo>
                    <a:pt x="165" y="116"/>
                    <a:pt x="165" y="115"/>
                    <a:pt x="165" y="115"/>
                  </a:cubicBezTo>
                  <a:cubicBezTo>
                    <a:pt x="165" y="115"/>
                    <a:pt x="164" y="115"/>
                    <a:pt x="164" y="115"/>
                  </a:cubicBezTo>
                  <a:cubicBezTo>
                    <a:pt x="162" y="114"/>
                    <a:pt x="162" y="114"/>
                    <a:pt x="162" y="114"/>
                  </a:cubicBezTo>
                  <a:cubicBezTo>
                    <a:pt x="162" y="113"/>
                    <a:pt x="162" y="113"/>
                    <a:pt x="162" y="113"/>
                  </a:cubicBezTo>
                  <a:cubicBezTo>
                    <a:pt x="162" y="112"/>
                    <a:pt x="162" y="112"/>
                    <a:pt x="162" y="112"/>
                  </a:cubicBezTo>
                  <a:cubicBezTo>
                    <a:pt x="162" y="111"/>
                    <a:pt x="162" y="110"/>
                    <a:pt x="162" y="109"/>
                  </a:cubicBezTo>
                  <a:cubicBezTo>
                    <a:pt x="162" y="109"/>
                    <a:pt x="162" y="109"/>
                    <a:pt x="162" y="109"/>
                  </a:cubicBezTo>
                  <a:cubicBezTo>
                    <a:pt x="162" y="109"/>
                    <a:pt x="162" y="109"/>
                    <a:pt x="162" y="109"/>
                  </a:cubicBezTo>
                  <a:cubicBezTo>
                    <a:pt x="160" y="109"/>
                    <a:pt x="160" y="108"/>
                    <a:pt x="160" y="107"/>
                  </a:cubicBezTo>
                  <a:cubicBezTo>
                    <a:pt x="160" y="107"/>
                    <a:pt x="160" y="106"/>
                    <a:pt x="160" y="106"/>
                  </a:cubicBezTo>
                  <a:cubicBezTo>
                    <a:pt x="160" y="103"/>
                    <a:pt x="160" y="103"/>
                    <a:pt x="160" y="103"/>
                  </a:cubicBezTo>
                  <a:cubicBezTo>
                    <a:pt x="160" y="103"/>
                    <a:pt x="160" y="102"/>
                    <a:pt x="160" y="102"/>
                  </a:cubicBezTo>
                  <a:cubicBezTo>
                    <a:pt x="160" y="102"/>
                    <a:pt x="160" y="102"/>
                    <a:pt x="160" y="102"/>
                  </a:cubicBezTo>
                  <a:cubicBezTo>
                    <a:pt x="159" y="102"/>
                    <a:pt x="159" y="101"/>
                    <a:pt x="159" y="101"/>
                  </a:cubicBezTo>
                  <a:cubicBezTo>
                    <a:pt x="157" y="101"/>
                    <a:pt x="157" y="101"/>
                    <a:pt x="157" y="101"/>
                  </a:cubicBezTo>
                  <a:cubicBezTo>
                    <a:pt x="157" y="99"/>
                    <a:pt x="157" y="99"/>
                    <a:pt x="157" y="99"/>
                  </a:cubicBezTo>
                  <a:cubicBezTo>
                    <a:pt x="157" y="99"/>
                    <a:pt x="157" y="99"/>
                    <a:pt x="157" y="99"/>
                  </a:cubicBezTo>
                  <a:cubicBezTo>
                    <a:pt x="157" y="99"/>
                    <a:pt x="157" y="99"/>
                    <a:pt x="157" y="99"/>
                  </a:cubicBezTo>
                  <a:cubicBezTo>
                    <a:pt x="157" y="99"/>
                    <a:pt x="157" y="99"/>
                    <a:pt x="156" y="99"/>
                  </a:cubicBezTo>
                  <a:cubicBezTo>
                    <a:pt x="156" y="99"/>
                    <a:pt x="156" y="99"/>
                    <a:pt x="156" y="99"/>
                  </a:cubicBezTo>
                  <a:cubicBezTo>
                    <a:pt x="156" y="99"/>
                    <a:pt x="156" y="99"/>
                    <a:pt x="156" y="99"/>
                  </a:cubicBezTo>
                  <a:cubicBezTo>
                    <a:pt x="156" y="99"/>
                    <a:pt x="155" y="99"/>
                    <a:pt x="155" y="99"/>
                  </a:cubicBezTo>
                  <a:cubicBezTo>
                    <a:pt x="155" y="99"/>
                    <a:pt x="155" y="99"/>
                    <a:pt x="155" y="99"/>
                  </a:cubicBezTo>
                  <a:cubicBezTo>
                    <a:pt x="155" y="99"/>
                    <a:pt x="155" y="99"/>
                    <a:pt x="155" y="100"/>
                  </a:cubicBezTo>
                  <a:cubicBezTo>
                    <a:pt x="155" y="101"/>
                    <a:pt x="155" y="101"/>
                    <a:pt x="155" y="101"/>
                  </a:cubicBezTo>
                  <a:cubicBezTo>
                    <a:pt x="154" y="101"/>
                    <a:pt x="154" y="101"/>
                    <a:pt x="154" y="101"/>
                  </a:cubicBezTo>
                  <a:cubicBezTo>
                    <a:pt x="153" y="102"/>
                    <a:pt x="153" y="102"/>
                    <a:pt x="152" y="102"/>
                  </a:cubicBezTo>
                  <a:cubicBezTo>
                    <a:pt x="151" y="102"/>
                    <a:pt x="150" y="101"/>
                    <a:pt x="148" y="100"/>
                  </a:cubicBezTo>
                  <a:cubicBezTo>
                    <a:pt x="147" y="99"/>
                    <a:pt x="146" y="99"/>
                    <a:pt x="146" y="99"/>
                  </a:cubicBezTo>
                  <a:cubicBezTo>
                    <a:pt x="144" y="99"/>
                    <a:pt x="144" y="99"/>
                    <a:pt x="144" y="99"/>
                  </a:cubicBezTo>
                  <a:cubicBezTo>
                    <a:pt x="144" y="97"/>
                    <a:pt x="144" y="97"/>
                    <a:pt x="144" y="97"/>
                  </a:cubicBezTo>
                  <a:cubicBezTo>
                    <a:pt x="144" y="97"/>
                    <a:pt x="144" y="97"/>
                    <a:pt x="144" y="96"/>
                  </a:cubicBezTo>
                  <a:cubicBezTo>
                    <a:pt x="144" y="96"/>
                    <a:pt x="143" y="96"/>
                    <a:pt x="143" y="96"/>
                  </a:cubicBezTo>
                  <a:cubicBezTo>
                    <a:pt x="142" y="96"/>
                    <a:pt x="142" y="96"/>
                    <a:pt x="142" y="96"/>
                  </a:cubicBezTo>
                  <a:cubicBezTo>
                    <a:pt x="139" y="96"/>
                    <a:pt x="139" y="93"/>
                    <a:pt x="139" y="92"/>
                  </a:cubicBezTo>
                  <a:cubicBezTo>
                    <a:pt x="139" y="92"/>
                    <a:pt x="139" y="91"/>
                    <a:pt x="139" y="91"/>
                  </a:cubicBezTo>
                  <a:cubicBezTo>
                    <a:pt x="139" y="91"/>
                    <a:pt x="139" y="91"/>
                    <a:pt x="138" y="91"/>
                  </a:cubicBezTo>
                  <a:cubicBezTo>
                    <a:pt x="137" y="91"/>
                    <a:pt x="136" y="90"/>
                    <a:pt x="136" y="89"/>
                  </a:cubicBezTo>
                  <a:cubicBezTo>
                    <a:pt x="135" y="89"/>
                    <a:pt x="135" y="89"/>
                    <a:pt x="135" y="89"/>
                  </a:cubicBezTo>
                  <a:cubicBezTo>
                    <a:pt x="134" y="86"/>
                    <a:pt x="133" y="84"/>
                    <a:pt x="133" y="81"/>
                  </a:cubicBezTo>
                  <a:cubicBezTo>
                    <a:pt x="134" y="79"/>
                    <a:pt x="134" y="79"/>
                    <a:pt x="134" y="79"/>
                  </a:cubicBezTo>
                  <a:cubicBezTo>
                    <a:pt x="136" y="80"/>
                    <a:pt x="136" y="80"/>
                    <a:pt x="136" y="80"/>
                  </a:cubicBezTo>
                  <a:cubicBezTo>
                    <a:pt x="136" y="80"/>
                    <a:pt x="136" y="80"/>
                    <a:pt x="136" y="80"/>
                  </a:cubicBezTo>
                  <a:cubicBezTo>
                    <a:pt x="136" y="80"/>
                    <a:pt x="136" y="80"/>
                    <a:pt x="136" y="80"/>
                  </a:cubicBezTo>
                  <a:cubicBezTo>
                    <a:pt x="136" y="80"/>
                    <a:pt x="136" y="80"/>
                    <a:pt x="136" y="80"/>
                  </a:cubicBezTo>
                  <a:cubicBezTo>
                    <a:pt x="136" y="79"/>
                    <a:pt x="136" y="79"/>
                    <a:pt x="136" y="79"/>
                  </a:cubicBezTo>
                  <a:cubicBezTo>
                    <a:pt x="136" y="78"/>
                    <a:pt x="137" y="77"/>
                    <a:pt x="139" y="77"/>
                  </a:cubicBezTo>
                  <a:cubicBezTo>
                    <a:pt x="144" y="77"/>
                    <a:pt x="144" y="77"/>
                    <a:pt x="144" y="77"/>
                  </a:cubicBezTo>
                  <a:cubicBezTo>
                    <a:pt x="144" y="77"/>
                    <a:pt x="143" y="76"/>
                    <a:pt x="143" y="75"/>
                  </a:cubicBezTo>
                  <a:cubicBezTo>
                    <a:pt x="143" y="75"/>
                    <a:pt x="143" y="74"/>
                    <a:pt x="143" y="74"/>
                  </a:cubicBezTo>
                  <a:cubicBezTo>
                    <a:pt x="142" y="73"/>
                    <a:pt x="140" y="72"/>
                    <a:pt x="139" y="71"/>
                  </a:cubicBezTo>
                  <a:cubicBezTo>
                    <a:pt x="138" y="70"/>
                    <a:pt x="138" y="70"/>
                    <a:pt x="138" y="70"/>
                  </a:cubicBezTo>
                  <a:cubicBezTo>
                    <a:pt x="136" y="69"/>
                    <a:pt x="136" y="68"/>
                    <a:pt x="136" y="68"/>
                  </a:cubicBezTo>
                  <a:cubicBezTo>
                    <a:pt x="136" y="68"/>
                    <a:pt x="136" y="68"/>
                    <a:pt x="136" y="68"/>
                  </a:cubicBezTo>
                  <a:cubicBezTo>
                    <a:pt x="135" y="67"/>
                    <a:pt x="134" y="67"/>
                    <a:pt x="134" y="67"/>
                  </a:cubicBezTo>
                  <a:cubicBezTo>
                    <a:pt x="132" y="66"/>
                    <a:pt x="132" y="66"/>
                    <a:pt x="132" y="66"/>
                  </a:cubicBezTo>
                  <a:cubicBezTo>
                    <a:pt x="131" y="65"/>
                    <a:pt x="130" y="64"/>
                    <a:pt x="129" y="63"/>
                  </a:cubicBezTo>
                  <a:cubicBezTo>
                    <a:pt x="128" y="63"/>
                    <a:pt x="126" y="62"/>
                    <a:pt x="124" y="62"/>
                  </a:cubicBezTo>
                  <a:cubicBezTo>
                    <a:pt x="123" y="62"/>
                    <a:pt x="123" y="62"/>
                    <a:pt x="123" y="62"/>
                  </a:cubicBezTo>
                  <a:cubicBezTo>
                    <a:pt x="122" y="62"/>
                    <a:pt x="122" y="63"/>
                    <a:pt x="121" y="63"/>
                  </a:cubicBezTo>
                  <a:cubicBezTo>
                    <a:pt x="121" y="64"/>
                    <a:pt x="121" y="64"/>
                    <a:pt x="121" y="65"/>
                  </a:cubicBezTo>
                  <a:cubicBezTo>
                    <a:pt x="121" y="65"/>
                    <a:pt x="121" y="65"/>
                    <a:pt x="121" y="65"/>
                  </a:cubicBezTo>
                  <a:cubicBezTo>
                    <a:pt x="122" y="66"/>
                    <a:pt x="122" y="67"/>
                    <a:pt x="123" y="68"/>
                  </a:cubicBezTo>
                  <a:cubicBezTo>
                    <a:pt x="124" y="69"/>
                    <a:pt x="124" y="69"/>
                    <a:pt x="124" y="69"/>
                  </a:cubicBezTo>
                  <a:cubicBezTo>
                    <a:pt x="126" y="72"/>
                    <a:pt x="129" y="76"/>
                    <a:pt x="129" y="80"/>
                  </a:cubicBezTo>
                  <a:cubicBezTo>
                    <a:pt x="129" y="82"/>
                    <a:pt x="128" y="85"/>
                    <a:pt x="127" y="87"/>
                  </a:cubicBezTo>
                  <a:cubicBezTo>
                    <a:pt x="127" y="87"/>
                    <a:pt x="127" y="87"/>
                    <a:pt x="127" y="87"/>
                  </a:cubicBezTo>
                  <a:cubicBezTo>
                    <a:pt x="127" y="88"/>
                    <a:pt x="126" y="89"/>
                    <a:pt x="126" y="89"/>
                  </a:cubicBezTo>
                  <a:cubicBezTo>
                    <a:pt x="125" y="91"/>
                    <a:pt x="124" y="91"/>
                    <a:pt x="123" y="91"/>
                  </a:cubicBezTo>
                  <a:cubicBezTo>
                    <a:pt x="123" y="91"/>
                    <a:pt x="123" y="91"/>
                    <a:pt x="122" y="91"/>
                  </a:cubicBezTo>
                  <a:cubicBezTo>
                    <a:pt x="121" y="91"/>
                    <a:pt x="120" y="90"/>
                    <a:pt x="120" y="89"/>
                  </a:cubicBezTo>
                  <a:cubicBezTo>
                    <a:pt x="120" y="89"/>
                    <a:pt x="120" y="89"/>
                    <a:pt x="120" y="89"/>
                  </a:cubicBezTo>
                  <a:cubicBezTo>
                    <a:pt x="120" y="89"/>
                    <a:pt x="120" y="88"/>
                    <a:pt x="120" y="88"/>
                  </a:cubicBezTo>
                  <a:cubicBezTo>
                    <a:pt x="119" y="87"/>
                    <a:pt x="119" y="87"/>
                    <a:pt x="118" y="87"/>
                  </a:cubicBezTo>
                  <a:cubicBezTo>
                    <a:pt x="118" y="86"/>
                    <a:pt x="117" y="86"/>
                    <a:pt x="117" y="86"/>
                  </a:cubicBezTo>
                  <a:cubicBezTo>
                    <a:pt x="115" y="86"/>
                    <a:pt x="115" y="86"/>
                    <a:pt x="115" y="86"/>
                  </a:cubicBezTo>
                  <a:cubicBezTo>
                    <a:pt x="115" y="84"/>
                    <a:pt x="115" y="84"/>
                    <a:pt x="115" y="84"/>
                  </a:cubicBezTo>
                  <a:cubicBezTo>
                    <a:pt x="115" y="84"/>
                    <a:pt x="115" y="84"/>
                    <a:pt x="114" y="83"/>
                  </a:cubicBezTo>
                  <a:cubicBezTo>
                    <a:pt x="114" y="82"/>
                    <a:pt x="113" y="81"/>
                    <a:pt x="113" y="80"/>
                  </a:cubicBezTo>
                  <a:cubicBezTo>
                    <a:pt x="113" y="80"/>
                    <a:pt x="113" y="79"/>
                    <a:pt x="113" y="79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78"/>
                    <a:pt x="113" y="78"/>
                    <a:pt x="113" y="78"/>
                  </a:cubicBezTo>
                  <a:cubicBezTo>
                    <a:pt x="113" y="78"/>
                    <a:pt x="112" y="78"/>
                    <a:pt x="111" y="78"/>
                  </a:cubicBezTo>
                  <a:cubicBezTo>
                    <a:pt x="111" y="78"/>
                    <a:pt x="110" y="78"/>
                    <a:pt x="110" y="78"/>
                  </a:cubicBezTo>
                  <a:cubicBezTo>
                    <a:pt x="110" y="78"/>
                    <a:pt x="109" y="78"/>
                    <a:pt x="109" y="78"/>
                  </a:cubicBezTo>
                  <a:cubicBezTo>
                    <a:pt x="107" y="78"/>
                    <a:pt x="107" y="78"/>
                    <a:pt x="107" y="78"/>
                  </a:cubicBezTo>
                  <a:cubicBezTo>
                    <a:pt x="107" y="76"/>
                    <a:pt x="107" y="76"/>
                    <a:pt x="107" y="76"/>
                  </a:cubicBezTo>
                  <a:cubicBezTo>
                    <a:pt x="107" y="76"/>
                    <a:pt x="107" y="75"/>
                    <a:pt x="107" y="75"/>
                  </a:cubicBezTo>
                  <a:cubicBezTo>
                    <a:pt x="107" y="75"/>
                    <a:pt x="107" y="75"/>
                    <a:pt x="107" y="75"/>
                  </a:cubicBezTo>
                  <a:cubicBezTo>
                    <a:pt x="107" y="75"/>
                    <a:pt x="107" y="75"/>
                    <a:pt x="105" y="75"/>
                  </a:cubicBezTo>
                  <a:cubicBezTo>
                    <a:pt x="105" y="75"/>
                    <a:pt x="105" y="75"/>
                    <a:pt x="105" y="75"/>
                  </a:cubicBezTo>
                  <a:cubicBezTo>
                    <a:pt x="104" y="75"/>
                    <a:pt x="104" y="75"/>
                    <a:pt x="104" y="75"/>
                  </a:cubicBezTo>
                  <a:cubicBezTo>
                    <a:pt x="105" y="77"/>
                    <a:pt x="106" y="78"/>
                    <a:pt x="108" y="79"/>
                  </a:cubicBezTo>
                  <a:cubicBezTo>
                    <a:pt x="108" y="79"/>
                    <a:pt x="108" y="79"/>
                    <a:pt x="109" y="79"/>
                  </a:cubicBezTo>
                  <a:cubicBezTo>
                    <a:pt x="109" y="80"/>
                    <a:pt x="111" y="80"/>
                    <a:pt x="111" y="82"/>
                  </a:cubicBezTo>
                  <a:cubicBezTo>
                    <a:pt x="111" y="92"/>
                    <a:pt x="111" y="92"/>
                    <a:pt x="111" y="92"/>
                  </a:cubicBezTo>
                  <a:cubicBezTo>
                    <a:pt x="111" y="92"/>
                    <a:pt x="111" y="92"/>
                    <a:pt x="111" y="92"/>
                  </a:cubicBezTo>
                  <a:cubicBezTo>
                    <a:pt x="110" y="94"/>
                    <a:pt x="110" y="94"/>
                    <a:pt x="109" y="95"/>
                  </a:cubicBezTo>
                  <a:cubicBezTo>
                    <a:pt x="109" y="95"/>
                    <a:pt x="109" y="96"/>
                    <a:pt x="108" y="96"/>
                  </a:cubicBezTo>
                  <a:cubicBezTo>
                    <a:pt x="108" y="96"/>
                    <a:pt x="108" y="97"/>
                    <a:pt x="108" y="97"/>
                  </a:cubicBezTo>
                  <a:cubicBezTo>
                    <a:pt x="108" y="99"/>
                    <a:pt x="108" y="99"/>
                    <a:pt x="108" y="99"/>
                  </a:cubicBezTo>
                  <a:cubicBezTo>
                    <a:pt x="102" y="99"/>
                    <a:pt x="102" y="99"/>
                    <a:pt x="102" y="99"/>
                  </a:cubicBezTo>
                  <a:cubicBezTo>
                    <a:pt x="102" y="97"/>
                    <a:pt x="102" y="97"/>
                    <a:pt x="102" y="97"/>
                  </a:cubicBezTo>
                  <a:cubicBezTo>
                    <a:pt x="102" y="97"/>
                    <a:pt x="102" y="96"/>
                    <a:pt x="102" y="96"/>
                  </a:cubicBezTo>
                  <a:cubicBezTo>
                    <a:pt x="102" y="96"/>
                    <a:pt x="102" y="96"/>
                    <a:pt x="102" y="96"/>
                  </a:cubicBezTo>
                  <a:cubicBezTo>
                    <a:pt x="102" y="96"/>
                    <a:pt x="102" y="96"/>
                    <a:pt x="101" y="96"/>
                  </a:cubicBezTo>
                  <a:cubicBezTo>
                    <a:pt x="99" y="96"/>
                    <a:pt x="99" y="96"/>
                    <a:pt x="99" y="96"/>
                  </a:cubicBezTo>
                  <a:cubicBezTo>
                    <a:pt x="99" y="87"/>
                    <a:pt x="99" y="87"/>
                    <a:pt x="99" y="87"/>
                  </a:cubicBezTo>
                  <a:cubicBezTo>
                    <a:pt x="99" y="87"/>
                    <a:pt x="99" y="85"/>
                    <a:pt x="98" y="84"/>
                  </a:cubicBezTo>
                  <a:cubicBezTo>
                    <a:pt x="97" y="83"/>
                    <a:pt x="96" y="83"/>
                    <a:pt x="94" y="83"/>
                  </a:cubicBezTo>
                  <a:cubicBezTo>
                    <a:pt x="91" y="83"/>
                    <a:pt x="91" y="83"/>
                    <a:pt x="91" y="83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2" y="81"/>
                    <a:pt x="92" y="81"/>
                    <a:pt x="92" y="81"/>
                  </a:cubicBezTo>
                  <a:cubicBezTo>
                    <a:pt x="91" y="81"/>
                    <a:pt x="90" y="81"/>
                    <a:pt x="89" y="81"/>
                  </a:cubicBezTo>
                  <a:cubicBezTo>
                    <a:pt x="89" y="81"/>
                    <a:pt x="89" y="81"/>
                    <a:pt x="89" y="81"/>
                  </a:cubicBezTo>
                  <a:cubicBezTo>
                    <a:pt x="87" y="81"/>
                    <a:pt x="87" y="80"/>
                    <a:pt x="86" y="79"/>
                  </a:cubicBezTo>
                  <a:cubicBezTo>
                    <a:pt x="86" y="78"/>
                    <a:pt x="86" y="78"/>
                    <a:pt x="86" y="78"/>
                  </a:cubicBezTo>
                  <a:cubicBezTo>
                    <a:pt x="85" y="77"/>
                    <a:pt x="85" y="76"/>
                    <a:pt x="84" y="76"/>
                  </a:cubicBezTo>
                  <a:cubicBezTo>
                    <a:pt x="83" y="75"/>
                    <a:pt x="83" y="75"/>
                    <a:pt x="82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80" y="75"/>
                    <a:pt x="79" y="75"/>
                    <a:pt x="78" y="74"/>
                  </a:cubicBezTo>
                  <a:cubicBezTo>
                    <a:pt x="78" y="74"/>
                    <a:pt x="78" y="74"/>
                    <a:pt x="78" y="73"/>
                  </a:cubicBezTo>
                  <a:cubicBezTo>
                    <a:pt x="78" y="73"/>
                    <a:pt x="77" y="73"/>
                    <a:pt x="76" y="73"/>
                  </a:cubicBezTo>
                  <a:cubicBezTo>
                    <a:pt x="76" y="73"/>
                    <a:pt x="76" y="73"/>
                    <a:pt x="76" y="73"/>
                  </a:cubicBezTo>
                  <a:cubicBezTo>
                    <a:pt x="75" y="73"/>
                    <a:pt x="74" y="73"/>
                    <a:pt x="74" y="73"/>
                  </a:cubicBezTo>
                  <a:cubicBezTo>
                    <a:pt x="74" y="75"/>
                    <a:pt x="73" y="75"/>
                    <a:pt x="72" y="75"/>
                  </a:cubicBezTo>
                  <a:cubicBezTo>
                    <a:pt x="72" y="75"/>
                    <a:pt x="72" y="75"/>
                    <a:pt x="71" y="75"/>
                  </a:cubicBezTo>
                  <a:cubicBezTo>
                    <a:pt x="71" y="75"/>
                    <a:pt x="71" y="75"/>
                    <a:pt x="71" y="75"/>
                  </a:cubicBezTo>
                  <a:cubicBezTo>
                    <a:pt x="64" y="75"/>
                    <a:pt x="64" y="75"/>
                    <a:pt x="64" y="75"/>
                  </a:cubicBezTo>
                  <a:cubicBezTo>
                    <a:pt x="64" y="75"/>
                    <a:pt x="64" y="75"/>
                    <a:pt x="64" y="75"/>
                  </a:cubicBezTo>
                  <a:cubicBezTo>
                    <a:pt x="64" y="75"/>
                    <a:pt x="64" y="75"/>
                    <a:pt x="64" y="75"/>
                  </a:cubicBezTo>
                  <a:cubicBezTo>
                    <a:pt x="64" y="75"/>
                    <a:pt x="64" y="76"/>
                    <a:pt x="64" y="77"/>
                  </a:cubicBezTo>
                  <a:cubicBezTo>
                    <a:pt x="64" y="80"/>
                    <a:pt x="62" y="82"/>
                    <a:pt x="60" y="83"/>
                  </a:cubicBezTo>
                  <a:cubicBezTo>
                    <a:pt x="58" y="84"/>
                    <a:pt x="58" y="84"/>
                    <a:pt x="58" y="84"/>
                  </a:cubicBezTo>
                  <a:cubicBezTo>
                    <a:pt x="58" y="82"/>
                    <a:pt x="58" y="82"/>
                    <a:pt x="58" y="82"/>
                  </a:cubicBezTo>
                  <a:cubicBezTo>
                    <a:pt x="57" y="76"/>
                    <a:pt x="54" y="70"/>
                    <a:pt x="49" y="65"/>
                  </a:cubicBezTo>
                  <a:cubicBezTo>
                    <a:pt x="48" y="64"/>
                    <a:pt x="47" y="63"/>
                    <a:pt x="46" y="62"/>
                  </a:cubicBezTo>
                  <a:cubicBezTo>
                    <a:pt x="43" y="58"/>
                    <a:pt x="39" y="55"/>
                    <a:pt x="37" y="51"/>
                  </a:cubicBezTo>
                  <a:cubicBezTo>
                    <a:pt x="36" y="49"/>
                    <a:pt x="36" y="49"/>
                    <a:pt x="36" y="49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39" y="48"/>
                    <a:pt x="40" y="47"/>
                    <a:pt x="41" y="46"/>
                  </a:cubicBezTo>
                  <a:cubicBezTo>
                    <a:pt x="41" y="46"/>
                    <a:pt x="42" y="45"/>
                    <a:pt x="42" y="45"/>
                  </a:cubicBezTo>
                  <a:cubicBezTo>
                    <a:pt x="42" y="44"/>
                    <a:pt x="42" y="44"/>
                    <a:pt x="42" y="43"/>
                  </a:cubicBezTo>
                  <a:cubicBezTo>
                    <a:pt x="43" y="42"/>
                    <a:pt x="44" y="41"/>
                    <a:pt x="45" y="39"/>
                  </a:cubicBezTo>
                  <a:cubicBezTo>
                    <a:pt x="47" y="38"/>
                    <a:pt x="48" y="38"/>
                    <a:pt x="50" y="38"/>
                  </a:cubicBezTo>
                  <a:cubicBezTo>
                    <a:pt x="50" y="38"/>
                    <a:pt x="50" y="38"/>
                    <a:pt x="50" y="38"/>
                  </a:cubicBezTo>
                  <a:cubicBezTo>
                    <a:pt x="51" y="38"/>
                    <a:pt x="52" y="38"/>
                    <a:pt x="52" y="37"/>
                  </a:cubicBezTo>
                  <a:cubicBezTo>
                    <a:pt x="52" y="37"/>
                    <a:pt x="52" y="37"/>
                    <a:pt x="52" y="37"/>
                  </a:cubicBezTo>
                  <a:cubicBezTo>
                    <a:pt x="52" y="36"/>
                    <a:pt x="53" y="35"/>
                    <a:pt x="55" y="35"/>
                  </a:cubicBezTo>
                  <a:cubicBezTo>
                    <a:pt x="57" y="35"/>
                    <a:pt x="57" y="35"/>
                    <a:pt x="57" y="35"/>
                  </a:cubicBezTo>
                  <a:cubicBezTo>
                    <a:pt x="58" y="35"/>
                    <a:pt x="58" y="35"/>
                    <a:pt x="58" y="35"/>
                  </a:cubicBezTo>
                  <a:cubicBezTo>
                    <a:pt x="59" y="35"/>
                    <a:pt x="59" y="35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5"/>
                    <a:pt x="60" y="35"/>
                    <a:pt x="60" y="35"/>
                  </a:cubicBezTo>
                  <a:cubicBezTo>
                    <a:pt x="60" y="34"/>
                    <a:pt x="61" y="33"/>
                    <a:pt x="63" y="33"/>
                  </a:cubicBezTo>
                  <a:cubicBezTo>
                    <a:pt x="63" y="33"/>
                    <a:pt x="63" y="33"/>
                    <a:pt x="64" y="33"/>
                  </a:cubicBezTo>
                  <a:cubicBezTo>
                    <a:pt x="64" y="33"/>
                    <a:pt x="64" y="33"/>
                    <a:pt x="64" y="33"/>
                  </a:cubicBezTo>
                  <a:cubicBezTo>
                    <a:pt x="71" y="33"/>
                    <a:pt x="71" y="33"/>
                    <a:pt x="71" y="33"/>
                  </a:cubicBezTo>
                  <a:cubicBezTo>
                    <a:pt x="71" y="34"/>
                    <a:pt x="71" y="34"/>
                    <a:pt x="71" y="34"/>
                  </a:cubicBezTo>
                  <a:cubicBezTo>
                    <a:pt x="72" y="34"/>
                    <a:pt x="72" y="33"/>
                    <a:pt x="73" y="33"/>
                  </a:cubicBezTo>
                  <a:cubicBezTo>
                    <a:pt x="73" y="33"/>
                    <a:pt x="73" y="33"/>
                    <a:pt x="73" y="33"/>
                  </a:cubicBezTo>
                  <a:cubicBezTo>
                    <a:pt x="73" y="33"/>
                    <a:pt x="73" y="32"/>
                    <a:pt x="73" y="32"/>
                  </a:cubicBezTo>
                  <a:cubicBezTo>
                    <a:pt x="73" y="32"/>
                    <a:pt x="73" y="31"/>
                    <a:pt x="72" y="31"/>
                  </a:cubicBezTo>
                  <a:cubicBezTo>
                    <a:pt x="71" y="30"/>
                    <a:pt x="70" y="29"/>
                    <a:pt x="70" y="28"/>
                  </a:cubicBezTo>
                  <a:cubicBezTo>
                    <a:pt x="70" y="28"/>
                    <a:pt x="70" y="28"/>
                    <a:pt x="69" y="27"/>
                  </a:cubicBezTo>
                  <a:cubicBezTo>
                    <a:pt x="69" y="26"/>
                    <a:pt x="68" y="26"/>
                    <a:pt x="67" y="26"/>
                  </a:cubicBezTo>
                  <a:cubicBezTo>
                    <a:pt x="65" y="25"/>
                    <a:pt x="65" y="23"/>
                    <a:pt x="65" y="22"/>
                  </a:cubicBezTo>
                  <a:cubicBezTo>
                    <a:pt x="65" y="22"/>
                    <a:pt x="65" y="21"/>
                    <a:pt x="65" y="21"/>
                  </a:cubicBezTo>
                  <a:cubicBezTo>
                    <a:pt x="65" y="16"/>
                    <a:pt x="65" y="16"/>
                    <a:pt x="65" y="16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7"/>
                    <a:pt x="68" y="17"/>
                  </a:cubicBezTo>
                  <a:cubicBezTo>
                    <a:pt x="68" y="17"/>
                    <a:pt x="68" y="17"/>
                    <a:pt x="68" y="16"/>
                  </a:cubicBezTo>
                  <a:cubicBezTo>
                    <a:pt x="68" y="16"/>
                    <a:pt x="68" y="15"/>
                    <a:pt x="68" y="15"/>
                  </a:cubicBezTo>
                  <a:cubicBezTo>
                    <a:pt x="68" y="14"/>
                    <a:pt x="68" y="13"/>
                    <a:pt x="68" y="13"/>
                  </a:cubicBezTo>
                  <a:cubicBezTo>
                    <a:pt x="68" y="13"/>
                    <a:pt x="68" y="13"/>
                    <a:pt x="67" y="13"/>
                  </a:cubicBezTo>
                  <a:cubicBezTo>
                    <a:pt x="67" y="12"/>
                    <a:pt x="66" y="12"/>
                    <a:pt x="66" y="12"/>
                  </a:cubicBezTo>
                  <a:cubicBezTo>
                    <a:pt x="65" y="11"/>
                    <a:pt x="65" y="10"/>
                    <a:pt x="65" y="10"/>
                  </a:cubicBezTo>
                  <a:cubicBezTo>
                    <a:pt x="65" y="10"/>
                    <a:pt x="65" y="10"/>
                    <a:pt x="65" y="9"/>
                  </a:cubicBezTo>
                  <a:cubicBezTo>
                    <a:pt x="65" y="9"/>
                    <a:pt x="65" y="9"/>
                    <a:pt x="65" y="8"/>
                  </a:cubicBezTo>
                  <a:cubicBezTo>
                    <a:pt x="66" y="8"/>
                    <a:pt x="66" y="8"/>
                    <a:pt x="66" y="7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4" y="7"/>
                    <a:pt x="63" y="6"/>
                    <a:pt x="63" y="5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6" y="2"/>
                    <a:pt x="66" y="2"/>
                    <a:pt x="66" y="2"/>
                  </a:cubicBezTo>
                  <a:cubicBezTo>
                    <a:pt x="69" y="4"/>
                    <a:pt x="73" y="5"/>
                    <a:pt x="77" y="7"/>
                  </a:cubicBezTo>
                  <a:cubicBezTo>
                    <a:pt x="81" y="9"/>
                    <a:pt x="86" y="12"/>
                    <a:pt x="91" y="15"/>
                  </a:cubicBezTo>
                  <a:cubicBezTo>
                    <a:pt x="95" y="17"/>
                    <a:pt x="99" y="20"/>
                    <a:pt x="102" y="23"/>
                  </a:cubicBezTo>
                  <a:cubicBezTo>
                    <a:pt x="103" y="23"/>
                    <a:pt x="104" y="24"/>
                    <a:pt x="105" y="25"/>
                  </a:cubicBezTo>
                  <a:cubicBezTo>
                    <a:pt x="106" y="25"/>
                    <a:pt x="106" y="25"/>
                    <a:pt x="106" y="25"/>
                  </a:cubicBezTo>
                  <a:cubicBezTo>
                    <a:pt x="106" y="25"/>
                    <a:pt x="108" y="25"/>
                    <a:pt x="108" y="27"/>
                  </a:cubicBezTo>
                  <a:cubicBezTo>
                    <a:pt x="108" y="27"/>
                    <a:pt x="108" y="27"/>
                    <a:pt x="108" y="27"/>
                  </a:cubicBezTo>
                  <a:cubicBezTo>
                    <a:pt x="109" y="28"/>
                    <a:pt x="110" y="29"/>
                    <a:pt x="111" y="30"/>
                  </a:cubicBezTo>
                  <a:cubicBezTo>
                    <a:pt x="112" y="30"/>
                    <a:pt x="112" y="30"/>
                    <a:pt x="114" y="30"/>
                  </a:cubicBezTo>
                  <a:cubicBezTo>
                    <a:pt x="115" y="30"/>
                    <a:pt x="115" y="30"/>
                    <a:pt x="115" y="30"/>
                  </a:cubicBezTo>
                  <a:cubicBezTo>
                    <a:pt x="116" y="31"/>
                    <a:pt x="116" y="31"/>
                    <a:pt x="116" y="31"/>
                  </a:cubicBezTo>
                  <a:cubicBezTo>
                    <a:pt x="116" y="32"/>
                    <a:pt x="117" y="33"/>
                    <a:pt x="117" y="33"/>
                  </a:cubicBezTo>
                  <a:cubicBezTo>
                    <a:pt x="118" y="35"/>
                    <a:pt x="119" y="36"/>
                    <a:pt x="120" y="37"/>
                  </a:cubicBezTo>
                  <a:cubicBezTo>
                    <a:pt x="121" y="37"/>
                    <a:pt x="122" y="38"/>
                    <a:pt x="123" y="38"/>
                  </a:cubicBezTo>
                  <a:cubicBezTo>
                    <a:pt x="126" y="38"/>
                    <a:pt x="126" y="38"/>
                    <a:pt x="126" y="38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6" y="39"/>
                    <a:pt x="127" y="40"/>
                    <a:pt x="127" y="40"/>
                  </a:cubicBezTo>
                  <a:cubicBezTo>
                    <a:pt x="128" y="42"/>
                    <a:pt x="129" y="43"/>
                    <a:pt x="130" y="44"/>
                  </a:cubicBezTo>
                  <a:cubicBezTo>
                    <a:pt x="131" y="45"/>
                    <a:pt x="132" y="45"/>
                    <a:pt x="133" y="46"/>
                  </a:cubicBezTo>
                  <a:cubicBezTo>
                    <a:pt x="134" y="46"/>
                    <a:pt x="134" y="46"/>
                    <a:pt x="135" y="47"/>
                  </a:cubicBezTo>
                  <a:cubicBezTo>
                    <a:pt x="137" y="48"/>
                    <a:pt x="138" y="49"/>
                    <a:pt x="139" y="50"/>
                  </a:cubicBezTo>
                  <a:cubicBezTo>
                    <a:pt x="140" y="51"/>
                    <a:pt x="140" y="51"/>
                    <a:pt x="140" y="51"/>
                  </a:cubicBezTo>
                  <a:cubicBezTo>
                    <a:pt x="142" y="54"/>
                    <a:pt x="144" y="56"/>
                    <a:pt x="146" y="56"/>
                  </a:cubicBezTo>
                  <a:cubicBezTo>
                    <a:pt x="147" y="56"/>
                    <a:pt x="147" y="56"/>
                    <a:pt x="147" y="56"/>
                  </a:cubicBezTo>
                  <a:cubicBezTo>
                    <a:pt x="147" y="57"/>
                    <a:pt x="147" y="57"/>
                    <a:pt x="147" y="57"/>
                  </a:cubicBezTo>
                  <a:cubicBezTo>
                    <a:pt x="150" y="61"/>
                    <a:pt x="153" y="64"/>
                    <a:pt x="156" y="68"/>
                  </a:cubicBezTo>
                  <a:cubicBezTo>
                    <a:pt x="158" y="69"/>
                    <a:pt x="160" y="71"/>
                    <a:pt x="162" y="72"/>
                  </a:cubicBezTo>
                  <a:cubicBezTo>
                    <a:pt x="163" y="73"/>
                    <a:pt x="164" y="74"/>
                    <a:pt x="164" y="74"/>
                  </a:cubicBezTo>
                  <a:cubicBezTo>
                    <a:pt x="165" y="75"/>
                    <a:pt x="166" y="76"/>
                    <a:pt x="166" y="77"/>
                  </a:cubicBezTo>
                  <a:cubicBezTo>
                    <a:pt x="166" y="77"/>
                    <a:pt x="166" y="77"/>
                    <a:pt x="166" y="77"/>
                  </a:cubicBezTo>
                  <a:cubicBezTo>
                    <a:pt x="167" y="78"/>
                    <a:pt x="168" y="79"/>
                    <a:pt x="169" y="80"/>
                  </a:cubicBezTo>
                  <a:cubicBezTo>
                    <a:pt x="170" y="81"/>
                    <a:pt x="172" y="82"/>
                    <a:pt x="172" y="83"/>
                  </a:cubicBezTo>
                  <a:cubicBezTo>
                    <a:pt x="173" y="84"/>
                    <a:pt x="173" y="85"/>
                    <a:pt x="174" y="86"/>
                  </a:cubicBezTo>
                  <a:cubicBezTo>
                    <a:pt x="174" y="87"/>
                    <a:pt x="174" y="88"/>
                    <a:pt x="175" y="89"/>
                  </a:cubicBezTo>
                  <a:cubicBezTo>
                    <a:pt x="176" y="90"/>
                    <a:pt x="177" y="91"/>
                    <a:pt x="178" y="92"/>
                  </a:cubicBezTo>
                  <a:cubicBezTo>
                    <a:pt x="179" y="92"/>
                    <a:pt x="179" y="92"/>
                    <a:pt x="180" y="93"/>
                  </a:cubicBezTo>
                  <a:cubicBezTo>
                    <a:pt x="181" y="93"/>
                    <a:pt x="181" y="94"/>
                    <a:pt x="181" y="94"/>
                  </a:cubicBezTo>
                  <a:cubicBezTo>
                    <a:pt x="181" y="94"/>
                    <a:pt x="181" y="94"/>
                    <a:pt x="181" y="95"/>
                  </a:cubicBezTo>
                  <a:cubicBezTo>
                    <a:pt x="182" y="95"/>
                    <a:pt x="182" y="95"/>
                    <a:pt x="182" y="96"/>
                  </a:cubicBezTo>
                  <a:cubicBezTo>
                    <a:pt x="183" y="96"/>
                    <a:pt x="183" y="96"/>
                    <a:pt x="183" y="96"/>
                  </a:cubicBezTo>
                  <a:cubicBezTo>
                    <a:pt x="183" y="97"/>
                    <a:pt x="184" y="98"/>
                    <a:pt x="184" y="99"/>
                  </a:cubicBezTo>
                  <a:cubicBezTo>
                    <a:pt x="184" y="100"/>
                    <a:pt x="184" y="100"/>
                    <a:pt x="185" y="101"/>
                  </a:cubicBezTo>
                  <a:cubicBezTo>
                    <a:pt x="185" y="101"/>
                    <a:pt x="186" y="102"/>
                    <a:pt x="186" y="102"/>
                  </a:cubicBezTo>
                  <a:cubicBezTo>
                    <a:pt x="187" y="103"/>
                    <a:pt x="187" y="103"/>
                    <a:pt x="187" y="103"/>
                  </a:cubicBezTo>
                  <a:cubicBezTo>
                    <a:pt x="188" y="103"/>
                    <a:pt x="189" y="104"/>
                    <a:pt x="189" y="105"/>
                  </a:cubicBezTo>
                  <a:cubicBezTo>
                    <a:pt x="189" y="105"/>
                    <a:pt x="190" y="106"/>
                    <a:pt x="190" y="106"/>
                  </a:cubicBezTo>
                  <a:cubicBezTo>
                    <a:pt x="191" y="107"/>
                    <a:pt x="191" y="108"/>
                    <a:pt x="192" y="109"/>
                  </a:cubicBezTo>
                  <a:cubicBezTo>
                    <a:pt x="192" y="109"/>
                    <a:pt x="192" y="110"/>
                    <a:pt x="192" y="110"/>
                  </a:cubicBezTo>
                  <a:cubicBezTo>
                    <a:pt x="192" y="111"/>
                    <a:pt x="192" y="111"/>
                    <a:pt x="192" y="111"/>
                  </a:cubicBezTo>
                  <a:cubicBezTo>
                    <a:pt x="192" y="111"/>
                    <a:pt x="192" y="111"/>
                    <a:pt x="193" y="111"/>
                  </a:cubicBezTo>
                  <a:cubicBezTo>
                    <a:pt x="194" y="111"/>
                    <a:pt x="194" y="112"/>
                    <a:pt x="195" y="113"/>
                  </a:cubicBezTo>
                  <a:cubicBezTo>
                    <a:pt x="195" y="113"/>
                    <a:pt x="195" y="113"/>
                    <a:pt x="195" y="113"/>
                  </a:cubicBezTo>
                  <a:cubicBezTo>
                    <a:pt x="195" y="114"/>
                    <a:pt x="195" y="114"/>
                    <a:pt x="195" y="114"/>
                  </a:cubicBezTo>
                  <a:cubicBezTo>
                    <a:pt x="196" y="114"/>
                    <a:pt x="196" y="115"/>
                    <a:pt x="197" y="116"/>
                  </a:cubicBezTo>
                  <a:cubicBezTo>
                    <a:pt x="197" y="116"/>
                    <a:pt x="197" y="117"/>
                    <a:pt x="197" y="118"/>
                  </a:cubicBezTo>
                  <a:cubicBezTo>
                    <a:pt x="197" y="118"/>
                    <a:pt x="197" y="119"/>
                    <a:pt x="197" y="119"/>
                  </a:cubicBezTo>
                  <a:cubicBezTo>
                    <a:pt x="197" y="119"/>
                    <a:pt x="197" y="119"/>
                    <a:pt x="197" y="119"/>
                  </a:cubicBezTo>
                  <a:cubicBezTo>
                    <a:pt x="197" y="119"/>
                    <a:pt x="198" y="119"/>
                    <a:pt x="198" y="119"/>
                  </a:cubicBezTo>
                  <a:cubicBezTo>
                    <a:pt x="200" y="119"/>
                    <a:pt x="200" y="119"/>
                    <a:pt x="200" y="119"/>
                  </a:cubicBezTo>
                  <a:cubicBezTo>
                    <a:pt x="200" y="123"/>
                    <a:pt x="200" y="123"/>
                    <a:pt x="200" y="123"/>
                  </a:cubicBezTo>
                  <a:cubicBezTo>
                    <a:pt x="200" y="123"/>
                    <a:pt x="200" y="123"/>
                    <a:pt x="200" y="123"/>
                  </a:cubicBezTo>
                  <a:cubicBezTo>
                    <a:pt x="200" y="124"/>
                    <a:pt x="200" y="124"/>
                    <a:pt x="200" y="124"/>
                  </a:cubicBezTo>
                  <a:cubicBezTo>
                    <a:pt x="200" y="124"/>
                    <a:pt x="200" y="124"/>
                    <a:pt x="201" y="124"/>
                  </a:cubicBezTo>
                  <a:cubicBezTo>
                    <a:pt x="202" y="124"/>
                    <a:pt x="202" y="124"/>
                    <a:pt x="202" y="124"/>
                  </a:cubicBezTo>
                  <a:cubicBezTo>
                    <a:pt x="202" y="125"/>
                    <a:pt x="202" y="125"/>
                    <a:pt x="202" y="125"/>
                  </a:cubicBezTo>
                  <a:cubicBezTo>
                    <a:pt x="202" y="126"/>
                    <a:pt x="203" y="126"/>
                    <a:pt x="203" y="127"/>
                  </a:cubicBezTo>
                  <a:cubicBezTo>
                    <a:pt x="204" y="127"/>
                    <a:pt x="204" y="128"/>
                    <a:pt x="205" y="129"/>
                  </a:cubicBezTo>
                  <a:cubicBezTo>
                    <a:pt x="205" y="130"/>
                    <a:pt x="205" y="131"/>
                    <a:pt x="205" y="131"/>
                  </a:cubicBezTo>
                  <a:cubicBezTo>
                    <a:pt x="205" y="131"/>
                    <a:pt x="205" y="132"/>
                    <a:pt x="205" y="132"/>
                  </a:cubicBezTo>
                  <a:cubicBezTo>
                    <a:pt x="205" y="132"/>
                    <a:pt x="205" y="132"/>
                    <a:pt x="205" y="132"/>
                  </a:cubicBezTo>
                  <a:cubicBezTo>
                    <a:pt x="205" y="132"/>
                    <a:pt x="205" y="132"/>
                    <a:pt x="206" y="132"/>
                  </a:cubicBezTo>
                  <a:cubicBezTo>
                    <a:pt x="207" y="132"/>
                    <a:pt x="208" y="133"/>
                    <a:pt x="208" y="134"/>
                  </a:cubicBezTo>
                  <a:cubicBezTo>
                    <a:pt x="208" y="137"/>
                    <a:pt x="208" y="137"/>
                    <a:pt x="208" y="137"/>
                  </a:cubicBezTo>
                  <a:cubicBezTo>
                    <a:pt x="207" y="137"/>
                    <a:pt x="207" y="137"/>
                    <a:pt x="207" y="137"/>
                  </a:cubicBezTo>
                  <a:cubicBezTo>
                    <a:pt x="207" y="137"/>
                    <a:pt x="207" y="137"/>
                    <a:pt x="207" y="137"/>
                  </a:cubicBezTo>
                  <a:cubicBezTo>
                    <a:pt x="207" y="137"/>
                    <a:pt x="207" y="137"/>
                    <a:pt x="207" y="137"/>
                  </a:cubicBezTo>
                  <a:cubicBezTo>
                    <a:pt x="208" y="137"/>
                    <a:pt x="208" y="137"/>
                    <a:pt x="209" y="137"/>
                  </a:cubicBezTo>
                  <a:cubicBezTo>
                    <a:pt x="210" y="137"/>
                    <a:pt x="210" y="137"/>
                    <a:pt x="210" y="137"/>
                  </a:cubicBezTo>
                  <a:cubicBezTo>
                    <a:pt x="210" y="139"/>
                    <a:pt x="210" y="139"/>
                    <a:pt x="210" y="139"/>
                  </a:cubicBezTo>
                  <a:cubicBezTo>
                    <a:pt x="210" y="139"/>
                    <a:pt x="210" y="140"/>
                    <a:pt x="210" y="140"/>
                  </a:cubicBezTo>
                  <a:cubicBezTo>
                    <a:pt x="210" y="141"/>
                    <a:pt x="210" y="142"/>
                    <a:pt x="210" y="142"/>
                  </a:cubicBezTo>
                  <a:cubicBezTo>
                    <a:pt x="211" y="142"/>
                    <a:pt x="211" y="142"/>
                    <a:pt x="211" y="142"/>
                  </a:cubicBezTo>
                  <a:cubicBezTo>
                    <a:pt x="213" y="143"/>
                    <a:pt x="213" y="143"/>
                    <a:pt x="213" y="143"/>
                  </a:cubicBezTo>
                  <a:cubicBezTo>
                    <a:pt x="213" y="146"/>
                    <a:pt x="213" y="146"/>
                    <a:pt x="213" y="146"/>
                  </a:cubicBezTo>
                  <a:cubicBezTo>
                    <a:pt x="213" y="146"/>
                    <a:pt x="213" y="147"/>
                    <a:pt x="213" y="147"/>
                  </a:cubicBezTo>
                  <a:cubicBezTo>
                    <a:pt x="213" y="147"/>
                    <a:pt x="213" y="147"/>
                    <a:pt x="213" y="148"/>
                  </a:cubicBezTo>
                  <a:cubicBezTo>
                    <a:pt x="213" y="148"/>
                    <a:pt x="213" y="148"/>
                    <a:pt x="214" y="148"/>
                  </a:cubicBezTo>
                  <a:cubicBezTo>
                    <a:pt x="215" y="148"/>
                    <a:pt x="215" y="148"/>
                    <a:pt x="215" y="148"/>
                  </a:cubicBezTo>
                  <a:cubicBezTo>
                    <a:pt x="215" y="149"/>
                    <a:pt x="215" y="149"/>
                    <a:pt x="215" y="149"/>
                  </a:cubicBezTo>
                  <a:cubicBezTo>
                    <a:pt x="215" y="150"/>
                    <a:pt x="215" y="150"/>
                    <a:pt x="215" y="151"/>
                  </a:cubicBezTo>
                  <a:cubicBezTo>
                    <a:pt x="215" y="152"/>
                    <a:pt x="215" y="152"/>
                    <a:pt x="215" y="153"/>
                  </a:cubicBezTo>
                  <a:cubicBezTo>
                    <a:pt x="215" y="153"/>
                    <a:pt x="215" y="153"/>
                    <a:pt x="215" y="153"/>
                  </a:cubicBezTo>
                  <a:cubicBezTo>
                    <a:pt x="216" y="153"/>
                    <a:pt x="216" y="153"/>
                    <a:pt x="216" y="153"/>
                  </a:cubicBezTo>
                  <a:cubicBezTo>
                    <a:pt x="217" y="153"/>
                    <a:pt x="217" y="153"/>
                    <a:pt x="218" y="154"/>
                  </a:cubicBezTo>
                  <a:cubicBezTo>
                    <a:pt x="218" y="154"/>
                    <a:pt x="218" y="155"/>
                    <a:pt x="218" y="156"/>
                  </a:cubicBezTo>
                  <a:cubicBezTo>
                    <a:pt x="218" y="156"/>
                    <a:pt x="218" y="156"/>
                    <a:pt x="218" y="156"/>
                  </a:cubicBezTo>
                  <a:cubicBezTo>
                    <a:pt x="218" y="157"/>
                    <a:pt x="218" y="158"/>
                    <a:pt x="217" y="159"/>
                  </a:cubicBezTo>
                  <a:cubicBezTo>
                    <a:pt x="217" y="160"/>
                    <a:pt x="217" y="161"/>
                    <a:pt x="217" y="161"/>
                  </a:cubicBezTo>
                  <a:cubicBezTo>
                    <a:pt x="217" y="162"/>
                    <a:pt x="217" y="164"/>
                    <a:pt x="217" y="166"/>
                  </a:cubicBezTo>
                  <a:cubicBezTo>
                    <a:pt x="217" y="169"/>
                    <a:pt x="217" y="172"/>
                    <a:pt x="218" y="177"/>
                  </a:cubicBezTo>
                  <a:cubicBezTo>
                    <a:pt x="219" y="185"/>
                    <a:pt x="221" y="193"/>
                    <a:pt x="223" y="199"/>
                  </a:cubicBezTo>
                  <a:cubicBezTo>
                    <a:pt x="224" y="202"/>
                    <a:pt x="224" y="202"/>
                    <a:pt x="224" y="202"/>
                  </a:cubicBezTo>
                  <a:cubicBezTo>
                    <a:pt x="221" y="201"/>
                    <a:pt x="221" y="201"/>
                    <a:pt x="221" y="201"/>
                  </a:cubicBezTo>
                  <a:cubicBezTo>
                    <a:pt x="219" y="200"/>
                    <a:pt x="217" y="199"/>
                    <a:pt x="216" y="197"/>
                  </a:cubicBezTo>
                  <a:cubicBezTo>
                    <a:pt x="215" y="196"/>
                    <a:pt x="215" y="195"/>
                    <a:pt x="215" y="193"/>
                  </a:cubicBezTo>
                  <a:cubicBezTo>
                    <a:pt x="215" y="193"/>
                    <a:pt x="215" y="193"/>
                    <a:pt x="214" y="193"/>
                  </a:cubicBezTo>
                  <a:cubicBezTo>
                    <a:pt x="212" y="193"/>
                    <a:pt x="212" y="192"/>
                    <a:pt x="212" y="191"/>
                  </a:cubicBezTo>
                  <a:cubicBezTo>
                    <a:pt x="212" y="187"/>
                    <a:pt x="212" y="187"/>
                    <a:pt x="212" y="187"/>
                  </a:cubicBezTo>
                  <a:cubicBezTo>
                    <a:pt x="212" y="186"/>
                    <a:pt x="212" y="186"/>
                    <a:pt x="212" y="185"/>
                  </a:cubicBezTo>
                  <a:cubicBezTo>
                    <a:pt x="212" y="185"/>
                    <a:pt x="212" y="185"/>
                    <a:pt x="212" y="185"/>
                  </a:cubicBezTo>
                  <a:cubicBezTo>
                    <a:pt x="212" y="185"/>
                    <a:pt x="212" y="185"/>
                    <a:pt x="211" y="185"/>
                  </a:cubicBezTo>
                  <a:cubicBezTo>
                    <a:pt x="209" y="185"/>
                    <a:pt x="209" y="183"/>
                    <a:pt x="209" y="182"/>
                  </a:cubicBezTo>
                  <a:cubicBezTo>
                    <a:pt x="209" y="181"/>
                    <a:pt x="209" y="180"/>
                    <a:pt x="209" y="180"/>
                  </a:cubicBezTo>
                  <a:cubicBezTo>
                    <a:pt x="209" y="180"/>
                    <a:pt x="209" y="180"/>
                    <a:pt x="209" y="180"/>
                  </a:cubicBezTo>
                  <a:cubicBezTo>
                    <a:pt x="209" y="180"/>
                    <a:pt x="207" y="180"/>
                    <a:pt x="207" y="178"/>
                  </a:cubicBezTo>
                  <a:cubicBezTo>
                    <a:pt x="207" y="178"/>
                    <a:pt x="206" y="178"/>
                    <a:pt x="206" y="177"/>
                  </a:cubicBezTo>
                  <a:cubicBezTo>
                    <a:pt x="205" y="176"/>
                    <a:pt x="204" y="175"/>
                    <a:pt x="204" y="174"/>
                  </a:cubicBezTo>
                  <a:cubicBezTo>
                    <a:pt x="204" y="174"/>
                    <a:pt x="204" y="173"/>
                    <a:pt x="204" y="173"/>
                  </a:cubicBezTo>
                  <a:cubicBezTo>
                    <a:pt x="204" y="173"/>
                    <a:pt x="204" y="172"/>
                    <a:pt x="204" y="172"/>
                  </a:cubicBezTo>
                  <a:cubicBezTo>
                    <a:pt x="204" y="172"/>
                    <a:pt x="204" y="172"/>
                    <a:pt x="204" y="172"/>
                  </a:cubicBezTo>
                  <a:cubicBezTo>
                    <a:pt x="204" y="172"/>
                    <a:pt x="204" y="172"/>
                    <a:pt x="203" y="172"/>
                  </a:cubicBezTo>
                  <a:cubicBezTo>
                    <a:pt x="202" y="172"/>
                    <a:pt x="201" y="171"/>
                    <a:pt x="201" y="170"/>
                  </a:cubicBezTo>
                  <a:cubicBezTo>
                    <a:pt x="201" y="168"/>
                    <a:pt x="201" y="168"/>
                    <a:pt x="201" y="168"/>
                  </a:cubicBezTo>
                  <a:cubicBezTo>
                    <a:pt x="201" y="168"/>
                    <a:pt x="201" y="167"/>
                    <a:pt x="201" y="167"/>
                  </a:cubicBezTo>
                  <a:cubicBezTo>
                    <a:pt x="201" y="167"/>
                    <a:pt x="201" y="167"/>
                    <a:pt x="201" y="167"/>
                  </a:cubicBezTo>
                  <a:cubicBezTo>
                    <a:pt x="201" y="167"/>
                    <a:pt x="201" y="167"/>
                    <a:pt x="201" y="167"/>
                  </a:cubicBezTo>
                  <a:cubicBezTo>
                    <a:pt x="199" y="167"/>
                    <a:pt x="199" y="164"/>
                    <a:pt x="199" y="163"/>
                  </a:cubicBezTo>
                  <a:cubicBezTo>
                    <a:pt x="199" y="163"/>
                    <a:pt x="199" y="162"/>
                    <a:pt x="199" y="162"/>
                  </a:cubicBezTo>
                  <a:cubicBezTo>
                    <a:pt x="199" y="162"/>
                    <a:pt x="199" y="162"/>
                    <a:pt x="199" y="162"/>
                  </a:cubicBezTo>
                  <a:cubicBezTo>
                    <a:pt x="197" y="162"/>
                    <a:pt x="196" y="160"/>
                    <a:pt x="196" y="159"/>
                  </a:cubicBezTo>
                  <a:cubicBezTo>
                    <a:pt x="196" y="158"/>
                    <a:pt x="196" y="158"/>
                    <a:pt x="196" y="157"/>
                  </a:cubicBezTo>
                  <a:cubicBezTo>
                    <a:pt x="195" y="155"/>
                    <a:pt x="194" y="154"/>
                    <a:pt x="193" y="154"/>
                  </a:cubicBezTo>
                  <a:cubicBezTo>
                    <a:pt x="193" y="154"/>
                    <a:pt x="193" y="154"/>
                    <a:pt x="192" y="154"/>
                  </a:cubicBezTo>
                  <a:cubicBezTo>
                    <a:pt x="191" y="154"/>
                    <a:pt x="189" y="154"/>
                    <a:pt x="189" y="151"/>
                  </a:cubicBezTo>
                  <a:cubicBezTo>
                    <a:pt x="188" y="150"/>
                    <a:pt x="188" y="150"/>
                    <a:pt x="188" y="149"/>
                  </a:cubicBezTo>
                  <a:cubicBezTo>
                    <a:pt x="188" y="149"/>
                    <a:pt x="188" y="149"/>
                    <a:pt x="188" y="149"/>
                  </a:cubicBezTo>
                  <a:cubicBezTo>
                    <a:pt x="188" y="149"/>
                    <a:pt x="188" y="149"/>
                    <a:pt x="188" y="149"/>
                  </a:cubicBezTo>
                  <a:cubicBezTo>
                    <a:pt x="188" y="149"/>
                    <a:pt x="188" y="149"/>
                    <a:pt x="187" y="149"/>
                  </a:cubicBezTo>
                  <a:cubicBezTo>
                    <a:pt x="186" y="148"/>
                    <a:pt x="186" y="148"/>
                    <a:pt x="186" y="148"/>
                  </a:cubicBezTo>
                  <a:cubicBezTo>
                    <a:pt x="186" y="144"/>
                    <a:pt x="186" y="144"/>
                    <a:pt x="186" y="144"/>
                  </a:cubicBezTo>
                  <a:cubicBezTo>
                    <a:pt x="186" y="143"/>
                    <a:pt x="186" y="142"/>
                    <a:pt x="186" y="141"/>
                  </a:cubicBezTo>
                  <a:cubicBezTo>
                    <a:pt x="186" y="141"/>
                    <a:pt x="186" y="141"/>
                    <a:pt x="186" y="141"/>
                  </a:cubicBezTo>
                  <a:cubicBezTo>
                    <a:pt x="186" y="141"/>
                    <a:pt x="185" y="141"/>
                    <a:pt x="185" y="141"/>
                  </a:cubicBezTo>
                  <a:cubicBezTo>
                    <a:pt x="183" y="141"/>
                    <a:pt x="183" y="141"/>
                    <a:pt x="183" y="141"/>
                  </a:cubicBezTo>
                  <a:cubicBezTo>
                    <a:pt x="183" y="139"/>
                    <a:pt x="183" y="139"/>
                    <a:pt x="183" y="139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83" y="138"/>
                    <a:pt x="183" y="138"/>
                    <a:pt x="183" y="138"/>
                  </a:cubicBezTo>
                  <a:cubicBezTo>
                    <a:pt x="183" y="138"/>
                    <a:pt x="183" y="138"/>
                    <a:pt x="182" y="138"/>
                  </a:cubicBezTo>
                  <a:cubicBezTo>
                    <a:pt x="181" y="138"/>
                    <a:pt x="181" y="138"/>
                    <a:pt x="181" y="138"/>
                  </a:cubicBezTo>
                  <a:cubicBezTo>
                    <a:pt x="181" y="137"/>
                    <a:pt x="181" y="137"/>
                    <a:pt x="181" y="137"/>
                  </a:cubicBezTo>
                  <a:cubicBezTo>
                    <a:pt x="180" y="136"/>
                    <a:pt x="180" y="135"/>
                    <a:pt x="179" y="134"/>
                  </a:cubicBezTo>
                  <a:cubicBezTo>
                    <a:pt x="179" y="134"/>
                    <a:pt x="179" y="135"/>
                    <a:pt x="179" y="135"/>
                  </a:cubicBezTo>
                  <a:cubicBezTo>
                    <a:pt x="175" y="135"/>
                    <a:pt x="175" y="135"/>
                    <a:pt x="175" y="135"/>
                  </a:cubicBezTo>
                  <a:cubicBezTo>
                    <a:pt x="177" y="138"/>
                    <a:pt x="180" y="142"/>
                    <a:pt x="181" y="144"/>
                  </a:cubicBezTo>
                  <a:cubicBezTo>
                    <a:pt x="183" y="147"/>
                    <a:pt x="183" y="147"/>
                    <a:pt x="183" y="147"/>
                  </a:cubicBezTo>
                  <a:cubicBezTo>
                    <a:pt x="185" y="150"/>
                    <a:pt x="187" y="153"/>
                    <a:pt x="189" y="156"/>
                  </a:cubicBezTo>
                  <a:cubicBezTo>
                    <a:pt x="190" y="157"/>
                    <a:pt x="191" y="158"/>
                    <a:pt x="191" y="159"/>
                  </a:cubicBezTo>
                  <a:cubicBezTo>
                    <a:pt x="192" y="159"/>
                    <a:pt x="192" y="159"/>
                    <a:pt x="192" y="159"/>
                  </a:cubicBezTo>
                  <a:cubicBezTo>
                    <a:pt x="192" y="160"/>
                    <a:pt x="192" y="160"/>
                    <a:pt x="192" y="160"/>
                  </a:cubicBezTo>
                  <a:cubicBezTo>
                    <a:pt x="192" y="160"/>
                    <a:pt x="192" y="161"/>
                    <a:pt x="192" y="161"/>
                  </a:cubicBezTo>
                  <a:cubicBezTo>
                    <a:pt x="192" y="161"/>
                    <a:pt x="192" y="161"/>
                    <a:pt x="193" y="161"/>
                  </a:cubicBezTo>
                  <a:cubicBezTo>
                    <a:pt x="194" y="161"/>
                    <a:pt x="194" y="161"/>
                    <a:pt x="194" y="161"/>
                  </a:cubicBezTo>
                  <a:cubicBezTo>
                    <a:pt x="194" y="163"/>
                    <a:pt x="194" y="163"/>
                    <a:pt x="194" y="163"/>
                  </a:cubicBezTo>
                  <a:cubicBezTo>
                    <a:pt x="194" y="163"/>
                    <a:pt x="194" y="163"/>
                    <a:pt x="194" y="163"/>
                  </a:cubicBezTo>
                  <a:cubicBezTo>
                    <a:pt x="194" y="164"/>
                    <a:pt x="194" y="165"/>
                    <a:pt x="194" y="166"/>
                  </a:cubicBezTo>
                  <a:cubicBezTo>
                    <a:pt x="194" y="166"/>
                    <a:pt x="195" y="166"/>
                    <a:pt x="195" y="166"/>
                  </a:cubicBezTo>
                  <a:cubicBezTo>
                    <a:pt x="195" y="166"/>
                    <a:pt x="197" y="166"/>
                    <a:pt x="197" y="168"/>
                  </a:cubicBezTo>
                  <a:cubicBezTo>
                    <a:pt x="197" y="169"/>
                    <a:pt x="198" y="169"/>
                    <a:pt x="199" y="170"/>
                  </a:cubicBezTo>
                  <a:cubicBezTo>
                    <a:pt x="199" y="170"/>
                    <a:pt x="199" y="170"/>
                    <a:pt x="199" y="170"/>
                  </a:cubicBezTo>
                  <a:cubicBezTo>
                    <a:pt x="201" y="172"/>
                    <a:pt x="202" y="174"/>
                    <a:pt x="202" y="176"/>
                  </a:cubicBezTo>
                  <a:cubicBezTo>
                    <a:pt x="202" y="176"/>
                    <a:pt x="202" y="176"/>
                    <a:pt x="203" y="176"/>
                  </a:cubicBezTo>
                  <a:cubicBezTo>
                    <a:pt x="205" y="177"/>
                    <a:pt x="205" y="177"/>
                    <a:pt x="205" y="177"/>
                  </a:cubicBezTo>
                  <a:cubicBezTo>
                    <a:pt x="205" y="179"/>
                    <a:pt x="205" y="179"/>
                    <a:pt x="205" y="179"/>
                  </a:cubicBezTo>
                  <a:cubicBezTo>
                    <a:pt x="204" y="183"/>
                    <a:pt x="205" y="186"/>
                    <a:pt x="207" y="188"/>
                  </a:cubicBezTo>
                  <a:cubicBezTo>
                    <a:pt x="207" y="189"/>
                    <a:pt x="208" y="190"/>
                    <a:pt x="208" y="190"/>
                  </a:cubicBezTo>
                  <a:cubicBezTo>
                    <a:pt x="209" y="191"/>
                    <a:pt x="210" y="191"/>
                    <a:pt x="210" y="192"/>
                  </a:cubicBezTo>
                  <a:cubicBezTo>
                    <a:pt x="211" y="193"/>
                    <a:pt x="211" y="193"/>
                    <a:pt x="212" y="194"/>
                  </a:cubicBezTo>
                  <a:cubicBezTo>
                    <a:pt x="212" y="195"/>
                    <a:pt x="212" y="195"/>
                    <a:pt x="213" y="196"/>
                  </a:cubicBezTo>
                  <a:cubicBezTo>
                    <a:pt x="213" y="196"/>
                    <a:pt x="213" y="197"/>
                    <a:pt x="213" y="197"/>
                  </a:cubicBezTo>
                  <a:cubicBezTo>
                    <a:pt x="213" y="197"/>
                    <a:pt x="213" y="197"/>
                    <a:pt x="213" y="197"/>
                  </a:cubicBezTo>
                  <a:cubicBezTo>
                    <a:pt x="213" y="197"/>
                    <a:pt x="213" y="197"/>
                    <a:pt x="213" y="197"/>
                  </a:cubicBezTo>
                  <a:cubicBezTo>
                    <a:pt x="216" y="198"/>
                    <a:pt x="216" y="200"/>
                    <a:pt x="215" y="202"/>
                  </a:cubicBezTo>
                  <a:cubicBezTo>
                    <a:pt x="215" y="202"/>
                    <a:pt x="215" y="202"/>
                    <a:pt x="215" y="202"/>
                  </a:cubicBezTo>
                  <a:cubicBezTo>
                    <a:pt x="215" y="203"/>
                    <a:pt x="216" y="203"/>
                    <a:pt x="216" y="203"/>
                  </a:cubicBezTo>
                  <a:cubicBezTo>
                    <a:pt x="217" y="203"/>
                    <a:pt x="218" y="204"/>
                    <a:pt x="219" y="205"/>
                  </a:cubicBezTo>
                  <a:cubicBezTo>
                    <a:pt x="219" y="205"/>
                    <a:pt x="219" y="205"/>
                    <a:pt x="219" y="206"/>
                  </a:cubicBezTo>
                  <a:cubicBezTo>
                    <a:pt x="220" y="206"/>
                    <a:pt x="221" y="208"/>
                    <a:pt x="221" y="210"/>
                  </a:cubicBezTo>
                  <a:cubicBezTo>
                    <a:pt x="221" y="210"/>
                    <a:pt x="221" y="210"/>
                    <a:pt x="221" y="210"/>
                  </a:cubicBezTo>
                  <a:cubicBezTo>
                    <a:pt x="221" y="210"/>
                    <a:pt x="221" y="210"/>
                    <a:pt x="221" y="210"/>
                  </a:cubicBezTo>
                  <a:cubicBezTo>
                    <a:pt x="221" y="210"/>
                    <a:pt x="221" y="210"/>
                    <a:pt x="221" y="210"/>
                  </a:cubicBezTo>
                  <a:cubicBezTo>
                    <a:pt x="221" y="210"/>
                    <a:pt x="223" y="211"/>
                    <a:pt x="223" y="211"/>
                  </a:cubicBezTo>
                  <a:cubicBezTo>
                    <a:pt x="223" y="218"/>
                    <a:pt x="223" y="218"/>
                    <a:pt x="223" y="218"/>
                  </a:cubicBezTo>
                  <a:cubicBezTo>
                    <a:pt x="224" y="219"/>
                    <a:pt x="224" y="220"/>
                    <a:pt x="224" y="221"/>
                  </a:cubicBezTo>
                  <a:cubicBezTo>
                    <a:pt x="226" y="222"/>
                    <a:pt x="228" y="224"/>
                    <a:pt x="230" y="226"/>
                  </a:cubicBezTo>
                  <a:cubicBezTo>
                    <a:pt x="231" y="228"/>
                    <a:pt x="231" y="230"/>
                    <a:pt x="231" y="232"/>
                  </a:cubicBezTo>
                  <a:cubicBezTo>
                    <a:pt x="231" y="232"/>
                    <a:pt x="231" y="232"/>
                    <a:pt x="231" y="233"/>
                  </a:cubicBezTo>
                  <a:cubicBezTo>
                    <a:pt x="231" y="245"/>
                    <a:pt x="231" y="245"/>
                    <a:pt x="231" y="245"/>
                  </a:cubicBezTo>
                  <a:cubicBezTo>
                    <a:pt x="230" y="245"/>
                    <a:pt x="230" y="245"/>
                    <a:pt x="230" y="245"/>
                  </a:cubicBezTo>
                  <a:cubicBezTo>
                    <a:pt x="229" y="245"/>
                    <a:pt x="229" y="245"/>
                    <a:pt x="229" y="246"/>
                  </a:cubicBezTo>
                  <a:cubicBezTo>
                    <a:pt x="229" y="247"/>
                    <a:pt x="229" y="248"/>
                    <a:pt x="229" y="249"/>
                  </a:cubicBezTo>
                  <a:cubicBezTo>
                    <a:pt x="229" y="250"/>
                    <a:pt x="229" y="251"/>
                    <a:pt x="228" y="251"/>
                  </a:cubicBezTo>
                  <a:cubicBezTo>
                    <a:pt x="228" y="252"/>
                    <a:pt x="228" y="253"/>
                    <a:pt x="228" y="255"/>
                  </a:cubicBezTo>
                  <a:cubicBezTo>
                    <a:pt x="228" y="255"/>
                    <a:pt x="228" y="256"/>
                    <a:pt x="228" y="256"/>
                  </a:cubicBezTo>
                  <a:cubicBezTo>
                    <a:pt x="228" y="258"/>
                    <a:pt x="227" y="258"/>
                    <a:pt x="227" y="258"/>
                  </a:cubicBezTo>
                  <a:cubicBezTo>
                    <a:pt x="227" y="258"/>
                    <a:pt x="227" y="259"/>
                    <a:pt x="226" y="259"/>
                  </a:cubicBezTo>
                  <a:cubicBezTo>
                    <a:pt x="226" y="260"/>
                    <a:pt x="226" y="262"/>
                    <a:pt x="226" y="264"/>
                  </a:cubicBezTo>
                  <a:cubicBezTo>
                    <a:pt x="226" y="265"/>
                    <a:pt x="226" y="265"/>
                    <a:pt x="226" y="265"/>
                  </a:cubicBezTo>
                  <a:cubicBezTo>
                    <a:pt x="226" y="266"/>
                    <a:pt x="226" y="266"/>
                    <a:pt x="226" y="267"/>
                  </a:cubicBezTo>
                  <a:cubicBezTo>
                    <a:pt x="226" y="269"/>
                    <a:pt x="226" y="270"/>
                    <a:pt x="227" y="270"/>
                  </a:cubicBezTo>
                  <a:cubicBezTo>
                    <a:pt x="227" y="271"/>
                    <a:pt x="227" y="271"/>
                    <a:pt x="227" y="271"/>
                  </a:cubicBezTo>
                  <a:cubicBezTo>
                    <a:pt x="228" y="271"/>
                    <a:pt x="228" y="272"/>
                    <a:pt x="228" y="273"/>
                  </a:cubicBezTo>
                  <a:cubicBezTo>
                    <a:pt x="228" y="282"/>
                    <a:pt x="228" y="282"/>
                    <a:pt x="228" y="282"/>
                  </a:cubicBezTo>
                  <a:cubicBezTo>
                    <a:pt x="226" y="282"/>
                    <a:pt x="226" y="282"/>
                    <a:pt x="226" y="282"/>
                  </a:cubicBezTo>
                  <a:cubicBezTo>
                    <a:pt x="226" y="282"/>
                    <a:pt x="226" y="282"/>
                    <a:pt x="226" y="282"/>
                  </a:cubicBezTo>
                  <a:cubicBezTo>
                    <a:pt x="226" y="282"/>
                    <a:pt x="226" y="284"/>
                    <a:pt x="226" y="285"/>
                  </a:cubicBezTo>
                  <a:cubicBezTo>
                    <a:pt x="226" y="285"/>
                    <a:pt x="226" y="285"/>
                    <a:pt x="226" y="285"/>
                  </a:cubicBezTo>
                  <a:cubicBezTo>
                    <a:pt x="226" y="288"/>
                    <a:pt x="226" y="288"/>
                    <a:pt x="226" y="288"/>
                  </a:cubicBezTo>
                  <a:cubicBezTo>
                    <a:pt x="224" y="287"/>
                    <a:pt x="224" y="287"/>
                    <a:pt x="224" y="287"/>
                  </a:cubicBezTo>
                  <a:cubicBezTo>
                    <a:pt x="224" y="287"/>
                    <a:pt x="224" y="287"/>
                    <a:pt x="223" y="287"/>
                  </a:cubicBezTo>
                  <a:cubicBezTo>
                    <a:pt x="223" y="287"/>
                    <a:pt x="223" y="287"/>
                    <a:pt x="223" y="287"/>
                  </a:cubicBezTo>
                  <a:cubicBezTo>
                    <a:pt x="223" y="287"/>
                    <a:pt x="223" y="287"/>
                    <a:pt x="223" y="288"/>
                  </a:cubicBezTo>
                  <a:cubicBezTo>
                    <a:pt x="223" y="289"/>
                    <a:pt x="223" y="289"/>
                    <a:pt x="223" y="289"/>
                  </a:cubicBezTo>
                  <a:cubicBezTo>
                    <a:pt x="223" y="289"/>
                    <a:pt x="223" y="289"/>
                    <a:pt x="223" y="289"/>
                  </a:cubicBezTo>
                  <a:cubicBezTo>
                    <a:pt x="222" y="290"/>
                    <a:pt x="222" y="291"/>
                    <a:pt x="221" y="292"/>
                  </a:cubicBezTo>
                  <a:cubicBezTo>
                    <a:pt x="221" y="296"/>
                    <a:pt x="220" y="299"/>
                    <a:pt x="220" y="302"/>
                  </a:cubicBezTo>
                  <a:cubicBezTo>
                    <a:pt x="220" y="305"/>
                    <a:pt x="220" y="308"/>
                    <a:pt x="221" y="311"/>
                  </a:cubicBezTo>
                  <a:cubicBezTo>
                    <a:pt x="221" y="315"/>
                    <a:pt x="221" y="320"/>
                    <a:pt x="221" y="325"/>
                  </a:cubicBezTo>
                  <a:cubicBezTo>
                    <a:pt x="220" y="327"/>
                    <a:pt x="220" y="327"/>
                    <a:pt x="220" y="327"/>
                  </a:cubicBezTo>
                  <a:cubicBezTo>
                    <a:pt x="219" y="326"/>
                    <a:pt x="219" y="326"/>
                    <a:pt x="219" y="326"/>
                  </a:cubicBezTo>
                  <a:cubicBezTo>
                    <a:pt x="218" y="326"/>
                    <a:pt x="218" y="326"/>
                    <a:pt x="218" y="326"/>
                  </a:cubicBezTo>
                  <a:cubicBezTo>
                    <a:pt x="218" y="326"/>
                    <a:pt x="218" y="326"/>
                    <a:pt x="218" y="326"/>
                  </a:cubicBezTo>
                  <a:cubicBezTo>
                    <a:pt x="218" y="326"/>
                    <a:pt x="218" y="326"/>
                    <a:pt x="218" y="327"/>
                  </a:cubicBezTo>
                  <a:cubicBezTo>
                    <a:pt x="218" y="327"/>
                    <a:pt x="218" y="327"/>
                    <a:pt x="218" y="327"/>
                  </a:cubicBezTo>
                  <a:cubicBezTo>
                    <a:pt x="218" y="327"/>
                    <a:pt x="218" y="328"/>
                    <a:pt x="217" y="329"/>
                  </a:cubicBezTo>
                  <a:cubicBezTo>
                    <a:pt x="217" y="329"/>
                    <a:pt x="217" y="330"/>
                    <a:pt x="217" y="330"/>
                  </a:cubicBezTo>
                  <a:cubicBezTo>
                    <a:pt x="216" y="332"/>
                    <a:pt x="215" y="334"/>
                    <a:pt x="215" y="336"/>
                  </a:cubicBezTo>
                  <a:cubicBezTo>
                    <a:pt x="215" y="338"/>
                    <a:pt x="215" y="341"/>
                    <a:pt x="215" y="343"/>
                  </a:cubicBezTo>
                  <a:cubicBezTo>
                    <a:pt x="215" y="344"/>
                    <a:pt x="215" y="345"/>
                    <a:pt x="215" y="345"/>
                  </a:cubicBezTo>
                  <a:cubicBezTo>
                    <a:pt x="215" y="347"/>
                    <a:pt x="215" y="348"/>
                    <a:pt x="215" y="350"/>
                  </a:cubicBezTo>
                  <a:cubicBezTo>
                    <a:pt x="215" y="352"/>
                    <a:pt x="215" y="352"/>
                    <a:pt x="214" y="353"/>
                  </a:cubicBezTo>
                  <a:cubicBezTo>
                    <a:pt x="213" y="353"/>
                    <a:pt x="212" y="354"/>
                    <a:pt x="212" y="354"/>
                  </a:cubicBezTo>
                  <a:cubicBezTo>
                    <a:pt x="209" y="356"/>
                    <a:pt x="207" y="358"/>
                    <a:pt x="205" y="360"/>
                  </a:cubicBezTo>
                  <a:cubicBezTo>
                    <a:pt x="204" y="362"/>
                    <a:pt x="203" y="363"/>
                    <a:pt x="202" y="364"/>
                  </a:cubicBezTo>
                  <a:cubicBezTo>
                    <a:pt x="202" y="365"/>
                    <a:pt x="202" y="366"/>
                    <a:pt x="202" y="366"/>
                  </a:cubicBezTo>
                  <a:cubicBezTo>
                    <a:pt x="202" y="367"/>
                    <a:pt x="202" y="367"/>
                    <a:pt x="202" y="368"/>
                  </a:cubicBezTo>
                  <a:cubicBezTo>
                    <a:pt x="202" y="369"/>
                    <a:pt x="202" y="371"/>
                    <a:pt x="201" y="372"/>
                  </a:cubicBezTo>
                  <a:cubicBezTo>
                    <a:pt x="200" y="373"/>
                    <a:pt x="199" y="373"/>
                    <a:pt x="198" y="374"/>
                  </a:cubicBezTo>
                  <a:cubicBezTo>
                    <a:pt x="198" y="374"/>
                    <a:pt x="197" y="374"/>
                    <a:pt x="197" y="374"/>
                  </a:cubicBezTo>
                  <a:cubicBezTo>
                    <a:pt x="196" y="375"/>
                    <a:pt x="195" y="375"/>
                    <a:pt x="195" y="376"/>
                  </a:cubicBezTo>
                  <a:cubicBezTo>
                    <a:pt x="194" y="377"/>
                    <a:pt x="194" y="378"/>
                    <a:pt x="194" y="379"/>
                  </a:cubicBezTo>
                  <a:cubicBezTo>
                    <a:pt x="194" y="382"/>
                    <a:pt x="194" y="382"/>
                    <a:pt x="194" y="382"/>
                  </a:cubicBezTo>
                  <a:cubicBezTo>
                    <a:pt x="192" y="381"/>
                    <a:pt x="192" y="381"/>
                    <a:pt x="192" y="381"/>
                  </a:cubicBezTo>
                  <a:cubicBezTo>
                    <a:pt x="192" y="381"/>
                    <a:pt x="192" y="381"/>
                    <a:pt x="192" y="381"/>
                  </a:cubicBezTo>
                  <a:cubicBezTo>
                    <a:pt x="192" y="382"/>
                    <a:pt x="192" y="384"/>
                    <a:pt x="192" y="384"/>
                  </a:cubicBezTo>
                  <a:cubicBezTo>
                    <a:pt x="192" y="386"/>
                    <a:pt x="192" y="386"/>
                    <a:pt x="192" y="386"/>
                  </a:cubicBezTo>
                  <a:cubicBezTo>
                    <a:pt x="192" y="388"/>
                    <a:pt x="192" y="391"/>
                    <a:pt x="192" y="393"/>
                  </a:cubicBezTo>
                  <a:cubicBezTo>
                    <a:pt x="191" y="397"/>
                    <a:pt x="189" y="399"/>
                    <a:pt x="187" y="399"/>
                  </a:cubicBezTo>
                  <a:cubicBezTo>
                    <a:pt x="187" y="399"/>
                    <a:pt x="186" y="400"/>
                    <a:pt x="185" y="400"/>
                  </a:cubicBezTo>
                  <a:cubicBezTo>
                    <a:pt x="185" y="400"/>
                    <a:pt x="185" y="400"/>
                    <a:pt x="185" y="400"/>
                  </a:cubicBezTo>
                  <a:cubicBezTo>
                    <a:pt x="184" y="400"/>
                    <a:pt x="184" y="400"/>
                    <a:pt x="184" y="400"/>
                  </a:cubicBezTo>
                  <a:cubicBezTo>
                    <a:pt x="184" y="400"/>
                    <a:pt x="184" y="400"/>
                    <a:pt x="184" y="401"/>
                  </a:cubicBezTo>
                  <a:cubicBezTo>
                    <a:pt x="184" y="403"/>
                    <a:pt x="184" y="403"/>
                    <a:pt x="184" y="403"/>
                  </a:cubicBezTo>
                  <a:cubicBezTo>
                    <a:pt x="182" y="402"/>
                    <a:pt x="182" y="402"/>
                    <a:pt x="182" y="402"/>
                  </a:cubicBezTo>
                  <a:cubicBezTo>
                    <a:pt x="182" y="402"/>
                    <a:pt x="182" y="402"/>
                    <a:pt x="182" y="402"/>
                  </a:cubicBezTo>
                  <a:cubicBezTo>
                    <a:pt x="182" y="402"/>
                    <a:pt x="182" y="402"/>
                    <a:pt x="182" y="402"/>
                  </a:cubicBezTo>
                  <a:cubicBezTo>
                    <a:pt x="182" y="402"/>
                    <a:pt x="182" y="402"/>
                    <a:pt x="181" y="402"/>
                  </a:cubicBezTo>
                  <a:cubicBezTo>
                    <a:pt x="181" y="403"/>
                    <a:pt x="181" y="403"/>
                    <a:pt x="181" y="403"/>
                  </a:cubicBezTo>
                  <a:cubicBezTo>
                    <a:pt x="181" y="404"/>
                    <a:pt x="181" y="404"/>
                    <a:pt x="180" y="405"/>
                  </a:cubicBezTo>
                  <a:cubicBezTo>
                    <a:pt x="180" y="405"/>
                    <a:pt x="180" y="405"/>
                    <a:pt x="180" y="405"/>
                  </a:cubicBezTo>
                  <a:cubicBezTo>
                    <a:pt x="179" y="406"/>
                    <a:pt x="179" y="407"/>
                    <a:pt x="179" y="408"/>
                  </a:cubicBezTo>
                  <a:cubicBezTo>
                    <a:pt x="179" y="409"/>
                    <a:pt x="179" y="409"/>
                    <a:pt x="179" y="409"/>
                  </a:cubicBezTo>
                  <a:cubicBezTo>
                    <a:pt x="181" y="409"/>
                    <a:pt x="181" y="410"/>
                    <a:pt x="181" y="412"/>
                  </a:cubicBezTo>
                  <a:cubicBezTo>
                    <a:pt x="181" y="414"/>
                    <a:pt x="181" y="414"/>
                    <a:pt x="181" y="414"/>
                  </a:cubicBezTo>
                  <a:cubicBezTo>
                    <a:pt x="181" y="415"/>
                    <a:pt x="181" y="416"/>
                    <a:pt x="181" y="416"/>
                  </a:cubicBezTo>
                  <a:cubicBezTo>
                    <a:pt x="181" y="418"/>
                    <a:pt x="182" y="419"/>
                    <a:pt x="181" y="420"/>
                  </a:cubicBezTo>
                  <a:cubicBezTo>
                    <a:pt x="181" y="421"/>
                    <a:pt x="181" y="423"/>
                    <a:pt x="178" y="423"/>
                  </a:cubicBezTo>
                  <a:cubicBezTo>
                    <a:pt x="177" y="423"/>
                    <a:pt x="177" y="423"/>
                    <a:pt x="176" y="423"/>
                  </a:cubicBezTo>
                  <a:cubicBezTo>
                    <a:pt x="175" y="423"/>
                    <a:pt x="174" y="423"/>
                    <a:pt x="173" y="423"/>
                  </a:cubicBezTo>
                  <a:cubicBezTo>
                    <a:pt x="173" y="423"/>
                    <a:pt x="172" y="423"/>
                    <a:pt x="171" y="423"/>
                  </a:cubicBezTo>
                  <a:cubicBezTo>
                    <a:pt x="171" y="423"/>
                    <a:pt x="170" y="423"/>
                    <a:pt x="170" y="423"/>
                  </a:cubicBezTo>
                  <a:cubicBezTo>
                    <a:pt x="168" y="423"/>
                    <a:pt x="166" y="424"/>
                    <a:pt x="164" y="424"/>
                  </a:cubicBezTo>
                  <a:cubicBezTo>
                    <a:pt x="161" y="426"/>
                    <a:pt x="160" y="430"/>
                    <a:pt x="160" y="435"/>
                  </a:cubicBezTo>
                  <a:cubicBezTo>
                    <a:pt x="160" y="436"/>
                    <a:pt x="160" y="436"/>
                    <a:pt x="160" y="436"/>
                  </a:cubicBezTo>
                  <a:cubicBezTo>
                    <a:pt x="159" y="436"/>
                    <a:pt x="159" y="436"/>
                    <a:pt x="159" y="436"/>
                  </a:cubicBezTo>
                  <a:cubicBezTo>
                    <a:pt x="158" y="437"/>
                    <a:pt x="156" y="438"/>
                    <a:pt x="156" y="439"/>
                  </a:cubicBezTo>
                  <a:cubicBezTo>
                    <a:pt x="155" y="439"/>
                    <a:pt x="155" y="439"/>
                    <a:pt x="155" y="440"/>
                  </a:cubicBezTo>
                  <a:cubicBezTo>
                    <a:pt x="155" y="441"/>
                    <a:pt x="154" y="442"/>
                    <a:pt x="153" y="442"/>
                  </a:cubicBezTo>
                  <a:cubicBezTo>
                    <a:pt x="153" y="442"/>
                    <a:pt x="153" y="442"/>
                    <a:pt x="152" y="442"/>
                  </a:cubicBezTo>
                  <a:cubicBezTo>
                    <a:pt x="152" y="442"/>
                    <a:pt x="152" y="442"/>
                    <a:pt x="152" y="442"/>
                  </a:cubicBezTo>
                  <a:cubicBezTo>
                    <a:pt x="149" y="442"/>
                    <a:pt x="149" y="442"/>
                    <a:pt x="149" y="442"/>
                  </a:cubicBezTo>
                  <a:cubicBezTo>
                    <a:pt x="146" y="443"/>
                    <a:pt x="143" y="443"/>
                    <a:pt x="140" y="444"/>
                  </a:cubicBezTo>
                  <a:cubicBezTo>
                    <a:pt x="140" y="444"/>
                    <a:pt x="138" y="444"/>
                    <a:pt x="138" y="444"/>
                  </a:cubicBezTo>
                  <a:cubicBezTo>
                    <a:pt x="135" y="444"/>
                    <a:pt x="132" y="444"/>
                    <a:pt x="130" y="445"/>
                  </a:cubicBezTo>
                  <a:cubicBezTo>
                    <a:pt x="130" y="445"/>
                    <a:pt x="130" y="445"/>
                    <a:pt x="130" y="445"/>
                  </a:cubicBezTo>
                  <a:cubicBezTo>
                    <a:pt x="129" y="446"/>
                    <a:pt x="128" y="447"/>
                    <a:pt x="127" y="447"/>
                  </a:cubicBezTo>
                  <a:close/>
                  <a:moveTo>
                    <a:pt x="95" y="72"/>
                  </a:moveTo>
                  <a:cubicBezTo>
                    <a:pt x="95" y="72"/>
                    <a:pt x="95" y="72"/>
                    <a:pt x="97" y="72"/>
                  </a:cubicBezTo>
                  <a:cubicBezTo>
                    <a:pt x="97" y="72"/>
                    <a:pt x="97" y="72"/>
                    <a:pt x="97" y="71"/>
                  </a:cubicBezTo>
                  <a:cubicBezTo>
                    <a:pt x="97" y="71"/>
                    <a:pt x="97" y="71"/>
                    <a:pt x="97" y="71"/>
                  </a:cubicBezTo>
                  <a:cubicBezTo>
                    <a:pt x="96" y="70"/>
                    <a:pt x="96" y="70"/>
                    <a:pt x="95" y="69"/>
                  </a:cubicBezTo>
                  <a:cubicBezTo>
                    <a:pt x="95" y="68"/>
                    <a:pt x="94" y="68"/>
                    <a:pt x="93" y="68"/>
                  </a:cubicBezTo>
                  <a:cubicBezTo>
                    <a:pt x="93" y="67"/>
                    <a:pt x="92" y="67"/>
                    <a:pt x="91" y="67"/>
                  </a:cubicBezTo>
                  <a:cubicBezTo>
                    <a:pt x="91" y="66"/>
                    <a:pt x="90" y="66"/>
                    <a:pt x="90" y="66"/>
                  </a:cubicBezTo>
                  <a:cubicBezTo>
                    <a:pt x="89" y="65"/>
                    <a:pt x="89" y="65"/>
                    <a:pt x="88" y="65"/>
                  </a:cubicBezTo>
                  <a:cubicBezTo>
                    <a:pt x="86" y="65"/>
                    <a:pt x="86" y="65"/>
                    <a:pt x="86" y="65"/>
                  </a:cubicBezTo>
                  <a:cubicBezTo>
                    <a:pt x="86" y="63"/>
                    <a:pt x="86" y="63"/>
                    <a:pt x="86" y="63"/>
                  </a:cubicBezTo>
                  <a:cubicBezTo>
                    <a:pt x="86" y="63"/>
                    <a:pt x="86" y="62"/>
                    <a:pt x="86" y="62"/>
                  </a:cubicBezTo>
                  <a:cubicBezTo>
                    <a:pt x="86" y="62"/>
                    <a:pt x="86" y="62"/>
                    <a:pt x="85" y="62"/>
                  </a:cubicBezTo>
                  <a:cubicBezTo>
                    <a:pt x="84" y="62"/>
                    <a:pt x="84" y="62"/>
                    <a:pt x="84" y="62"/>
                  </a:cubicBezTo>
                  <a:cubicBezTo>
                    <a:pt x="84" y="62"/>
                    <a:pt x="84" y="62"/>
                    <a:pt x="85" y="63"/>
                  </a:cubicBezTo>
                  <a:cubicBezTo>
                    <a:pt x="86" y="65"/>
                    <a:pt x="87" y="66"/>
                    <a:pt x="88" y="67"/>
                  </a:cubicBezTo>
                  <a:cubicBezTo>
                    <a:pt x="90" y="67"/>
                    <a:pt x="90" y="67"/>
                    <a:pt x="90" y="67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0" y="69"/>
                    <a:pt x="90" y="69"/>
                    <a:pt x="92" y="69"/>
                  </a:cubicBezTo>
                  <a:cubicBezTo>
                    <a:pt x="92" y="69"/>
                    <a:pt x="92" y="69"/>
                    <a:pt x="93" y="69"/>
                  </a:cubicBezTo>
                  <a:cubicBezTo>
                    <a:pt x="93" y="69"/>
                    <a:pt x="93" y="69"/>
                    <a:pt x="93" y="69"/>
                  </a:cubicBezTo>
                  <a:cubicBezTo>
                    <a:pt x="95" y="69"/>
                    <a:pt x="95" y="69"/>
                    <a:pt x="95" y="69"/>
                  </a:cubicBezTo>
                  <a:cubicBezTo>
                    <a:pt x="95" y="71"/>
                    <a:pt x="95" y="71"/>
                    <a:pt x="95" y="71"/>
                  </a:cubicBezTo>
                  <a:cubicBezTo>
                    <a:pt x="95" y="72"/>
                    <a:pt x="95" y="72"/>
                    <a:pt x="95" y="72"/>
                  </a:cubicBez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îṧļiďe"/>
            <p:cNvSpPr/>
            <p:nvPr/>
          </p:nvSpPr>
          <p:spPr bwMode="auto">
            <a:xfrm>
              <a:off x="101600" y="95251"/>
              <a:ext cx="930275" cy="1944688"/>
            </a:xfrm>
            <a:custGeom>
              <a:avLst/>
              <a:gdLst>
                <a:gd name="T0" fmla="*/ 141 w 247"/>
                <a:gd name="T1" fmla="*/ 511 h 516"/>
                <a:gd name="T2" fmla="*/ 128 w 247"/>
                <a:gd name="T3" fmla="*/ 496 h 516"/>
                <a:gd name="T4" fmla="*/ 112 w 247"/>
                <a:gd name="T5" fmla="*/ 476 h 516"/>
                <a:gd name="T6" fmla="*/ 102 w 247"/>
                <a:gd name="T7" fmla="*/ 446 h 516"/>
                <a:gd name="T8" fmla="*/ 96 w 247"/>
                <a:gd name="T9" fmla="*/ 401 h 516"/>
                <a:gd name="T10" fmla="*/ 91 w 247"/>
                <a:gd name="T11" fmla="*/ 390 h 516"/>
                <a:gd name="T12" fmla="*/ 80 w 247"/>
                <a:gd name="T13" fmla="*/ 372 h 516"/>
                <a:gd name="T14" fmla="*/ 62 w 247"/>
                <a:gd name="T15" fmla="*/ 356 h 516"/>
                <a:gd name="T16" fmla="*/ 55 w 247"/>
                <a:gd name="T17" fmla="*/ 334 h 516"/>
                <a:gd name="T18" fmla="*/ 46 w 247"/>
                <a:gd name="T19" fmla="*/ 317 h 516"/>
                <a:gd name="T20" fmla="*/ 41 w 247"/>
                <a:gd name="T21" fmla="*/ 287 h 516"/>
                <a:gd name="T22" fmla="*/ 47 w 247"/>
                <a:gd name="T23" fmla="*/ 267 h 516"/>
                <a:gd name="T24" fmla="*/ 42 w 247"/>
                <a:gd name="T25" fmla="*/ 236 h 516"/>
                <a:gd name="T26" fmla="*/ 30 w 247"/>
                <a:gd name="T27" fmla="*/ 220 h 516"/>
                <a:gd name="T28" fmla="*/ 21 w 247"/>
                <a:gd name="T29" fmla="*/ 208 h 516"/>
                <a:gd name="T30" fmla="*/ 8 w 247"/>
                <a:gd name="T31" fmla="*/ 197 h 516"/>
                <a:gd name="T32" fmla="*/ 5 w 247"/>
                <a:gd name="T33" fmla="*/ 151 h 516"/>
                <a:gd name="T34" fmla="*/ 153 w 247"/>
                <a:gd name="T35" fmla="*/ 0 h 516"/>
                <a:gd name="T36" fmla="*/ 147 w 247"/>
                <a:gd name="T37" fmla="*/ 16 h 516"/>
                <a:gd name="T38" fmla="*/ 136 w 247"/>
                <a:gd name="T39" fmla="*/ 26 h 516"/>
                <a:gd name="T40" fmla="*/ 133 w 247"/>
                <a:gd name="T41" fmla="*/ 41 h 516"/>
                <a:gd name="T42" fmla="*/ 149 w 247"/>
                <a:gd name="T43" fmla="*/ 21 h 516"/>
                <a:gd name="T44" fmla="*/ 176 w 247"/>
                <a:gd name="T45" fmla="*/ 21 h 516"/>
                <a:gd name="T46" fmla="*/ 186 w 247"/>
                <a:gd name="T47" fmla="*/ 42 h 516"/>
                <a:gd name="T48" fmla="*/ 171 w 247"/>
                <a:gd name="T49" fmla="*/ 47 h 516"/>
                <a:gd name="T50" fmla="*/ 139 w 247"/>
                <a:gd name="T51" fmla="*/ 56 h 516"/>
                <a:gd name="T52" fmla="*/ 142 w 247"/>
                <a:gd name="T53" fmla="*/ 63 h 516"/>
                <a:gd name="T54" fmla="*/ 129 w 247"/>
                <a:gd name="T55" fmla="*/ 71 h 516"/>
                <a:gd name="T56" fmla="*/ 116 w 247"/>
                <a:gd name="T57" fmla="*/ 84 h 516"/>
                <a:gd name="T58" fmla="*/ 97 w 247"/>
                <a:gd name="T59" fmla="*/ 106 h 516"/>
                <a:gd name="T60" fmla="*/ 82 w 247"/>
                <a:gd name="T61" fmla="*/ 122 h 516"/>
                <a:gd name="T62" fmla="*/ 71 w 247"/>
                <a:gd name="T63" fmla="*/ 134 h 516"/>
                <a:gd name="T64" fmla="*/ 59 w 247"/>
                <a:gd name="T65" fmla="*/ 147 h 516"/>
                <a:gd name="T66" fmla="*/ 40 w 247"/>
                <a:gd name="T67" fmla="*/ 132 h 516"/>
                <a:gd name="T68" fmla="*/ 25 w 247"/>
                <a:gd name="T69" fmla="*/ 150 h 516"/>
                <a:gd name="T70" fmla="*/ 19 w 247"/>
                <a:gd name="T71" fmla="*/ 168 h 516"/>
                <a:gd name="T72" fmla="*/ 16 w 247"/>
                <a:gd name="T73" fmla="*/ 177 h 516"/>
                <a:gd name="T74" fmla="*/ 28 w 247"/>
                <a:gd name="T75" fmla="*/ 172 h 516"/>
                <a:gd name="T76" fmla="*/ 32 w 247"/>
                <a:gd name="T77" fmla="*/ 181 h 516"/>
                <a:gd name="T78" fmla="*/ 37 w 247"/>
                <a:gd name="T79" fmla="*/ 193 h 516"/>
                <a:gd name="T80" fmla="*/ 37 w 247"/>
                <a:gd name="T81" fmla="*/ 222 h 516"/>
                <a:gd name="T82" fmla="*/ 55 w 247"/>
                <a:gd name="T83" fmla="*/ 229 h 516"/>
                <a:gd name="T84" fmla="*/ 60 w 247"/>
                <a:gd name="T85" fmla="*/ 219 h 516"/>
                <a:gd name="T86" fmla="*/ 81 w 247"/>
                <a:gd name="T87" fmla="*/ 214 h 516"/>
                <a:gd name="T88" fmla="*/ 112 w 247"/>
                <a:gd name="T89" fmla="*/ 222 h 516"/>
                <a:gd name="T90" fmla="*/ 129 w 247"/>
                <a:gd name="T91" fmla="*/ 235 h 516"/>
                <a:gd name="T92" fmla="*/ 155 w 247"/>
                <a:gd name="T93" fmla="*/ 249 h 516"/>
                <a:gd name="T94" fmla="*/ 168 w 247"/>
                <a:gd name="T95" fmla="*/ 262 h 516"/>
                <a:gd name="T96" fmla="*/ 164 w 247"/>
                <a:gd name="T97" fmla="*/ 279 h 516"/>
                <a:gd name="T98" fmla="*/ 189 w 247"/>
                <a:gd name="T99" fmla="*/ 284 h 516"/>
                <a:gd name="T100" fmla="*/ 218 w 247"/>
                <a:gd name="T101" fmla="*/ 290 h 516"/>
                <a:gd name="T102" fmla="*/ 244 w 247"/>
                <a:gd name="T103" fmla="*/ 300 h 516"/>
                <a:gd name="T104" fmla="*/ 246 w 247"/>
                <a:gd name="T105" fmla="*/ 320 h 516"/>
                <a:gd name="T106" fmla="*/ 231 w 247"/>
                <a:gd name="T107" fmla="*/ 340 h 516"/>
                <a:gd name="T108" fmla="*/ 226 w 247"/>
                <a:gd name="T109" fmla="*/ 373 h 516"/>
                <a:gd name="T110" fmla="*/ 205 w 247"/>
                <a:gd name="T111" fmla="*/ 396 h 516"/>
                <a:gd name="T112" fmla="*/ 181 w 247"/>
                <a:gd name="T113" fmla="*/ 407 h 516"/>
                <a:gd name="T114" fmla="*/ 168 w 247"/>
                <a:gd name="T115" fmla="*/ 446 h 516"/>
                <a:gd name="T116" fmla="*/ 157 w 247"/>
                <a:gd name="T117" fmla="*/ 464 h 516"/>
                <a:gd name="T118" fmla="*/ 142 w 247"/>
                <a:gd name="T119" fmla="*/ 475 h 516"/>
                <a:gd name="T120" fmla="*/ 150 w 247"/>
                <a:gd name="T121" fmla="*/ 499 h 516"/>
                <a:gd name="T122" fmla="*/ 154 w 247"/>
                <a:gd name="T123" fmla="*/ 515 h 5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47" h="516">
                  <a:moveTo>
                    <a:pt x="151" y="516"/>
                  </a:moveTo>
                  <a:cubicBezTo>
                    <a:pt x="150" y="516"/>
                    <a:pt x="149" y="516"/>
                    <a:pt x="148" y="516"/>
                  </a:cubicBezTo>
                  <a:cubicBezTo>
                    <a:pt x="148" y="516"/>
                    <a:pt x="148" y="516"/>
                    <a:pt x="148" y="516"/>
                  </a:cubicBezTo>
                  <a:cubicBezTo>
                    <a:pt x="146" y="516"/>
                    <a:pt x="146" y="516"/>
                    <a:pt x="146" y="516"/>
                  </a:cubicBezTo>
                  <a:cubicBezTo>
                    <a:pt x="146" y="514"/>
                    <a:pt x="146" y="514"/>
                    <a:pt x="146" y="514"/>
                  </a:cubicBezTo>
                  <a:cubicBezTo>
                    <a:pt x="146" y="513"/>
                    <a:pt x="146" y="513"/>
                    <a:pt x="146" y="513"/>
                  </a:cubicBezTo>
                  <a:cubicBezTo>
                    <a:pt x="146" y="513"/>
                    <a:pt x="146" y="513"/>
                    <a:pt x="146" y="513"/>
                  </a:cubicBezTo>
                  <a:cubicBezTo>
                    <a:pt x="146" y="513"/>
                    <a:pt x="146" y="513"/>
                    <a:pt x="144" y="513"/>
                  </a:cubicBezTo>
                  <a:cubicBezTo>
                    <a:pt x="144" y="513"/>
                    <a:pt x="144" y="513"/>
                    <a:pt x="143" y="513"/>
                  </a:cubicBezTo>
                  <a:cubicBezTo>
                    <a:pt x="143" y="513"/>
                    <a:pt x="143" y="513"/>
                    <a:pt x="143" y="513"/>
                  </a:cubicBezTo>
                  <a:cubicBezTo>
                    <a:pt x="140" y="513"/>
                    <a:pt x="140" y="513"/>
                    <a:pt x="140" y="513"/>
                  </a:cubicBezTo>
                  <a:cubicBezTo>
                    <a:pt x="141" y="511"/>
                    <a:pt x="141" y="511"/>
                    <a:pt x="141" y="511"/>
                  </a:cubicBezTo>
                  <a:cubicBezTo>
                    <a:pt x="141" y="511"/>
                    <a:pt x="141" y="511"/>
                    <a:pt x="141" y="511"/>
                  </a:cubicBezTo>
                  <a:cubicBezTo>
                    <a:pt x="141" y="511"/>
                    <a:pt x="141" y="511"/>
                    <a:pt x="141" y="511"/>
                  </a:cubicBezTo>
                  <a:cubicBezTo>
                    <a:pt x="141" y="511"/>
                    <a:pt x="141" y="511"/>
                    <a:pt x="141" y="511"/>
                  </a:cubicBezTo>
                  <a:cubicBezTo>
                    <a:pt x="140" y="511"/>
                    <a:pt x="140" y="511"/>
                    <a:pt x="140" y="511"/>
                  </a:cubicBezTo>
                  <a:cubicBezTo>
                    <a:pt x="139" y="510"/>
                    <a:pt x="137" y="510"/>
                    <a:pt x="136" y="509"/>
                  </a:cubicBezTo>
                  <a:cubicBezTo>
                    <a:pt x="135" y="508"/>
                    <a:pt x="135" y="508"/>
                    <a:pt x="135" y="508"/>
                  </a:cubicBezTo>
                  <a:cubicBezTo>
                    <a:pt x="134" y="507"/>
                    <a:pt x="133" y="507"/>
                    <a:pt x="133" y="506"/>
                  </a:cubicBezTo>
                  <a:cubicBezTo>
                    <a:pt x="133" y="506"/>
                    <a:pt x="133" y="506"/>
                    <a:pt x="133" y="506"/>
                  </a:cubicBezTo>
                  <a:cubicBezTo>
                    <a:pt x="132" y="505"/>
                    <a:pt x="132" y="504"/>
                    <a:pt x="131" y="504"/>
                  </a:cubicBezTo>
                  <a:cubicBezTo>
                    <a:pt x="130" y="503"/>
                    <a:pt x="130" y="503"/>
                    <a:pt x="129" y="503"/>
                  </a:cubicBezTo>
                  <a:cubicBezTo>
                    <a:pt x="128" y="502"/>
                    <a:pt x="128" y="500"/>
                    <a:pt x="128" y="500"/>
                  </a:cubicBezTo>
                  <a:cubicBezTo>
                    <a:pt x="128" y="500"/>
                    <a:pt x="128" y="500"/>
                    <a:pt x="128" y="500"/>
                  </a:cubicBezTo>
                  <a:cubicBezTo>
                    <a:pt x="128" y="500"/>
                    <a:pt x="128" y="499"/>
                    <a:pt x="128" y="499"/>
                  </a:cubicBezTo>
                  <a:cubicBezTo>
                    <a:pt x="128" y="499"/>
                    <a:pt x="128" y="498"/>
                    <a:pt x="128" y="497"/>
                  </a:cubicBezTo>
                  <a:cubicBezTo>
                    <a:pt x="128" y="497"/>
                    <a:pt x="128" y="497"/>
                    <a:pt x="128" y="497"/>
                  </a:cubicBezTo>
                  <a:cubicBezTo>
                    <a:pt x="128" y="496"/>
                    <a:pt x="128" y="496"/>
                    <a:pt x="128" y="496"/>
                  </a:cubicBezTo>
                  <a:cubicBezTo>
                    <a:pt x="128" y="494"/>
                    <a:pt x="126" y="493"/>
                    <a:pt x="125" y="492"/>
                  </a:cubicBezTo>
                  <a:cubicBezTo>
                    <a:pt x="124" y="491"/>
                    <a:pt x="123" y="491"/>
                    <a:pt x="122" y="490"/>
                  </a:cubicBezTo>
                  <a:cubicBezTo>
                    <a:pt x="121" y="488"/>
                    <a:pt x="120" y="486"/>
                    <a:pt x="120" y="484"/>
                  </a:cubicBezTo>
                  <a:cubicBezTo>
                    <a:pt x="120" y="484"/>
                    <a:pt x="120" y="484"/>
                    <a:pt x="120" y="484"/>
                  </a:cubicBezTo>
                  <a:cubicBezTo>
                    <a:pt x="120" y="484"/>
                    <a:pt x="120" y="484"/>
                    <a:pt x="119" y="484"/>
                  </a:cubicBezTo>
                  <a:cubicBezTo>
                    <a:pt x="119" y="484"/>
                    <a:pt x="117" y="484"/>
                    <a:pt x="117" y="482"/>
                  </a:cubicBezTo>
                  <a:cubicBezTo>
                    <a:pt x="117" y="482"/>
                    <a:pt x="117" y="481"/>
                    <a:pt x="116" y="481"/>
                  </a:cubicBezTo>
                  <a:cubicBezTo>
                    <a:pt x="116" y="480"/>
                    <a:pt x="115" y="479"/>
                    <a:pt x="115" y="478"/>
                  </a:cubicBezTo>
                  <a:cubicBezTo>
                    <a:pt x="115" y="477"/>
                    <a:pt x="115" y="477"/>
                    <a:pt x="115" y="477"/>
                  </a:cubicBezTo>
                  <a:cubicBezTo>
                    <a:pt x="115" y="477"/>
                    <a:pt x="115" y="477"/>
                    <a:pt x="115" y="477"/>
                  </a:cubicBezTo>
                  <a:cubicBezTo>
                    <a:pt x="115" y="477"/>
                    <a:pt x="115" y="477"/>
                    <a:pt x="115" y="477"/>
                  </a:cubicBezTo>
                  <a:cubicBezTo>
                    <a:pt x="115" y="477"/>
                    <a:pt x="115" y="477"/>
                    <a:pt x="115" y="477"/>
                  </a:cubicBezTo>
                  <a:cubicBezTo>
                    <a:pt x="115" y="477"/>
                    <a:pt x="114" y="477"/>
                    <a:pt x="114" y="477"/>
                  </a:cubicBezTo>
                  <a:cubicBezTo>
                    <a:pt x="112" y="476"/>
                    <a:pt x="112" y="476"/>
                    <a:pt x="112" y="476"/>
                  </a:cubicBezTo>
                  <a:cubicBezTo>
                    <a:pt x="112" y="475"/>
                    <a:pt x="112" y="475"/>
                    <a:pt x="112" y="475"/>
                  </a:cubicBezTo>
                  <a:cubicBezTo>
                    <a:pt x="112" y="473"/>
                    <a:pt x="111" y="472"/>
                    <a:pt x="109" y="471"/>
                  </a:cubicBezTo>
                  <a:cubicBezTo>
                    <a:pt x="108" y="471"/>
                    <a:pt x="108" y="471"/>
                    <a:pt x="108" y="471"/>
                  </a:cubicBezTo>
                  <a:cubicBezTo>
                    <a:pt x="105" y="468"/>
                    <a:pt x="104" y="465"/>
                    <a:pt x="104" y="462"/>
                  </a:cubicBezTo>
                  <a:cubicBezTo>
                    <a:pt x="104" y="462"/>
                    <a:pt x="104" y="461"/>
                    <a:pt x="104" y="460"/>
                  </a:cubicBezTo>
                  <a:cubicBezTo>
                    <a:pt x="104" y="460"/>
                    <a:pt x="104" y="459"/>
                    <a:pt x="104" y="458"/>
                  </a:cubicBezTo>
                  <a:cubicBezTo>
                    <a:pt x="104" y="457"/>
                    <a:pt x="104" y="456"/>
                    <a:pt x="104" y="456"/>
                  </a:cubicBezTo>
                  <a:cubicBezTo>
                    <a:pt x="104" y="455"/>
                    <a:pt x="105" y="454"/>
                    <a:pt x="105" y="454"/>
                  </a:cubicBezTo>
                  <a:cubicBezTo>
                    <a:pt x="105" y="451"/>
                    <a:pt x="104" y="451"/>
                    <a:pt x="104" y="451"/>
                  </a:cubicBezTo>
                  <a:cubicBezTo>
                    <a:pt x="104" y="450"/>
                    <a:pt x="104" y="450"/>
                    <a:pt x="104" y="450"/>
                  </a:cubicBezTo>
                  <a:cubicBezTo>
                    <a:pt x="104" y="450"/>
                    <a:pt x="104" y="450"/>
                    <a:pt x="104" y="450"/>
                  </a:cubicBezTo>
                  <a:cubicBezTo>
                    <a:pt x="102" y="451"/>
                    <a:pt x="102" y="451"/>
                    <a:pt x="102" y="451"/>
                  </a:cubicBezTo>
                  <a:cubicBezTo>
                    <a:pt x="102" y="449"/>
                    <a:pt x="102" y="449"/>
                    <a:pt x="102" y="449"/>
                  </a:cubicBezTo>
                  <a:cubicBezTo>
                    <a:pt x="102" y="448"/>
                    <a:pt x="102" y="447"/>
                    <a:pt x="102" y="446"/>
                  </a:cubicBezTo>
                  <a:cubicBezTo>
                    <a:pt x="102" y="444"/>
                    <a:pt x="102" y="442"/>
                    <a:pt x="102" y="440"/>
                  </a:cubicBezTo>
                  <a:cubicBezTo>
                    <a:pt x="102" y="439"/>
                    <a:pt x="102" y="438"/>
                    <a:pt x="101" y="437"/>
                  </a:cubicBezTo>
                  <a:cubicBezTo>
                    <a:pt x="101" y="437"/>
                    <a:pt x="101" y="437"/>
                    <a:pt x="101" y="437"/>
                  </a:cubicBezTo>
                  <a:cubicBezTo>
                    <a:pt x="100" y="437"/>
                    <a:pt x="99" y="436"/>
                    <a:pt x="99" y="435"/>
                  </a:cubicBezTo>
                  <a:cubicBezTo>
                    <a:pt x="99" y="433"/>
                    <a:pt x="99" y="433"/>
                    <a:pt x="99" y="433"/>
                  </a:cubicBezTo>
                  <a:cubicBezTo>
                    <a:pt x="99" y="433"/>
                    <a:pt x="99" y="433"/>
                    <a:pt x="99" y="433"/>
                  </a:cubicBezTo>
                  <a:cubicBezTo>
                    <a:pt x="99" y="432"/>
                    <a:pt x="99" y="432"/>
                    <a:pt x="99" y="432"/>
                  </a:cubicBezTo>
                  <a:cubicBezTo>
                    <a:pt x="99" y="432"/>
                    <a:pt x="98" y="432"/>
                    <a:pt x="98" y="432"/>
                  </a:cubicBezTo>
                  <a:cubicBezTo>
                    <a:pt x="97" y="432"/>
                    <a:pt x="97" y="432"/>
                    <a:pt x="97" y="432"/>
                  </a:cubicBezTo>
                  <a:cubicBezTo>
                    <a:pt x="96" y="430"/>
                    <a:pt x="96" y="430"/>
                    <a:pt x="96" y="430"/>
                  </a:cubicBezTo>
                  <a:cubicBezTo>
                    <a:pt x="96" y="410"/>
                    <a:pt x="96" y="410"/>
                    <a:pt x="96" y="410"/>
                  </a:cubicBezTo>
                  <a:cubicBezTo>
                    <a:pt x="96" y="409"/>
                    <a:pt x="96" y="408"/>
                    <a:pt x="96" y="407"/>
                  </a:cubicBezTo>
                  <a:cubicBezTo>
                    <a:pt x="97" y="406"/>
                    <a:pt x="97" y="405"/>
                    <a:pt x="97" y="404"/>
                  </a:cubicBezTo>
                  <a:cubicBezTo>
                    <a:pt x="97" y="403"/>
                    <a:pt x="97" y="402"/>
                    <a:pt x="96" y="401"/>
                  </a:cubicBezTo>
                  <a:cubicBezTo>
                    <a:pt x="96" y="401"/>
                    <a:pt x="96" y="401"/>
                    <a:pt x="95" y="401"/>
                  </a:cubicBezTo>
                  <a:cubicBezTo>
                    <a:pt x="94" y="400"/>
                    <a:pt x="94" y="400"/>
                    <a:pt x="94" y="400"/>
                  </a:cubicBezTo>
                  <a:cubicBezTo>
                    <a:pt x="94" y="399"/>
                    <a:pt x="94" y="399"/>
                    <a:pt x="94" y="399"/>
                  </a:cubicBezTo>
                  <a:cubicBezTo>
                    <a:pt x="94" y="398"/>
                    <a:pt x="94" y="398"/>
                    <a:pt x="94" y="397"/>
                  </a:cubicBezTo>
                  <a:cubicBezTo>
                    <a:pt x="94" y="397"/>
                    <a:pt x="94" y="396"/>
                    <a:pt x="94" y="396"/>
                  </a:cubicBezTo>
                  <a:cubicBezTo>
                    <a:pt x="94" y="396"/>
                    <a:pt x="94" y="396"/>
                    <a:pt x="94" y="396"/>
                  </a:cubicBezTo>
                  <a:cubicBezTo>
                    <a:pt x="94" y="396"/>
                    <a:pt x="93" y="395"/>
                    <a:pt x="93" y="395"/>
                  </a:cubicBezTo>
                  <a:cubicBezTo>
                    <a:pt x="92" y="395"/>
                    <a:pt x="92" y="395"/>
                    <a:pt x="92" y="395"/>
                  </a:cubicBezTo>
                  <a:cubicBezTo>
                    <a:pt x="91" y="394"/>
                    <a:pt x="91" y="393"/>
                    <a:pt x="91" y="393"/>
                  </a:cubicBezTo>
                  <a:cubicBezTo>
                    <a:pt x="91" y="393"/>
                    <a:pt x="91" y="392"/>
                    <a:pt x="91" y="392"/>
                  </a:cubicBezTo>
                  <a:cubicBezTo>
                    <a:pt x="91" y="392"/>
                    <a:pt x="91" y="392"/>
                    <a:pt x="91" y="392"/>
                  </a:cubicBezTo>
                  <a:cubicBezTo>
                    <a:pt x="91" y="391"/>
                    <a:pt x="91" y="391"/>
                    <a:pt x="91" y="390"/>
                  </a:cubicBezTo>
                  <a:cubicBezTo>
                    <a:pt x="91" y="390"/>
                    <a:pt x="91" y="390"/>
                    <a:pt x="91" y="390"/>
                  </a:cubicBezTo>
                  <a:cubicBezTo>
                    <a:pt x="91" y="390"/>
                    <a:pt x="91" y="390"/>
                    <a:pt x="91" y="390"/>
                  </a:cubicBezTo>
                  <a:cubicBezTo>
                    <a:pt x="88" y="390"/>
                    <a:pt x="89" y="388"/>
                    <a:pt x="89" y="387"/>
                  </a:cubicBezTo>
                  <a:cubicBezTo>
                    <a:pt x="89" y="386"/>
                    <a:pt x="89" y="386"/>
                    <a:pt x="89" y="386"/>
                  </a:cubicBezTo>
                  <a:cubicBezTo>
                    <a:pt x="88" y="385"/>
                    <a:pt x="88" y="384"/>
                    <a:pt x="88" y="384"/>
                  </a:cubicBezTo>
                  <a:cubicBezTo>
                    <a:pt x="88" y="383"/>
                    <a:pt x="88" y="381"/>
                    <a:pt x="89" y="380"/>
                  </a:cubicBezTo>
                  <a:cubicBezTo>
                    <a:pt x="89" y="378"/>
                    <a:pt x="89" y="377"/>
                    <a:pt x="89" y="376"/>
                  </a:cubicBezTo>
                  <a:cubicBezTo>
                    <a:pt x="89" y="375"/>
                    <a:pt x="89" y="375"/>
                    <a:pt x="88" y="375"/>
                  </a:cubicBezTo>
                  <a:cubicBezTo>
                    <a:pt x="88" y="375"/>
                    <a:pt x="88" y="374"/>
                    <a:pt x="88" y="374"/>
                  </a:cubicBezTo>
                  <a:cubicBezTo>
                    <a:pt x="88" y="374"/>
                    <a:pt x="87" y="374"/>
                    <a:pt x="87" y="374"/>
                  </a:cubicBezTo>
                  <a:cubicBezTo>
                    <a:pt x="87" y="375"/>
                    <a:pt x="87" y="375"/>
                    <a:pt x="86" y="375"/>
                  </a:cubicBezTo>
                  <a:cubicBezTo>
                    <a:pt x="86" y="375"/>
                    <a:pt x="86" y="375"/>
                    <a:pt x="86" y="375"/>
                  </a:cubicBezTo>
                  <a:cubicBezTo>
                    <a:pt x="86" y="375"/>
                    <a:pt x="86" y="375"/>
                    <a:pt x="86" y="375"/>
                  </a:cubicBezTo>
                  <a:cubicBezTo>
                    <a:pt x="84" y="375"/>
                    <a:pt x="84" y="374"/>
                    <a:pt x="83" y="373"/>
                  </a:cubicBezTo>
                  <a:cubicBezTo>
                    <a:pt x="83" y="372"/>
                    <a:pt x="82" y="372"/>
                    <a:pt x="81" y="372"/>
                  </a:cubicBezTo>
                  <a:cubicBezTo>
                    <a:pt x="81" y="372"/>
                    <a:pt x="80" y="372"/>
                    <a:pt x="80" y="372"/>
                  </a:cubicBezTo>
                  <a:cubicBezTo>
                    <a:pt x="80" y="372"/>
                    <a:pt x="79" y="372"/>
                    <a:pt x="79" y="372"/>
                  </a:cubicBezTo>
                  <a:cubicBezTo>
                    <a:pt x="79" y="372"/>
                    <a:pt x="79" y="372"/>
                    <a:pt x="79" y="372"/>
                  </a:cubicBezTo>
                  <a:cubicBezTo>
                    <a:pt x="78" y="372"/>
                    <a:pt x="78" y="372"/>
                    <a:pt x="78" y="372"/>
                  </a:cubicBezTo>
                  <a:cubicBezTo>
                    <a:pt x="78" y="372"/>
                    <a:pt x="78" y="372"/>
                    <a:pt x="78" y="372"/>
                  </a:cubicBezTo>
                  <a:cubicBezTo>
                    <a:pt x="77" y="372"/>
                    <a:pt x="76" y="371"/>
                    <a:pt x="76" y="370"/>
                  </a:cubicBezTo>
                  <a:cubicBezTo>
                    <a:pt x="76" y="366"/>
                    <a:pt x="76" y="366"/>
                    <a:pt x="76" y="366"/>
                  </a:cubicBezTo>
                  <a:cubicBezTo>
                    <a:pt x="76" y="365"/>
                    <a:pt x="76" y="365"/>
                    <a:pt x="76" y="365"/>
                  </a:cubicBezTo>
                  <a:cubicBezTo>
                    <a:pt x="76" y="365"/>
                    <a:pt x="76" y="364"/>
                    <a:pt x="76" y="364"/>
                  </a:cubicBezTo>
                  <a:cubicBezTo>
                    <a:pt x="75" y="364"/>
                    <a:pt x="75" y="364"/>
                    <a:pt x="75" y="364"/>
                  </a:cubicBezTo>
                  <a:cubicBezTo>
                    <a:pt x="65" y="364"/>
                    <a:pt x="65" y="364"/>
                    <a:pt x="65" y="364"/>
                  </a:cubicBezTo>
                  <a:cubicBezTo>
                    <a:pt x="65" y="362"/>
                    <a:pt x="65" y="362"/>
                    <a:pt x="65" y="362"/>
                  </a:cubicBezTo>
                  <a:cubicBezTo>
                    <a:pt x="65" y="361"/>
                    <a:pt x="65" y="360"/>
                    <a:pt x="64" y="359"/>
                  </a:cubicBezTo>
                  <a:cubicBezTo>
                    <a:pt x="64" y="359"/>
                    <a:pt x="64" y="359"/>
                    <a:pt x="64" y="359"/>
                  </a:cubicBezTo>
                  <a:cubicBezTo>
                    <a:pt x="63" y="359"/>
                    <a:pt x="62" y="358"/>
                    <a:pt x="62" y="356"/>
                  </a:cubicBezTo>
                  <a:cubicBezTo>
                    <a:pt x="62" y="356"/>
                    <a:pt x="62" y="356"/>
                    <a:pt x="62" y="356"/>
                  </a:cubicBezTo>
                  <a:cubicBezTo>
                    <a:pt x="62" y="355"/>
                    <a:pt x="62" y="355"/>
                    <a:pt x="62" y="354"/>
                  </a:cubicBezTo>
                  <a:cubicBezTo>
                    <a:pt x="61" y="353"/>
                    <a:pt x="60" y="352"/>
                    <a:pt x="60" y="351"/>
                  </a:cubicBezTo>
                  <a:cubicBezTo>
                    <a:pt x="59" y="351"/>
                    <a:pt x="59" y="351"/>
                    <a:pt x="59" y="351"/>
                  </a:cubicBezTo>
                  <a:cubicBezTo>
                    <a:pt x="57" y="351"/>
                    <a:pt x="57" y="351"/>
                    <a:pt x="57" y="351"/>
                  </a:cubicBezTo>
                  <a:cubicBezTo>
                    <a:pt x="57" y="347"/>
                    <a:pt x="57" y="347"/>
                    <a:pt x="57" y="347"/>
                  </a:cubicBezTo>
                  <a:cubicBezTo>
                    <a:pt x="57" y="347"/>
                    <a:pt x="57" y="347"/>
                    <a:pt x="57" y="347"/>
                  </a:cubicBezTo>
                  <a:cubicBezTo>
                    <a:pt x="57" y="346"/>
                    <a:pt x="57" y="346"/>
                    <a:pt x="57" y="346"/>
                  </a:cubicBezTo>
                  <a:cubicBezTo>
                    <a:pt x="57" y="345"/>
                    <a:pt x="57" y="343"/>
                    <a:pt x="57" y="342"/>
                  </a:cubicBezTo>
                  <a:cubicBezTo>
                    <a:pt x="58" y="340"/>
                    <a:pt x="58" y="336"/>
                    <a:pt x="57" y="335"/>
                  </a:cubicBezTo>
                  <a:cubicBezTo>
                    <a:pt x="57" y="335"/>
                    <a:pt x="57" y="335"/>
                    <a:pt x="57" y="335"/>
                  </a:cubicBezTo>
                  <a:cubicBezTo>
                    <a:pt x="56" y="335"/>
                    <a:pt x="56" y="335"/>
                    <a:pt x="56" y="335"/>
                  </a:cubicBezTo>
                  <a:cubicBezTo>
                    <a:pt x="55" y="335"/>
                    <a:pt x="55" y="335"/>
                    <a:pt x="55" y="335"/>
                  </a:cubicBezTo>
                  <a:cubicBezTo>
                    <a:pt x="55" y="334"/>
                    <a:pt x="55" y="334"/>
                    <a:pt x="55" y="334"/>
                  </a:cubicBezTo>
                  <a:cubicBezTo>
                    <a:pt x="55" y="333"/>
                    <a:pt x="55" y="333"/>
                    <a:pt x="55" y="332"/>
                  </a:cubicBezTo>
                  <a:cubicBezTo>
                    <a:pt x="55" y="332"/>
                    <a:pt x="55" y="330"/>
                    <a:pt x="55" y="330"/>
                  </a:cubicBezTo>
                  <a:cubicBezTo>
                    <a:pt x="54" y="330"/>
                    <a:pt x="54" y="330"/>
                    <a:pt x="54" y="330"/>
                  </a:cubicBezTo>
                  <a:cubicBezTo>
                    <a:pt x="53" y="330"/>
                    <a:pt x="53" y="330"/>
                    <a:pt x="52" y="329"/>
                  </a:cubicBezTo>
                  <a:cubicBezTo>
                    <a:pt x="52" y="329"/>
                    <a:pt x="52" y="328"/>
                    <a:pt x="52" y="327"/>
                  </a:cubicBezTo>
                  <a:cubicBezTo>
                    <a:pt x="52" y="327"/>
                    <a:pt x="52" y="327"/>
                    <a:pt x="52" y="327"/>
                  </a:cubicBezTo>
                  <a:cubicBezTo>
                    <a:pt x="52" y="327"/>
                    <a:pt x="52" y="326"/>
                    <a:pt x="52" y="326"/>
                  </a:cubicBezTo>
                  <a:cubicBezTo>
                    <a:pt x="52" y="326"/>
                    <a:pt x="52" y="325"/>
                    <a:pt x="52" y="325"/>
                  </a:cubicBezTo>
                  <a:cubicBezTo>
                    <a:pt x="52" y="325"/>
                    <a:pt x="52" y="325"/>
                    <a:pt x="52" y="325"/>
                  </a:cubicBezTo>
                  <a:cubicBezTo>
                    <a:pt x="52" y="325"/>
                    <a:pt x="51" y="325"/>
                    <a:pt x="51" y="325"/>
                  </a:cubicBezTo>
                  <a:cubicBezTo>
                    <a:pt x="50" y="325"/>
                    <a:pt x="50" y="324"/>
                    <a:pt x="49" y="323"/>
                  </a:cubicBezTo>
                  <a:cubicBezTo>
                    <a:pt x="49" y="323"/>
                    <a:pt x="49" y="322"/>
                    <a:pt x="49" y="322"/>
                  </a:cubicBezTo>
                  <a:cubicBezTo>
                    <a:pt x="48" y="321"/>
                    <a:pt x="48" y="320"/>
                    <a:pt x="47" y="319"/>
                  </a:cubicBezTo>
                  <a:cubicBezTo>
                    <a:pt x="47" y="318"/>
                    <a:pt x="46" y="317"/>
                    <a:pt x="46" y="317"/>
                  </a:cubicBezTo>
                  <a:cubicBezTo>
                    <a:pt x="45" y="316"/>
                    <a:pt x="45" y="315"/>
                    <a:pt x="44" y="314"/>
                  </a:cubicBezTo>
                  <a:cubicBezTo>
                    <a:pt x="43" y="311"/>
                    <a:pt x="42" y="309"/>
                    <a:pt x="40" y="308"/>
                  </a:cubicBezTo>
                  <a:cubicBezTo>
                    <a:pt x="39" y="307"/>
                    <a:pt x="39" y="307"/>
                    <a:pt x="38" y="307"/>
                  </a:cubicBezTo>
                  <a:cubicBezTo>
                    <a:pt x="36" y="306"/>
                    <a:pt x="36" y="303"/>
                    <a:pt x="36" y="302"/>
                  </a:cubicBezTo>
                  <a:cubicBezTo>
                    <a:pt x="36" y="302"/>
                    <a:pt x="36" y="302"/>
                    <a:pt x="36" y="302"/>
                  </a:cubicBezTo>
                  <a:cubicBezTo>
                    <a:pt x="36" y="292"/>
                    <a:pt x="36" y="292"/>
                    <a:pt x="36" y="292"/>
                  </a:cubicBezTo>
                  <a:cubicBezTo>
                    <a:pt x="38" y="293"/>
                    <a:pt x="38" y="293"/>
                    <a:pt x="38" y="293"/>
                  </a:cubicBezTo>
                  <a:cubicBezTo>
                    <a:pt x="39" y="293"/>
                    <a:pt x="39" y="293"/>
                    <a:pt x="39" y="293"/>
                  </a:cubicBezTo>
                  <a:cubicBezTo>
                    <a:pt x="39" y="293"/>
                    <a:pt x="39" y="293"/>
                    <a:pt x="39" y="293"/>
                  </a:cubicBezTo>
                  <a:cubicBezTo>
                    <a:pt x="39" y="292"/>
                    <a:pt x="39" y="291"/>
                    <a:pt x="39" y="290"/>
                  </a:cubicBezTo>
                  <a:cubicBezTo>
                    <a:pt x="39" y="290"/>
                    <a:pt x="39" y="290"/>
                    <a:pt x="39" y="290"/>
                  </a:cubicBezTo>
                  <a:cubicBezTo>
                    <a:pt x="39" y="289"/>
                    <a:pt x="39" y="288"/>
                    <a:pt x="41" y="287"/>
                  </a:cubicBezTo>
                  <a:cubicBezTo>
                    <a:pt x="41" y="287"/>
                    <a:pt x="41" y="287"/>
                    <a:pt x="41" y="287"/>
                  </a:cubicBezTo>
                  <a:cubicBezTo>
                    <a:pt x="41" y="287"/>
                    <a:pt x="41" y="287"/>
                    <a:pt x="41" y="287"/>
                  </a:cubicBezTo>
                  <a:cubicBezTo>
                    <a:pt x="41" y="286"/>
                    <a:pt x="41" y="286"/>
                    <a:pt x="41" y="286"/>
                  </a:cubicBezTo>
                  <a:cubicBezTo>
                    <a:pt x="39" y="285"/>
                    <a:pt x="39" y="283"/>
                    <a:pt x="39" y="280"/>
                  </a:cubicBezTo>
                  <a:cubicBezTo>
                    <a:pt x="39" y="280"/>
                    <a:pt x="39" y="280"/>
                    <a:pt x="39" y="280"/>
                  </a:cubicBezTo>
                  <a:cubicBezTo>
                    <a:pt x="39" y="274"/>
                    <a:pt x="39" y="274"/>
                    <a:pt x="39" y="274"/>
                  </a:cubicBezTo>
                  <a:cubicBezTo>
                    <a:pt x="41" y="274"/>
                    <a:pt x="41" y="274"/>
                    <a:pt x="41" y="274"/>
                  </a:cubicBezTo>
                  <a:cubicBezTo>
                    <a:pt x="41" y="274"/>
                    <a:pt x="41" y="274"/>
                    <a:pt x="41" y="274"/>
                  </a:cubicBezTo>
                  <a:cubicBezTo>
                    <a:pt x="41" y="274"/>
                    <a:pt x="41" y="274"/>
                    <a:pt x="41" y="274"/>
                  </a:cubicBezTo>
                  <a:cubicBezTo>
                    <a:pt x="42" y="273"/>
                    <a:pt x="42" y="272"/>
                    <a:pt x="42" y="272"/>
                  </a:cubicBezTo>
                  <a:cubicBezTo>
                    <a:pt x="42" y="271"/>
                    <a:pt x="43" y="271"/>
                    <a:pt x="43" y="270"/>
                  </a:cubicBezTo>
                  <a:cubicBezTo>
                    <a:pt x="44" y="269"/>
                    <a:pt x="44" y="269"/>
                    <a:pt x="44" y="268"/>
                  </a:cubicBezTo>
                  <a:cubicBezTo>
                    <a:pt x="44" y="266"/>
                    <a:pt x="44" y="266"/>
                    <a:pt x="44" y="266"/>
                  </a:cubicBezTo>
                  <a:cubicBezTo>
                    <a:pt x="46" y="266"/>
                    <a:pt x="46" y="266"/>
                    <a:pt x="46" y="266"/>
                  </a:cubicBezTo>
                  <a:cubicBezTo>
                    <a:pt x="46" y="266"/>
                    <a:pt x="46" y="267"/>
                    <a:pt x="47" y="267"/>
                  </a:cubicBezTo>
                  <a:cubicBezTo>
                    <a:pt x="47" y="267"/>
                    <a:pt x="47" y="267"/>
                    <a:pt x="47" y="267"/>
                  </a:cubicBezTo>
                  <a:cubicBezTo>
                    <a:pt x="47" y="267"/>
                    <a:pt x="47" y="266"/>
                    <a:pt x="47" y="265"/>
                  </a:cubicBezTo>
                  <a:cubicBezTo>
                    <a:pt x="47" y="255"/>
                    <a:pt x="47" y="255"/>
                    <a:pt x="47" y="255"/>
                  </a:cubicBezTo>
                  <a:cubicBezTo>
                    <a:pt x="49" y="256"/>
                    <a:pt x="49" y="256"/>
                    <a:pt x="49" y="256"/>
                  </a:cubicBezTo>
                  <a:cubicBezTo>
                    <a:pt x="49" y="256"/>
                    <a:pt x="50" y="255"/>
                    <a:pt x="50" y="252"/>
                  </a:cubicBezTo>
                  <a:cubicBezTo>
                    <a:pt x="50" y="250"/>
                    <a:pt x="49" y="249"/>
                    <a:pt x="49" y="249"/>
                  </a:cubicBezTo>
                  <a:cubicBezTo>
                    <a:pt x="47" y="250"/>
                    <a:pt x="47" y="250"/>
                    <a:pt x="47" y="250"/>
                  </a:cubicBezTo>
                  <a:cubicBezTo>
                    <a:pt x="47" y="247"/>
                    <a:pt x="47" y="247"/>
                    <a:pt x="47" y="247"/>
                  </a:cubicBezTo>
                  <a:cubicBezTo>
                    <a:pt x="47" y="247"/>
                    <a:pt x="47" y="246"/>
                    <a:pt x="47" y="246"/>
                  </a:cubicBezTo>
                  <a:cubicBezTo>
                    <a:pt x="47" y="244"/>
                    <a:pt x="47" y="242"/>
                    <a:pt x="46" y="242"/>
                  </a:cubicBezTo>
                  <a:cubicBezTo>
                    <a:pt x="46" y="242"/>
                    <a:pt x="46" y="241"/>
                    <a:pt x="46" y="241"/>
                  </a:cubicBezTo>
                  <a:cubicBezTo>
                    <a:pt x="45" y="241"/>
                    <a:pt x="44" y="240"/>
                    <a:pt x="44" y="239"/>
                  </a:cubicBezTo>
                  <a:cubicBezTo>
                    <a:pt x="44" y="235"/>
                    <a:pt x="44" y="235"/>
                    <a:pt x="44" y="235"/>
                  </a:cubicBezTo>
                  <a:cubicBezTo>
                    <a:pt x="44" y="236"/>
                    <a:pt x="43" y="236"/>
                    <a:pt x="43" y="236"/>
                  </a:cubicBezTo>
                  <a:cubicBezTo>
                    <a:pt x="43" y="236"/>
                    <a:pt x="42" y="236"/>
                    <a:pt x="42" y="236"/>
                  </a:cubicBezTo>
                  <a:cubicBezTo>
                    <a:pt x="42" y="236"/>
                    <a:pt x="42" y="236"/>
                    <a:pt x="42" y="236"/>
                  </a:cubicBezTo>
                  <a:cubicBezTo>
                    <a:pt x="33" y="236"/>
                    <a:pt x="33" y="236"/>
                    <a:pt x="33" y="236"/>
                  </a:cubicBezTo>
                  <a:cubicBezTo>
                    <a:pt x="34" y="234"/>
                    <a:pt x="34" y="234"/>
                    <a:pt x="34" y="234"/>
                  </a:cubicBezTo>
                  <a:cubicBezTo>
                    <a:pt x="34" y="234"/>
                    <a:pt x="34" y="233"/>
                    <a:pt x="34" y="233"/>
                  </a:cubicBezTo>
                  <a:cubicBezTo>
                    <a:pt x="34" y="233"/>
                    <a:pt x="34" y="233"/>
                    <a:pt x="34" y="233"/>
                  </a:cubicBezTo>
                  <a:cubicBezTo>
                    <a:pt x="34" y="233"/>
                    <a:pt x="34" y="233"/>
                    <a:pt x="33" y="233"/>
                  </a:cubicBezTo>
                  <a:cubicBezTo>
                    <a:pt x="33" y="233"/>
                    <a:pt x="33" y="233"/>
                    <a:pt x="33" y="233"/>
                  </a:cubicBezTo>
                  <a:cubicBezTo>
                    <a:pt x="32" y="233"/>
                    <a:pt x="31" y="232"/>
                    <a:pt x="31" y="231"/>
                  </a:cubicBezTo>
                  <a:cubicBezTo>
                    <a:pt x="31" y="230"/>
                    <a:pt x="31" y="230"/>
                    <a:pt x="31" y="230"/>
                  </a:cubicBezTo>
                  <a:cubicBezTo>
                    <a:pt x="31" y="229"/>
                    <a:pt x="31" y="229"/>
                    <a:pt x="31" y="229"/>
                  </a:cubicBezTo>
                  <a:cubicBezTo>
                    <a:pt x="31" y="228"/>
                    <a:pt x="31" y="228"/>
                    <a:pt x="31" y="228"/>
                  </a:cubicBezTo>
                  <a:cubicBezTo>
                    <a:pt x="31" y="227"/>
                    <a:pt x="31" y="226"/>
                    <a:pt x="31" y="226"/>
                  </a:cubicBezTo>
                  <a:cubicBezTo>
                    <a:pt x="31" y="224"/>
                    <a:pt x="31" y="222"/>
                    <a:pt x="31" y="221"/>
                  </a:cubicBezTo>
                  <a:cubicBezTo>
                    <a:pt x="31" y="220"/>
                    <a:pt x="30" y="220"/>
                    <a:pt x="30" y="220"/>
                  </a:cubicBezTo>
                  <a:cubicBezTo>
                    <a:pt x="29" y="220"/>
                    <a:pt x="29" y="220"/>
                    <a:pt x="29" y="220"/>
                  </a:cubicBezTo>
                  <a:cubicBezTo>
                    <a:pt x="28" y="219"/>
                    <a:pt x="28" y="219"/>
                    <a:pt x="28" y="219"/>
                  </a:cubicBezTo>
                  <a:cubicBezTo>
                    <a:pt x="28" y="218"/>
                    <a:pt x="28" y="218"/>
                    <a:pt x="28" y="217"/>
                  </a:cubicBezTo>
                  <a:cubicBezTo>
                    <a:pt x="27" y="217"/>
                    <a:pt x="27" y="217"/>
                    <a:pt x="27" y="217"/>
                  </a:cubicBezTo>
                  <a:cubicBezTo>
                    <a:pt x="26" y="215"/>
                    <a:pt x="26" y="214"/>
                    <a:pt x="26" y="213"/>
                  </a:cubicBezTo>
                  <a:cubicBezTo>
                    <a:pt x="26" y="213"/>
                    <a:pt x="26" y="213"/>
                    <a:pt x="26" y="213"/>
                  </a:cubicBezTo>
                  <a:cubicBezTo>
                    <a:pt x="26" y="212"/>
                    <a:pt x="25" y="212"/>
                    <a:pt x="25" y="212"/>
                  </a:cubicBezTo>
                  <a:cubicBezTo>
                    <a:pt x="23" y="212"/>
                    <a:pt x="23" y="212"/>
                    <a:pt x="23" y="212"/>
                  </a:cubicBezTo>
                  <a:cubicBezTo>
                    <a:pt x="23" y="210"/>
                    <a:pt x="23" y="210"/>
                    <a:pt x="23" y="210"/>
                  </a:cubicBezTo>
                  <a:cubicBezTo>
                    <a:pt x="23" y="210"/>
                    <a:pt x="23" y="210"/>
                    <a:pt x="23" y="210"/>
                  </a:cubicBezTo>
                  <a:cubicBezTo>
                    <a:pt x="23" y="210"/>
                    <a:pt x="23" y="210"/>
                    <a:pt x="23" y="210"/>
                  </a:cubicBezTo>
                  <a:cubicBezTo>
                    <a:pt x="23" y="210"/>
                    <a:pt x="23" y="210"/>
                    <a:pt x="22" y="210"/>
                  </a:cubicBezTo>
                  <a:cubicBezTo>
                    <a:pt x="20" y="210"/>
                    <a:pt x="20" y="210"/>
                    <a:pt x="20" y="210"/>
                  </a:cubicBezTo>
                  <a:cubicBezTo>
                    <a:pt x="21" y="208"/>
                    <a:pt x="21" y="208"/>
                    <a:pt x="21" y="208"/>
                  </a:cubicBezTo>
                  <a:cubicBezTo>
                    <a:pt x="21" y="207"/>
                    <a:pt x="21" y="207"/>
                    <a:pt x="21" y="207"/>
                  </a:cubicBezTo>
                  <a:cubicBezTo>
                    <a:pt x="21" y="207"/>
                    <a:pt x="21" y="207"/>
                    <a:pt x="21" y="207"/>
                  </a:cubicBezTo>
                  <a:cubicBezTo>
                    <a:pt x="21" y="207"/>
                    <a:pt x="20" y="207"/>
                    <a:pt x="19" y="207"/>
                  </a:cubicBezTo>
                  <a:cubicBezTo>
                    <a:pt x="18" y="207"/>
                    <a:pt x="18" y="207"/>
                    <a:pt x="18" y="207"/>
                  </a:cubicBezTo>
                  <a:cubicBezTo>
                    <a:pt x="18" y="207"/>
                    <a:pt x="17" y="207"/>
                    <a:pt x="17" y="207"/>
                  </a:cubicBezTo>
                  <a:cubicBezTo>
                    <a:pt x="16" y="207"/>
                    <a:pt x="16" y="207"/>
                    <a:pt x="16" y="207"/>
                  </a:cubicBezTo>
                  <a:cubicBezTo>
                    <a:pt x="16" y="206"/>
                    <a:pt x="16" y="206"/>
                    <a:pt x="16" y="206"/>
                  </a:cubicBezTo>
                  <a:cubicBezTo>
                    <a:pt x="15" y="204"/>
                    <a:pt x="14" y="203"/>
                    <a:pt x="12" y="202"/>
                  </a:cubicBezTo>
                  <a:cubicBezTo>
                    <a:pt x="12" y="202"/>
                    <a:pt x="12" y="202"/>
                    <a:pt x="12" y="202"/>
                  </a:cubicBezTo>
                  <a:cubicBezTo>
                    <a:pt x="11" y="201"/>
                    <a:pt x="10" y="201"/>
                    <a:pt x="10" y="199"/>
                  </a:cubicBezTo>
                  <a:cubicBezTo>
                    <a:pt x="10" y="199"/>
                    <a:pt x="10" y="199"/>
                    <a:pt x="10" y="199"/>
                  </a:cubicBezTo>
                  <a:cubicBezTo>
                    <a:pt x="10" y="199"/>
                    <a:pt x="10" y="198"/>
                    <a:pt x="10" y="198"/>
                  </a:cubicBezTo>
                  <a:cubicBezTo>
                    <a:pt x="10" y="198"/>
                    <a:pt x="10" y="197"/>
                    <a:pt x="10" y="197"/>
                  </a:cubicBezTo>
                  <a:cubicBezTo>
                    <a:pt x="9" y="197"/>
                    <a:pt x="9" y="197"/>
                    <a:pt x="8" y="197"/>
                  </a:cubicBezTo>
                  <a:cubicBezTo>
                    <a:pt x="7" y="197"/>
                    <a:pt x="5" y="196"/>
                    <a:pt x="4" y="196"/>
                  </a:cubicBezTo>
                  <a:cubicBezTo>
                    <a:pt x="4" y="195"/>
                    <a:pt x="4" y="195"/>
                    <a:pt x="3" y="195"/>
                  </a:cubicBezTo>
                  <a:cubicBezTo>
                    <a:pt x="3" y="195"/>
                    <a:pt x="3" y="194"/>
                    <a:pt x="2" y="194"/>
                  </a:cubicBezTo>
                  <a:cubicBezTo>
                    <a:pt x="2" y="194"/>
                    <a:pt x="2" y="194"/>
                    <a:pt x="2" y="194"/>
                  </a:cubicBezTo>
                  <a:cubicBezTo>
                    <a:pt x="0" y="194"/>
                    <a:pt x="0" y="192"/>
                    <a:pt x="0" y="192"/>
                  </a:cubicBezTo>
                  <a:cubicBezTo>
                    <a:pt x="0" y="156"/>
                    <a:pt x="0" y="156"/>
                    <a:pt x="0" y="156"/>
                  </a:cubicBezTo>
                  <a:cubicBezTo>
                    <a:pt x="2" y="157"/>
                    <a:pt x="2" y="157"/>
                    <a:pt x="2" y="157"/>
                  </a:cubicBezTo>
                  <a:cubicBezTo>
                    <a:pt x="2" y="157"/>
                    <a:pt x="2" y="157"/>
                    <a:pt x="2" y="157"/>
                  </a:cubicBezTo>
                  <a:cubicBezTo>
                    <a:pt x="2" y="156"/>
                    <a:pt x="2" y="155"/>
                    <a:pt x="2" y="154"/>
                  </a:cubicBezTo>
                  <a:cubicBezTo>
                    <a:pt x="2" y="154"/>
                    <a:pt x="2" y="153"/>
                    <a:pt x="2" y="153"/>
                  </a:cubicBezTo>
                  <a:cubicBezTo>
                    <a:pt x="2" y="151"/>
                    <a:pt x="2" y="151"/>
                    <a:pt x="2" y="151"/>
                  </a:cubicBezTo>
                  <a:cubicBezTo>
                    <a:pt x="4" y="151"/>
                    <a:pt x="4" y="151"/>
                    <a:pt x="4" y="151"/>
                  </a:cubicBezTo>
                  <a:cubicBezTo>
                    <a:pt x="4" y="151"/>
                    <a:pt x="5" y="151"/>
                    <a:pt x="5" y="151"/>
                  </a:cubicBezTo>
                  <a:cubicBezTo>
                    <a:pt x="5" y="151"/>
                    <a:pt x="5" y="151"/>
                    <a:pt x="5" y="151"/>
                  </a:cubicBezTo>
                  <a:cubicBezTo>
                    <a:pt x="5" y="151"/>
                    <a:pt x="5" y="151"/>
                    <a:pt x="5" y="150"/>
                  </a:cubicBezTo>
                  <a:cubicBezTo>
                    <a:pt x="5" y="146"/>
                    <a:pt x="5" y="146"/>
                    <a:pt x="5" y="146"/>
                  </a:cubicBezTo>
                  <a:cubicBezTo>
                    <a:pt x="5" y="144"/>
                    <a:pt x="6" y="144"/>
                    <a:pt x="7" y="143"/>
                  </a:cubicBezTo>
                  <a:cubicBezTo>
                    <a:pt x="7" y="143"/>
                    <a:pt x="7" y="143"/>
                    <a:pt x="7" y="143"/>
                  </a:cubicBezTo>
                  <a:cubicBezTo>
                    <a:pt x="7" y="143"/>
                    <a:pt x="7" y="142"/>
                    <a:pt x="7" y="142"/>
                  </a:cubicBezTo>
                  <a:cubicBezTo>
                    <a:pt x="7" y="142"/>
                    <a:pt x="7" y="142"/>
                    <a:pt x="6" y="142"/>
                  </a:cubicBezTo>
                  <a:cubicBezTo>
                    <a:pt x="5" y="142"/>
                    <a:pt x="5" y="142"/>
                    <a:pt x="5" y="142"/>
                  </a:cubicBezTo>
                  <a:cubicBezTo>
                    <a:pt x="5" y="142"/>
                    <a:pt x="4" y="142"/>
                    <a:pt x="4" y="142"/>
                  </a:cubicBezTo>
                  <a:cubicBezTo>
                    <a:pt x="1" y="142"/>
                    <a:pt x="1" y="142"/>
                    <a:pt x="1" y="142"/>
                  </a:cubicBezTo>
                  <a:cubicBezTo>
                    <a:pt x="2" y="139"/>
                    <a:pt x="2" y="139"/>
                    <a:pt x="2" y="139"/>
                  </a:cubicBezTo>
                  <a:cubicBezTo>
                    <a:pt x="9" y="127"/>
                    <a:pt x="17" y="115"/>
                    <a:pt x="25" y="104"/>
                  </a:cubicBezTo>
                  <a:cubicBezTo>
                    <a:pt x="46" y="76"/>
                    <a:pt x="71" y="51"/>
                    <a:pt x="102" y="29"/>
                  </a:cubicBezTo>
                  <a:cubicBezTo>
                    <a:pt x="116" y="19"/>
                    <a:pt x="132" y="9"/>
                    <a:pt x="148" y="1"/>
                  </a:cubicBezTo>
                  <a:cubicBezTo>
                    <a:pt x="150" y="0"/>
                    <a:pt x="151" y="0"/>
                    <a:pt x="153" y="0"/>
                  </a:cubicBezTo>
                  <a:cubicBezTo>
                    <a:pt x="157" y="0"/>
                    <a:pt x="157" y="0"/>
                    <a:pt x="157" y="0"/>
                  </a:cubicBezTo>
                  <a:cubicBezTo>
                    <a:pt x="158" y="0"/>
                    <a:pt x="162" y="0"/>
                    <a:pt x="162" y="3"/>
                  </a:cubicBezTo>
                  <a:cubicBezTo>
                    <a:pt x="163" y="5"/>
                    <a:pt x="162" y="6"/>
                    <a:pt x="161" y="8"/>
                  </a:cubicBezTo>
                  <a:cubicBezTo>
                    <a:pt x="161" y="9"/>
                    <a:pt x="160" y="10"/>
                    <a:pt x="160" y="10"/>
                  </a:cubicBezTo>
                  <a:cubicBezTo>
                    <a:pt x="159" y="11"/>
                    <a:pt x="159" y="11"/>
                    <a:pt x="159" y="11"/>
                  </a:cubicBezTo>
                  <a:cubicBezTo>
                    <a:pt x="158" y="11"/>
                    <a:pt x="158" y="11"/>
                    <a:pt x="158" y="11"/>
                  </a:cubicBezTo>
                  <a:cubicBezTo>
                    <a:pt x="158" y="11"/>
                    <a:pt x="158" y="11"/>
                    <a:pt x="158" y="11"/>
                  </a:cubicBezTo>
                  <a:cubicBezTo>
                    <a:pt x="158" y="11"/>
                    <a:pt x="158" y="11"/>
                    <a:pt x="158" y="11"/>
                  </a:cubicBezTo>
                  <a:cubicBezTo>
                    <a:pt x="158" y="11"/>
                    <a:pt x="158" y="11"/>
                    <a:pt x="158" y="11"/>
                  </a:cubicBezTo>
                  <a:cubicBezTo>
                    <a:pt x="157" y="13"/>
                    <a:pt x="157" y="14"/>
                    <a:pt x="155" y="14"/>
                  </a:cubicBezTo>
                  <a:cubicBezTo>
                    <a:pt x="151" y="14"/>
                    <a:pt x="151" y="14"/>
                    <a:pt x="151" y="14"/>
                  </a:cubicBezTo>
                  <a:cubicBezTo>
                    <a:pt x="151" y="14"/>
                    <a:pt x="150" y="14"/>
                    <a:pt x="150" y="14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50" y="15"/>
                    <a:pt x="149" y="16"/>
                    <a:pt x="147" y="16"/>
                  </a:cubicBezTo>
                  <a:cubicBezTo>
                    <a:pt x="147" y="16"/>
                    <a:pt x="147" y="16"/>
                    <a:pt x="146" y="16"/>
                  </a:cubicBezTo>
                  <a:cubicBezTo>
                    <a:pt x="146" y="16"/>
                    <a:pt x="146" y="16"/>
                    <a:pt x="146" y="16"/>
                  </a:cubicBezTo>
                  <a:cubicBezTo>
                    <a:pt x="140" y="16"/>
                    <a:pt x="140" y="16"/>
                    <a:pt x="140" y="16"/>
                  </a:cubicBezTo>
                  <a:cubicBezTo>
                    <a:pt x="140" y="16"/>
                    <a:pt x="140" y="16"/>
                    <a:pt x="140" y="16"/>
                  </a:cubicBezTo>
                  <a:cubicBezTo>
                    <a:pt x="140" y="16"/>
                    <a:pt x="139" y="16"/>
                    <a:pt x="139" y="16"/>
                  </a:cubicBezTo>
                  <a:cubicBezTo>
                    <a:pt x="139" y="16"/>
                    <a:pt x="139" y="16"/>
                    <a:pt x="139" y="16"/>
                  </a:cubicBezTo>
                  <a:cubicBezTo>
                    <a:pt x="139" y="16"/>
                    <a:pt x="139" y="16"/>
                    <a:pt x="139" y="17"/>
                  </a:cubicBezTo>
                  <a:cubicBezTo>
                    <a:pt x="139" y="19"/>
                    <a:pt x="139" y="19"/>
                    <a:pt x="139" y="19"/>
                  </a:cubicBezTo>
                  <a:cubicBezTo>
                    <a:pt x="137" y="19"/>
                    <a:pt x="137" y="19"/>
                    <a:pt x="137" y="19"/>
                  </a:cubicBezTo>
                  <a:cubicBezTo>
                    <a:pt x="137" y="19"/>
                    <a:pt x="137" y="19"/>
                    <a:pt x="137" y="19"/>
                  </a:cubicBezTo>
                  <a:cubicBezTo>
                    <a:pt x="137" y="19"/>
                    <a:pt x="137" y="20"/>
                    <a:pt x="137" y="21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4"/>
                    <a:pt x="137" y="24"/>
                    <a:pt x="137" y="24"/>
                  </a:cubicBezTo>
                  <a:cubicBezTo>
                    <a:pt x="137" y="24"/>
                    <a:pt x="137" y="25"/>
                    <a:pt x="136" y="26"/>
                  </a:cubicBezTo>
                  <a:cubicBezTo>
                    <a:pt x="135" y="27"/>
                    <a:pt x="134" y="27"/>
                    <a:pt x="134" y="27"/>
                  </a:cubicBezTo>
                  <a:cubicBezTo>
                    <a:pt x="134" y="27"/>
                    <a:pt x="134" y="27"/>
                    <a:pt x="134" y="27"/>
                  </a:cubicBezTo>
                  <a:cubicBezTo>
                    <a:pt x="134" y="30"/>
                    <a:pt x="134" y="30"/>
                    <a:pt x="134" y="30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2" y="29"/>
                    <a:pt x="132" y="29"/>
                    <a:pt x="132" y="29"/>
                  </a:cubicBezTo>
                  <a:cubicBezTo>
                    <a:pt x="131" y="29"/>
                    <a:pt x="131" y="31"/>
                    <a:pt x="131" y="32"/>
                  </a:cubicBezTo>
                  <a:cubicBezTo>
                    <a:pt x="131" y="32"/>
                    <a:pt x="131" y="32"/>
                    <a:pt x="131" y="32"/>
                  </a:cubicBezTo>
                  <a:cubicBezTo>
                    <a:pt x="131" y="33"/>
                    <a:pt x="132" y="33"/>
                    <a:pt x="132" y="34"/>
                  </a:cubicBezTo>
                  <a:cubicBezTo>
                    <a:pt x="132" y="35"/>
                    <a:pt x="133" y="37"/>
                    <a:pt x="133" y="39"/>
                  </a:cubicBezTo>
                  <a:cubicBezTo>
                    <a:pt x="132" y="40"/>
                    <a:pt x="132" y="40"/>
                    <a:pt x="132" y="41"/>
                  </a:cubicBezTo>
                  <a:cubicBezTo>
                    <a:pt x="132" y="41"/>
                    <a:pt x="131" y="41"/>
                    <a:pt x="131" y="41"/>
                  </a:cubicBezTo>
                  <a:cubicBezTo>
                    <a:pt x="131" y="41"/>
                    <a:pt x="131" y="41"/>
                    <a:pt x="132" y="41"/>
                  </a:cubicBezTo>
                  <a:cubicBezTo>
                    <a:pt x="132" y="41"/>
                    <a:pt x="132" y="41"/>
                    <a:pt x="132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1"/>
                    <a:pt x="133" y="41"/>
                    <a:pt x="133" y="41"/>
                  </a:cubicBezTo>
                  <a:cubicBezTo>
                    <a:pt x="133" y="40"/>
                    <a:pt x="134" y="39"/>
                    <a:pt x="135" y="39"/>
                  </a:cubicBezTo>
                  <a:cubicBezTo>
                    <a:pt x="136" y="39"/>
                    <a:pt x="137" y="38"/>
                    <a:pt x="138" y="37"/>
                  </a:cubicBezTo>
                  <a:cubicBezTo>
                    <a:pt x="138" y="36"/>
                    <a:pt x="139" y="36"/>
                    <a:pt x="139" y="35"/>
                  </a:cubicBezTo>
                  <a:cubicBezTo>
                    <a:pt x="141" y="34"/>
                    <a:pt x="142" y="34"/>
                    <a:pt x="143" y="34"/>
                  </a:cubicBezTo>
                  <a:cubicBezTo>
                    <a:pt x="144" y="34"/>
                    <a:pt x="144" y="34"/>
                    <a:pt x="144" y="34"/>
                  </a:cubicBezTo>
                  <a:cubicBezTo>
                    <a:pt x="144" y="34"/>
                    <a:pt x="145" y="34"/>
                    <a:pt x="146" y="33"/>
                  </a:cubicBezTo>
                  <a:cubicBezTo>
                    <a:pt x="146" y="33"/>
                    <a:pt x="146" y="33"/>
                    <a:pt x="146" y="31"/>
                  </a:cubicBezTo>
                  <a:cubicBezTo>
                    <a:pt x="146" y="31"/>
                    <a:pt x="146" y="31"/>
                    <a:pt x="146" y="31"/>
                  </a:cubicBezTo>
                  <a:cubicBezTo>
                    <a:pt x="146" y="30"/>
                    <a:pt x="147" y="29"/>
                    <a:pt x="148" y="28"/>
                  </a:cubicBezTo>
                  <a:cubicBezTo>
                    <a:pt x="148" y="28"/>
                    <a:pt x="148" y="28"/>
                    <a:pt x="148" y="28"/>
                  </a:cubicBezTo>
                  <a:cubicBezTo>
                    <a:pt x="149" y="27"/>
                    <a:pt x="149" y="25"/>
                    <a:pt x="149" y="23"/>
                  </a:cubicBezTo>
                  <a:cubicBezTo>
                    <a:pt x="149" y="22"/>
                    <a:pt x="149" y="22"/>
                    <a:pt x="149" y="22"/>
                  </a:cubicBezTo>
                  <a:cubicBezTo>
                    <a:pt x="149" y="21"/>
                    <a:pt x="149" y="21"/>
                    <a:pt x="149" y="21"/>
                  </a:cubicBezTo>
                  <a:cubicBezTo>
                    <a:pt x="155" y="21"/>
                    <a:pt x="155" y="21"/>
                    <a:pt x="155" y="21"/>
                  </a:cubicBezTo>
                  <a:cubicBezTo>
                    <a:pt x="155" y="21"/>
                    <a:pt x="156" y="21"/>
                    <a:pt x="156" y="21"/>
                  </a:cubicBezTo>
                  <a:cubicBezTo>
                    <a:pt x="156" y="21"/>
                    <a:pt x="157" y="21"/>
                    <a:pt x="157" y="21"/>
                  </a:cubicBezTo>
                  <a:cubicBezTo>
                    <a:pt x="158" y="21"/>
                    <a:pt x="158" y="21"/>
                    <a:pt x="159" y="20"/>
                  </a:cubicBezTo>
                  <a:cubicBezTo>
                    <a:pt x="160" y="20"/>
                    <a:pt x="161" y="18"/>
                    <a:pt x="162" y="17"/>
                  </a:cubicBezTo>
                  <a:cubicBezTo>
                    <a:pt x="162" y="16"/>
                    <a:pt x="163" y="15"/>
                    <a:pt x="164" y="15"/>
                  </a:cubicBezTo>
                  <a:cubicBezTo>
                    <a:pt x="175" y="15"/>
                    <a:pt x="175" y="15"/>
                    <a:pt x="175" y="15"/>
                  </a:cubicBezTo>
                  <a:cubicBezTo>
                    <a:pt x="175" y="15"/>
                    <a:pt x="176" y="15"/>
                    <a:pt x="176" y="15"/>
                  </a:cubicBezTo>
                  <a:cubicBezTo>
                    <a:pt x="176" y="15"/>
                    <a:pt x="176" y="15"/>
                    <a:pt x="176" y="15"/>
                  </a:cubicBezTo>
                  <a:cubicBezTo>
                    <a:pt x="177" y="15"/>
                    <a:pt x="178" y="16"/>
                    <a:pt x="178" y="18"/>
                  </a:cubicBezTo>
                  <a:cubicBezTo>
                    <a:pt x="178" y="22"/>
                    <a:pt x="178" y="22"/>
                    <a:pt x="178" y="22"/>
                  </a:cubicBezTo>
                  <a:cubicBezTo>
                    <a:pt x="176" y="21"/>
                    <a:pt x="176" y="21"/>
                    <a:pt x="176" y="21"/>
                  </a:cubicBezTo>
                  <a:cubicBezTo>
                    <a:pt x="176" y="21"/>
                    <a:pt x="176" y="21"/>
                    <a:pt x="176" y="21"/>
                  </a:cubicBezTo>
                  <a:cubicBezTo>
                    <a:pt x="176" y="21"/>
                    <a:pt x="176" y="21"/>
                    <a:pt x="176" y="21"/>
                  </a:cubicBezTo>
                  <a:cubicBezTo>
                    <a:pt x="176" y="21"/>
                    <a:pt x="176" y="22"/>
                    <a:pt x="176" y="22"/>
                  </a:cubicBezTo>
                  <a:cubicBezTo>
                    <a:pt x="176" y="22"/>
                    <a:pt x="176" y="23"/>
                    <a:pt x="177" y="23"/>
                  </a:cubicBezTo>
                  <a:cubicBezTo>
                    <a:pt x="177" y="23"/>
                    <a:pt x="177" y="23"/>
                    <a:pt x="178" y="23"/>
                  </a:cubicBezTo>
                  <a:cubicBezTo>
                    <a:pt x="178" y="23"/>
                    <a:pt x="179" y="23"/>
                    <a:pt x="179" y="23"/>
                  </a:cubicBezTo>
                  <a:cubicBezTo>
                    <a:pt x="180" y="23"/>
                    <a:pt x="180" y="23"/>
                    <a:pt x="180" y="23"/>
                  </a:cubicBezTo>
                  <a:cubicBezTo>
                    <a:pt x="181" y="23"/>
                    <a:pt x="181" y="22"/>
                    <a:pt x="181" y="22"/>
                  </a:cubicBezTo>
                  <a:cubicBezTo>
                    <a:pt x="182" y="22"/>
                    <a:pt x="183" y="21"/>
                    <a:pt x="184" y="21"/>
                  </a:cubicBezTo>
                  <a:cubicBezTo>
                    <a:pt x="186" y="20"/>
                    <a:pt x="186" y="20"/>
                    <a:pt x="186" y="20"/>
                  </a:cubicBezTo>
                  <a:cubicBezTo>
                    <a:pt x="186" y="29"/>
                    <a:pt x="186" y="29"/>
                    <a:pt x="186" y="29"/>
                  </a:cubicBezTo>
                  <a:cubicBezTo>
                    <a:pt x="186" y="30"/>
                    <a:pt x="187" y="31"/>
                    <a:pt x="187" y="32"/>
                  </a:cubicBezTo>
                  <a:cubicBezTo>
                    <a:pt x="187" y="33"/>
                    <a:pt x="187" y="33"/>
                    <a:pt x="187" y="33"/>
                  </a:cubicBezTo>
                  <a:cubicBezTo>
                    <a:pt x="188" y="34"/>
                    <a:pt x="189" y="35"/>
                    <a:pt x="189" y="37"/>
                  </a:cubicBezTo>
                  <a:cubicBezTo>
                    <a:pt x="189" y="38"/>
                    <a:pt x="189" y="39"/>
                    <a:pt x="189" y="40"/>
                  </a:cubicBezTo>
                  <a:cubicBezTo>
                    <a:pt x="189" y="41"/>
                    <a:pt x="188" y="42"/>
                    <a:pt x="186" y="42"/>
                  </a:cubicBezTo>
                  <a:cubicBezTo>
                    <a:pt x="186" y="42"/>
                    <a:pt x="185" y="42"/>
                    <a:pt x="185" y="42"/>
                  </a:cubicBezTo>
                  <a:cubicBezTo>
                    <a:pt x="185" y="42"/>
                    <a:pt x="185" y="42"/>
                    <a:pt x="184" y="42"/>
                  </a:cubicBezTo>
                  <a:cubicBezTo>
                    <a:pt x="184" y="42"/>
                    <a:pt x="184" y="42"/>
                    <a:pt x="184" y="42"/>
                  </a:cubicBezTo>
                  <a:cubicBezTo>
                    <a:pt x="183" y="42"/>
                    <a:pt x="182" y="42"/>
                    <a:pt x="181" y="42"/>
                  </a:cubicBezTo>
                  <a:cubicBezTo>
                    <a:pt x="181" y="42"/>
                    <a:pt x="180" y="42"/>
                    <a:pt x="179" y="42"/>
                  </a:cubicBezTo>
                  <a:cubicBezTo>
                    <a:pt x="178" y="42"/>
                    <a:pt x="177" y="42"/>
                    <a:pt x="176" y="43"/>
                  </a:cubicBezTo>
                  <a:cubicBezTo>
                    <a:pt x="176" y="43"/>
                    <a:pt x="176" y="43"/>
                    <a:pt x="176" y="43"/>
                  </a:cubicBezTo>
                  <a:cubicBezTo>
                    <a:pt x="176" y="43"/>
                    <a:pt x="176" y="43"/>
                    <a:pt x="176" y="43"/>
                  </a:cubicBezTo>
                  <a:cubicBezTo>
                    <a:pt x="175" y="44"/>
                    <a:pt x="175" y="45"/>
                    <a:pt x="174" y="45"/>
                  </a:cubicBezTo>
                  <a:cubicBezTo>
                    <a:pt x="173" y="45"/>
                    <a:pt x="173" y="45"/>
                    <a:pt x="173" y="45"/>
                  </a:cubicBezTo>
                  <a:cubicBezTo>
                    <a:pt x="173" y="45"/>
                    <a:pt x="173" y="45"/>
                    <a:pt x="173" y="45"/>
                  </a:cubicBezTo>
                  <a:cubicBezTo>
                    <a:pt x="174" y="48"/>
                    <a:pt x="174" y="48"/>
                    <a:pt x="174" y="48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71" y="47"/>
                    <a:pt x="171" y="47"/>
                    <a:pt x="171" y="47"/>
                  </a:cubicBezTo>
                  <a:cubicBezTo>
                    <a:pt x="171" y="48"/>
                    <a:pt x="171" y="48"/>
                    <a:pt x="171" y="49"/>
                  </a:cubicBezTo>
                  <a:cubicBezTo>
                    <a:pt x="170" y="50"/>
                    <a:pt x="170" y="50"/>
                    <a:pt x="170" y="50"/>
                  </a:cubicBezTo>
                  <a:cubicBezTo>
                    <a:pt x="150" y="50"/>
                    <a:pt x="150" y="50"/>
                    <a:pt x="150" y="50"/>
                  </a:cubicBezTo>
                  <a:cubicBezTo>
                    <a:pt x="150" y="50"/>
                    <a:pt x="150" y="50"/>
                    <a:pt x="149" y="50"/>
                  </a:cubicBezTo>
                  <a:cubicBezTo>
                    <a:pt x="149" y="50"/>
                    <a:pt x="148" y="50"/>
                    <a:pt x="148" y="50"/>
                  </a:cubicBezTo>
                  <a:cubicBezTo>
                    <a:pt x="147" y="50"/>
                    <a:pt x="147" y="50"/>
                    <a:pt x="147" y="50"/>
                  </a:cubicBezTo>
                  <a:cubicBezTo>
                    <a:pt x="147" y="50"/>
                    <a:pt x="147" y="53"/>
                    <a:pt x="147" y="53"/>
                  </a:cubicBezTo>
                  <a:cubicBezTo>
                    <a:pt x="145" y="53"/>
                    <a:pt x="145" y="53"/>
                    <a:pt x="145" y="53"/>
                  </a:cubicBezTo>
                  <a:cubicBezTo>
                    <a:pt x="145" y="53"/>
                    <a:pt x="144" y="53"/>
                    <a:pt x="144" y="53"/>
                  </a:cubicBezTo>
                  <a:cubicBezTo>
                    <a:pt x="143" y="53"/>
                    <a:pt x="143" y="53"/>
                    <a:pt x="143" y="53"/>
                  </a:cubicBezTo>
                  <a:cubicBezTo>
                    <a:pt x="142" y="53"/>
                    <a:pt x="142" y="53"/>
                    <a:pt x="142" y="53"/>
                  </a:cubicBezTo>
                  <a:cubicBezTo>
                    <a:pt x="142" y="53"/>
                    <a:pt x="142" y="55"/>
                    <a:pt x="142" y="55"/>
                  </a:cubicBezTo>
                  <a:cubicBezTo>
                    <a:pt x="140" y="55"/>
                    <a:pt x="140" y="55"/>
                    <a:pt x="140" y="55"/>
                  </a:cubicBezTo>
                  <a:cubicBezTo>
                    <a:pt x="140" y="55"/>
                    <a:pt x="139" y="55"/>
                    <a:pt x="139" y="56"/>
                  </a:cubicBezTo>
                  <a:cubicBezTo>
                    <a:pt x="139" y="56"/>
                    <a:pt x="139" y="56"/>
                    <a:pt x="139" y="56"/>
                  </a:cubicBezTo>
                  <a:cubicBezTo>
                    <a:pt x="139" y="56"/>
                    <a:pt x="140" y="57"/>
                    <a:pt x="140" y="57"/>
                  </a:cubicBezTo>
                  <a:cubicBezTo>
                    <a:pt x="141" y="57"/>
                    <a:pt x="141" y="57"/>
                    <a:pt x="142" y="57"/>
                  </a:cubicBezTo>
                  <a:cubicBezTo>
                    <a:pt x="142" y="57"/>
                    <a:pt x="143" y="57"/>
                    <a:pt x="143" y="57"/>
                  </a:cubicBezTo>
                  <a:cubicBezTo>
                    <a:pt x="143" y="57"/>
                    <a:pt x="143" y="56"/>
                    <a:pt x="143" y="56"/>
                  </a:cubicBezTo>
                  <a:cubicBezTo>
                    <a:pt x="144" y="55"/>
                    <a:pt x="144" y="55"/>
                    <a:pt x="146" y="55"/>
                  </a:cubicBezTo>
                  <a:cubicBezTo>
                    <a:pt x="152" y="55"/>
                    <a:pt x="152" y="55"/>
                    <a:pt x="152" y="55"/>
                  </a:cubicBezTo>
                  <a:cubicBezTo>
                    <a:pt x="152" y="56"/>
                    <a:pt x="152" y="56"/>
                    <a:pt x="152" y="56"/>
                  </a:cubicBezTo>
                  <a:cubicBezTo>
                    <a:pt x="152" y="58"/>
                    <a:pt x="151" y="60"/>
                    <a:pt x="150" y="61"/>
                  </a:cubicBezTo>
                  <a:cubicBezTo>
                    <a:pt x="150" y="61"/>
                    <a:pt x="150" y="61"/>
                    <a:pt x="150" y="61"/>
                  </a:cubicBezTo>
                  <a:cubicBezTo>
                    <a:pt x="149" y="62"/>
                    <a:pt x="149" y="63"/>
                    <a:pt x="147" y="63"/>
                  </a:cubicBezTo>
                  <a:cubicBezTo>
                    <a:pt x="147" y="63"/>
                    <a:pt x="147" y="63"/>
                    <a:pt x="147" y="63"/>
                  </a:cubicBezTo>
                  <a:cubicBezTo>
                    <a:pt x="143" y="63"/>
                    <a:pt x="143" y="63"/>
                    <a:pt x="143" y="63"/>
                  </a:cubicBezTo>
                  <a:cubicBezTo>
                    <a:pt x="143" y="63"/>
                    <a:pt x="143" y="63"/>
                    <a:pt x="142" y="63"/>
                  </a:cubicBezTo>
                  <a:cubicBezTo>
                    <a:pt x="142" y="63"/>
                    <a:pt x="142" y="63"/>
                    <a:pt x="142" y="63"/>
                  </a:cubicBezTo>
                  <a:cubicBezTo>
                    <a:pt x="142" y="63"/>
                    <a:pt x="142" y="63"/>
                    <a:pt x="142" y="63"/>
                  </a:cubicBezTo>
                  <a:cubicBezTo>
                    <a:pt x="142" y="63"/>
                    <a:pt x="142" y="63"/>
                    <a:pt x="142" y="64"/>
                  </a:cubicBezTo>
                  <a:cubicBezTo>
                    <a:pt x="142" y="65"/>
                    <a:pt x="141" y="66"/>
                    <a:pt x="139" y="66"/>
                  </a:cubicBezTo>
                  <a:cubicBezTo>
                    <a:pt x="139" y="66"/>
                    <a:pt x="138" y="66"/>
                    <a:pt x="138" y="66"/>
                  </a:cubicBezTo>
                  <a:cubicBezTo>
                    <a:pt x="137" y="66"/>
                    <a:pt x="137" y="66"/>
                    <a:pt x="137" y="66"/>
                  </a:cubicBezTo>
                  <a:cubicBezTo>
                    <a:pt x="137" y="66"/>
                    <a:pt x="137" y="66"/>
                    <a:pt x="137" y="66"/>
                  </a:cubicBezTo>
                  <a:cubicBezTo>
                    <a:pt x="137" y="66"/>
                    <a:pt x="136" y="68"/>
                    <a:pt x="136" y="68"/>
                  </a:cubicBezTo>
                  <a:cubicBezTo>
                    <a:pt x="135" y="68"/>
                    <a:pt x="135" y="68"/>
                    <a:pt x="135" y="68"/>
                  </a:cubicBezTo>
                  <a:cubicBezTo>
                    <a:pt x="134" y="68"/>
                    <a:pt x="134" y="68"/>
                    <a:pt x="133" y="68"/>
                  </a:cubicBezTo>
                  <a:cubicBezTo>
                    <a:pt x="133" y="68"/>
                    <a:pt x="133" y="68"/>
                    <a:pt x="132" y="68"/>
                  </a:cubicBezTo>
                  <a:cubicBezTo>
                    <a:pt x="132" y="68"/>
                    <a:pt x="131" y="68"/>
                    <a:pt x="131" y="68"/>
                  </a:cubicBezTo>
                  <a:cubicBezTo>
                    <a:pt x="131" y="68"/>
                    <a:pt x="131" y="71"/>
                    <a:pt x="131" y="71"/>
                  </a:cubicBezTo>
                  <a:cubicBezTo>
                    <a:pt x="129" y="71"/>
                    <a:pt x="129" y="71"/>
                    <a:pt x="129" y="71"/>
                  </a:cubicBezTo>
                  <a:cubicBezTo>
                    <a:pt x="129" y="71"/>
                    <a:pt x="129" y="71"/>
                    <a:pt x="129" y="71"/>
                  </a:cubicBezTo>
                  <a:cubicBezTo>
                    <a:pt x="129" y="71"/>
                    <a:pt x="129" y="71"/>
                    <a:pt x="129" y="71"/>
                  </a:cubicBezTo>
                  <a:cubicBezTo>
                    <a:pt x="129" y="71"/>
                    <a:pt x="129" y="71"/>
                    <a:pt x="129" y="72"/>
                  </a:cubicBezTo>
                  <a:cubicBezTo>
                    <a:pt x="129" y="74"/>
                    <a:pt x="129" y="74"/>
                    <a:pt x="129" y="74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27" y="74"/>
                    <a:pt x="127" y="74"/>
                    <a:pt x="126" y="75"/>
                  </a:cubicBezTo>
                  <a:cubicBezTo>
                    <a:pt x="126" y="75"/>
                    <a:pt x="126" y="76"/>
                    <a:pt x="126" y="76"/>
                  </a:cubicBezTo>
                  <a:cubicBezTo>
                    <a:pt x="126" y="77"/>
                    <a:pt x="126" y="79"/>
                    <a:pt x="125" y="80"/>
                  </a:cubicBezTo>
                  <a:cubicBezTo>
                    <a:pt x="125" y="81"/>
                    <a:pt x="125" y="81"/>
                    <a:pt x="124" y="81"/>
                  </a:cubicBezTo>
                  <a:cubicBezTo>
                    <a:pt x="124" y="82"/>
                    <a:pt x="124" y="82"/>
                    <a:pt x="124" y="82"/>
                  </a:cubicBezTo>
                  <a:cubicBezTo>
                    <a:pt x="124" y="82"/>
                    <a:pt x="124" y="82"/>
                    <a:pt x="124" y="82"/>
                  </a:cubicBezTo>
                  <a:cubicBezTo>
                    <a:pt x="123" y="83"/>
                    <a:pt x="123" y="84"/>
                    <a:pt x="121" y="84"/>
                  </a:cubicBezTo>
                  <a:cubicBezTo>
                    <a:pt x="117" y="84"/>
                    <a:pt x="117" y="84"/>
                    <a:pt x="117" y="84"/>
                  </a:cubicBezTo>
                  <a:cubicBezTo>
                    <a:pt x="117" y="84"/>
                    <a:pt x="117" y="84"/>
                    <a:pt x="116" y="84"/>
                  </a:cubicBezTo>
                  <a:cubicBezTo>
                    <a:pt x="116" y="84"/>
                    <a:pt x="116" y="84"/>
                    <a:pt x="116" y="84"/>
                  </a:cubicBezTo>
                  <a:cubicBezTo>
                    <a:pt x="116" y="84"/>
                    <a:pt x="116" y="84"/>
                    <a:pt x="116" y="84"/>
                  </a:cubicBezTo>
                  <a:cubicBezTo>
                    <a:pt x="116" y="84"/>
                    <a:pt x="116" y="85"/>
                    <a:pt x="116" y="85"/>
                  </a:cubicBezTo>
                  <a:cubicBezTo>
                    <a:pt x="116" y="85"/>
                    <a:pt x="115" y="87"/>
                    <a:pt x="113" y="87"/>
                  </a:cubicBezTo>
                  <a:cubicBezTo>
                    <a:pt x="112" y="87"/>
                    <a:pt x="112" y="87"/>
                    <a:pt x="112" y="87"/>
                  </a:cubicBezTo>
                  <a:cubicBezTo>
                    <a:pt x="112" y="87"/>
                    <a:pt x="112" y="87"/>
                    <a:pt x="112" y="87"/>
                  </a:cubicBezTo>
                  <a:cubicBezTo>
                    <a:pt x="108" y="88"/>
                    <a:pt x="106" y="91"/>
                    <a:pt x="104" y="94"/>
                  </a:cubicBezTo>
                  <a:cubicBezTo>
                    <a:pt x="103" y="94"/>
                    <a:pt x="103" y="95"/>
                    <a:pt x="103" y="96"/>
                  </a:cubicBezTo>
                  <a:cubicBezTo>
                    <a:pt x="103" y="99"/>
                    <a:pt x="103" y="99"/>
                    <a:pt x="103" y="99"/>
                  </a:cubicBezTo>
                  <a:cubicBezTo>
                    <a:pt x="103" y="100"/>
                    <a:pt x="103" y="100"/>
                    <a:pt x="103" y="100"/>
                  </a:cubicBezTo>
                  <a:cubicBezTo>
                    <a:pt x="103" y="102"/>
                    <a:pt x="102" y="102"/>
                    <a:pt x="101" y="103"/>
                  </a:cubicBezTo>
                  <a:cubicBezTo>
                    <a:pt x="100" y="103"/>
                    <a:pt x="100" y="103"/>
                    <a:pt x="100" y="103"/>
                  </a:cubicBezTo>
                  <a:cubicBezTo>
                    <a:pt x="99" y="103"/>
                    <a:pt x="99" y="103"/>
                    <a:pt x="99" y="104"/>
                  </a:cubicBezTo>
                  <a:cubicBezTo>
                    <a:pt x="98" y="105"/>
                    <a:pt x="98" y="105"/>
                    <a:pt x="97" y="106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97" y="107"/>
                    <a:pt x="96" y="108"/>
                    <a:pt x="95" y="108"/>
                  </a:cubicBezTo>
                  <a:cubicBezTo>
                    <a:pt x="93" y="108"/>
                    <a:pt x="93" y="108"/>
                    <a:pt x="93" y="108"/>
                  </a:cubicBezTo>
                  <a:cubicBezTo>
                    <a:pt x="92" y="108"/>
                    <a:pt x="91" y="109"/>
                    <a:pt x="90" y="110"/>
                  </a:cubicBezTo>
                  <a:cubicBezTo>
                    <a:pt x="88" y="111"/>
                    <a:pt x="88" y="112"/>
                    <a:pt x="87" y="114"/>
                  </a:cubicBezTo>
                  <a:cubicBezTo>
                    <a:pt x="86" y="115"/>
                    <a:pt x="85" y="116"/>
                    <a:pt x="84" y="116"/>
                  </a:cubicBezTo>
                  <a:cubicBezTo>
                    <a:pt x="83" y="116"/>
                    <a:pt x="83" y="116"/>
                    <a:pt x="82" y="116"/>
                  </a:cubicBezTo>
                  <a:cubicBezTo>
                    <a:pt x="82" y="116"/>
                    <a:pt x="82" y="116"/>
                    <a:pt x="82" y="116"/>
                  </a:cubicBezTo>
                  <a:cubicBezTo>
                    <a:pt x="79" y="116"/>
                    <a:pt x="79" y="116"/>
                    <a:pt x="79" y="116"/>
                  </a:cubicBezTo>
                  <a:cubicBezTo>
                    <a:pt x="79" y="116"/>
                    <a:pt x="79" y="116"/>
                    <a:pt x="79" y="116"/>
                  </a:cubicBezTo>
                  <a:cubicBezTo>
                    <a:pt x="79" y="116"/>
                    <a:pt x="79" y="116"/>
                    <a:pt x="79" y="117"/>
                  </a:cubicBezTo>
                  <a:cubicBezTo>
                    <a:pt x="79" y="117"/>
                    <a:pt x="80" y="117"/>
                    <a:pt x="80" y="117"/>
                  </a:cubicBezTo>
                  <a:cubicBezTo>
                    <a:pt x="82" y="118"/>
                    <a:pt x="82" y="120"/>
                    <a:pt x="82" y="121"/>
                  </a:cubicBezTo>
                  <a:cubicBezTo>
                    <a:pt x="82" y="121"/>
                    <a:pt x="82" y="122"/>
                    <a:pt x="82" y="122"/>
                  </a:cubicBezTo>
                  <a:cubicBezTo>
                    <a:pt x="82" y="124"/>
                    <a:pt x="82" y="124"/>
                    <a:pt x="82" y="124"/>
                  </a:cubicBezTo>
                  <a:cubicBezTo>
                    <a:pt x="80" y="123"/>
                    <a:pt x="80" y="123"/>
                    <a:pt x="80" y="123"/>
                  </a:cubicBezTo>
                  <a:cubicBezTo>
                    <a:pt x="79" y="123"/>
                    <a:pt x="79" y="123"/>
                    <a:pt x="79" y="123"/>
                  </a:cubicBezTo>
                  <a:cubicBezTo>
                    <a:pt x="78" y="123"/>
                    <a:pt x="77" y="123"/>
                    <a:pt x="77" y="124"/>
                  </a:cubicBezTo>
                  <a:cubicBezTo>
                    <a:pt x="77" y="124"/>
                    <a:pt x="76" y="124"/>
                    <a:pt x="76" y="125"/>
                  </a:cubicBezTo>
                  <a:cubicBezTo>
                    <a:pt x="76" y="125"/>
                    <a:pt x="75" y="126"/>
                    <a:pt x="74" y="126"/>
                  </a:cubicBezTo>
                  <a:cubicBezTo>
                    <a:pt x="73" y="126"/>
                    <a:pt x="73" y="126"/>
                    <a:pt x="72" y="126"/>
                  </a:cubicBezTo>
                  <a:cubicBezTo>
                    <a:pt x="72" y="126"/>
                    <a:pt x="72" y="126"/>
                    <a:pt x="72" y="126"/>
                  </a:cubicBezTo>
                  <a:cubicBezTo>
                    <a:pt x="72" y="126"/>
                    <a:pt x="72" y="126"/>
                    <a:pt x="72" y="126"/>
                  </a:cubicBezTo>
                  <a:cubicBezTo>
                    <a:pt x="72" y="126"/>
                    <a:pt x="72" y="126"/>
                    <a:pt x="72" y="126"/>
                  </a:cubicBezTo>
                  <a:cubicBezTo>
                    <a:pt x="72" y="126"/>
                    <a:pt x="71" y="126"/>
                    <a:pt x="71" y="126"/>
                  </a:cubicBezTo>
                  <a:cubicBezTo>
                    <a:pt x="71" y="126"/>
                    <a:pt x="71" y="128"/>
                    <a:pt x="71" y="131"/>
                  </a:cubicBezTo>
                  <a:cubicBezTo>
                    <a:pt x="71" y="131"/>
                    <a:pt x="71" y="132"/>
                    <a:pt x="71" y="132"/>
                  </a:cubicBezTo>
                  <a:cubicBezTo>
                    <a:pt x="71" y="134"/>
                    <a:pt x="71" y="134"/>
                    <a:pt x="71" y="134"/>
                  </a:cubicBezTo>
                  <a:cubicBezTo>
                    <a:pt x="69" y="134"/>
                    <a:pt x="69" y="134"/>
                    <a:pt x="69" y="134"/>
                  </a:cubicBezTo>
                  <a:cubicBezTo>
                    <a:pt x="69" y="134"/>
                    <a:pt x="69" y="134"/>
                    <a:pt x="69" y="134"/>
                  </a:cubicBezTo>
                  <a:cubicBezTo>
                    <a:pt x="68" y="134"/>
                    <a:pt x="68" y="136"/>
                    <a:pt x="68" y="137"/>
                  </a:cubicBezTo>
                  <a:cubicBezTo>
                    <a:pt x="68" y="137"/>
                    <a:pt x="69" y="137"/>
                    <a:pt x="69" y="137"/>
                  </a:cubicBezTo>
                  <a:cubicBezTo>
                    <a:pt x="69" y="139"/>
                    <a:pt x="69" y="139"/>
                    <a:pt x="69" y="139"/>
                  </a:cubicBezTo>
                  <a:cubicBezTo>
                    <a:pt x="66" y="139"/>
                    <a:pt x="66" y="139"/>
                    <a:pt x="66" y="139"/>
                  </a:cubicBezTo>
                  <a:cubicBezTo>
                    <a:pt x="66" y="139"/>
                    <a:pt x="66" y="139"/>
                    <a:pt x="66" y="139"/>
                  </a:cubicBezTo>
                  <a:cubicBezTo>
                    <a:pt x="66" y="139"/>
                    <a:pt x="66" y="141"/>
                    <a:pt x="66" y="142"/>
                  </a:cubicBezTo>
                  <a:cubicBezTo>
                    <a:pt x="66" y="145"/>
                    <a:pt x="66" y="149"/>
                    <a:pt x="62" y="150"/>
                  </a:cubicBezTo>
                  <a:cubicBezTo>
                    <a:pt x="59" y="150"/>
                    <a:pt x="59" y="150"/>
                    <a:pt x="59" y="150"/>
                  </a:cubicBezTo>
                  <a:cubicBezTo>
                    <a:pt x="60" y="147"/>
                    <a:pt x="60" y="147"/>
                    <a:pt x="60" y="147"/>
                  </a:cubicBezTo>
                  <a:cubicBezTo>
                    <a:pt x="60" y="147"/>
                    <a:pt x="60" y="147"/>
                    <a:pt x="60" y="147"/>
                  </a:cubicBezTo>
                  <a:cubicBezTo>
                    <a:pt x="60" y="147"/>
                    <a:pt x="60" y="147"/>
                    <a:pt x="59" y="147"/>
                  </a:cubicBezTo>
                  <a:cubicBezTo>
                    <a:pt x="59" y="147"/>
                    <a:pt x="59" y="147"/>
                    <a:pt x="59" y="147"/>
                  </a:cubicBezTo>
                  <a:cubicBezTo>
                    <a:pt x="58" y="147"/>
                    <a:pt x="57" y="146"/>
                    <a:pt x="57" y="145"/>
                  </a:cubicBezTo>
                  <a:cubicBezTo>
                    <a:pt x="57" y="141"/>
                    <a:pt x="57" y="141"/>
                    <a:pt x="57" y="141"/>
                  </a:cubicBezTo>
                  <a:cubicBezTo>
                    <a:pt x="58" y="141"/>
                    <a:pt x="58" y="141"/>
                    <a:pt x="58" y="141"/>
                  </a:cubicBezTo>
                  <a:cubicBezTo>
                    <a:pt x="59" y="141"/>
                    <a:pt x="59" y="140"/>
                    <a:pt x="60" y="140"/>
                  </a:cubicBezTo>
                  <a:cubicBezTo>
                    <a:pt x="60" y="139"/>
                    <a:pt x="61" y="136"/>
                    <a:pt x="60" y="134"/>
                  </a:cubicBezTo>
                  <a:cubicBezTo>
                    <a:pt x="60" y="131"/>
                    <a:pt x="59" y="129"/>
                    <a:pt x="58" y="129"/>
                  </a:cubicBezTo>
                  <a:cubicBezTo>
                    <a:pt x="57" y="129"/>
                    <a:pt x="57" y="129"/>
                    <a:pt x="56" y="129"/>
                  </a:cubicBezTo>
                  <a:cubicBezTo>
                    <a:pt x="56" y="129"/>
                    <a:pt x="56" y="129"/>
                    <a:pt x="55" y="129"/>
                  </a:cubicBezTo>
                  <a:cubicBezTo>
                    <a:pt x="55" y="129"/>
                    <a:pt x="55" y="129"/>
                    <a:pt x="54" y="129"/>
                  </a:cubicBezTo>
                  <a:cubicBezTo>
                    <a:pt x="53" y="129"/>
                    <a:pt x="51" y="130"/>
                    <a:pt x="50" y="130"/>
                  </a:cubicBezTo>
                  <a:cubicBezTo>
                    <a:pt x="50" y="130"/>
                    <a:pt x="50" y="131"/>
                    <a:pt x="49" y="131"/>
                  </a:cubicBezTo>
                  <a:cubicBezTo>
                    <a:pt x="48" y="132"/>
                    <a:pt x="46" y="133"/>
                    <a:pt x="44" y="133"/>
                  </a:cubicBezTo>
                  <a:cubicBezTo>
                    <a:pt x="43" y="133"/>
                    <a:pt x="43" y="133"/>
                    <a:pt x="43" y="133"/>
                  </a:cubicBezTo>
                  <a:cubicBezTo>
                    <a:pt x="42" y="133"/>
                    <a:pt x="40" y="132"/>
                    <a:pt x="40" y="132"/>
                  </a:cubicBezTo>
                  <a:cubicBezTo>
                    <a:pt x="39" y="132"/>
                    <a:pt x="39" y="132"/>
                    <a:pt x="39" y="132"/>
                  </a:cubicBezTo>
                  <a:cubicBezTo>
                    <a:pt x="38" y="131"/>
                    <a:pt x="38" y="131"/>
                    <a:pt x="37" y="131"/>
                  </a:cubicBezTo>
                  <a:cubicBezTo>
                    <a:pt x="37" y="131"/>
                    <a:pt x="37" y="132"/>
                    <a:pt x="37" y="132"/>
                  </a:cubicBezTo>
                  <a:cubicBezTo>
                    <a:pt x="37" y="133"/>
                    <a:pt x="37" y="133"/>
                    <a:pt x="37" y="133"/>
                  </a:cubicBezTo>
                  <a:cubicBezTo>
                    <a:pt x="36" y="136"/>
                    <a:pt x="34" y="137"/>
                    <a:pt x="33" y="139"/>
                  </a:cubicBezTo>
                  <a:cubicBezTo>
                    <a:pt x="32" y="139"/>
                    <a:pt x="31" y="140"/>
                    <a:pt x="30" y="141"/>
                  </a:cubicBezTo>
                  <a:cubicBezTo>
                    <a:pt x="30" y="141"/>
                    <a:pt x="30" y="142"/>
                    <a:pt x="29" y="142"/>
                  </a:cubicBezTo>
                  <a:cubicBezTo>
                    <a:pt x="29" y="144"/>
                    <a:pt x="28" y="144"/>
                    <a:pt x="27" y="144"/>
                  </a:cubicBezTo>
                  <a:cubicBezTo>
                    <a:pt x="27" y="144"/>
                    <a:pt x="27" y="144"/>
                    <a:pt x="27" y="144"/>
                  </a:cubicBezTo>
                  <a:cubicBezTo>
                    <a:pt x="27" y="144"/>
                    <a:pt x="27" y="144"/>
                    <a:pt x="27" y="144"/>
                  </a:cubicBezTo>
                  <a:cubicBezTo>
                    <a:pt x="26" y="145"/>
                    <a:pt x="27" y="146"/>
                    <a:pt x="27" y="147"/>
                  </a:cubicBezTo>
                  <a:cubicBezTo>
                    <a:pt x="27" y="147"/>
                    <a:pt x="27" y="148"/>
                    <a:pt x="27" y="148"/>
                  </a:cubicBezTo>
                  <a:cubicBezTo>
                    <a:pt x="27" y="150"/>
                    <a:pt x="27" y="150"/>
                    <a:pt x="27" y="150"/>
                  </a:cubicBezTo>
                  <a:cubicBezTo>
                    <a:pt x="25" y="150"/>
                    <a:pt x="25" y="150"/>
                    <a:pt x="25" y="150"/>
                  </a:cubicBezTo>
                  <a:cubicBezTo>
                    <a:pt x="24" y="149"/>
                    <a:pt x="24" y="149"/>
                    <a:pt x="24" y="149"/>
                  </a:cubicBezTo>
                  <a:cubicBezTo>
                    <a:pt x="24" y="150"/>
                    <a:pt x="24" y="152"/>
                    <a:pt x="24" y="152"/>
                  </a:cubicBezTo>
                  <a:cubicBezTo>
                    <a:pt x="24" y="153"/>
                    <a:pt x="24" y="153"/>
                    <a:pt x="24" y="153"/>
                  </a:cubicBezTo>
                  <a:cubicBezTo>
                    <a:pt x="24" y="155"/>
                    <a:pt x="24" y="155"/>
                    <a:pt x="24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2" y="155"/>
                    <a:pt x="22" y="155"/>
                    <a:pt x="22" y="155"/>
                  </a:cubicBezTo>
                  <a:cubicBezTo>
                    <a:pt x="21" y="155"/>
                    <a:pt x="21" y="157"/>
                    <a:pt x="21" y="159"/>
                  </a:cubicBezTo>
                  <a:cubicBezTo>
                    <a:pt x="21" y="160"/>
                    <a:pt x="21" y="161"/>
                    <a:pt x="21" y="161"/>
                  </a:cubicBezTo>
                  <a:cubicBezTo>
                    <a:pt x="21" y="163"/>
                    <a:pt x="21" y="163"/>
                    <a:pt x="21" y="163"/>
                  </a:cubicBezTo>
                  <a:cubicBezTo>
                    <a:pt x="19" y="163"/>
                    <a:pt x="19" y="163"/>
                    <a:pt x="19" y="163"/>
                  </a:cubicBezTo>
                  <a:cubicBezTo>
                    <a:pt x="19" y="163"/>
                    <a:pt x="19" y="163"/>
                    <a:pt x="19" y="163"/>
                  </a:cubicBezTo>
                  <a:cubicBezTo>
                    <a:pt x="19" y="163"/>
                    <a:pt x="19" y="165"/>
                    <a:pt x="19" y="165"/>
                  </a:cubicBezTo>
                  <a:cubicBezTo>
                    <a:pt x="19" y="166"/>
                    <a:pt x="19" y="166"/>
                    <a:pt x="19" y="166"/>
                  </a:cubicBezTo>
                  <a:cubicBezTo>
                    <a:pt x="19" y="168"/>
                    <a:pt x="19" y="168"/>
                    <a:pt x="19" y="168"/>
                  </a:cubicBezTo>
                  <a:cubicBezTo>
                    <a:pt x="17" y="168"/>
                    <a:pt x="17" y="168"/>
                    <a:pt x="17" y="168"/>
                  </a:cubicBezTo>
                  <a:cubicBezTo>
                    <a:pt x="17" y="168"/>
                    <a:pt x="16" y="168"/>
                    <a:pt x="16" y="168"/>
                  </a:cubicBezTo>
                  <a:cubicBezTo>
                    <a:pt x="16" y="168"/>
                    <a:pt x="16" y="168"/>
                    <a:pt x="16" y="168"/>
                  </a:cubicBezTo>
                  <a:cubicBezTo>
                    <a:pt x="16" y="168"/>
                    <a:pt x="16" y="168"/>
                    <a:pt x="16" y="169"/>
                  </a:cubicBezTo>
                  <a:cubicBezTo>
                    <a:pt x="16" y="171"/>
                    <a:pt x="16" y="171"/>
                    <a:pt x="16" y="171"/>
                  </a:cubicBezTo>
                  <a:cubicBezTo>
                    <a:pt x="14" y="170"/>
                    <a:pt x="14" y="170"/>
                    <a:pt x="14" y="170"/>
                  </a:cubicBezTo>
                  <a:cubicBezTo>
                    <a:pt x="14" y="170"/>
                    <a:pt x="14" y="170"/>
                    <a:pt x="14" y="170"/>
                  </a:cubicBezTo>
                  <a:cubicBezTo>
                    <a:pt x="14" y="170"/>
                    <a:pt x="14" y="170"/>
                    <a:pt x="14" y="170"/>
                  </a:cubicBezTo>
                  <a:cubicBezTo>
                    <a:pt x="14" y="170"/>
                    <a:pt x="14" y="171"/>
                    <a:pt x="14" y="172"/>
                  </a:cubicBezTo>
                  <a:cubicBezTo>
                    <a:pt x="14" y="172"/>
                    <a:pt x="14" y="173"/>
                    <a:pt x="14" y="173"/>
                  </a:cubicBezTo>
                  <a:cubicBezTo>
                    <a:pt x="13" y="174"/>
                    <a:pt x="13" y="174"/>
                    <a:pt x="14" y="175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14" y="175"/>
                    <a:pt x="14" y="175"/>
                    <a:pt x="14" y="175"/>
                  </a:cubicBezTo>
                  <a:cubicBezTo>
                    <a:pt x="15" y="175"/>
                    <a:pt x="16" y="176"/>
                    <a:pt x="16" y="177"/>
                  </a:cubicBezTo>
                  <a:cubicBezTo>
                    <a:pt x="16" y="179"/>
                    <a:pt x="16" y="179"/>
                    <a:pt x="16" y="179"/>
                  </a:cubicBezTo>
                  <a:cubicBezTo>
                    <a:pt x="16" y="180"/>
                    <a:pt x="16" y="180"/>
                    <a:pt x="16" y="180"/>
                  </a:cubicBezTo>
                  <a:cubicBezTo>
                    <a:pt x="16" y="181"/>
                    <a:pt x="16" y="181"/>
                    <a:pt x="16" y="182"/>
                  </a:cubicBezTo>
                  <a:cubicBezTo>
                    <a:pt x="18" y="181"/>
                    <a:pt x="19" y="180"/>
                    <a:pt x="20" y="179"/>
                  </a:cubicBezTo>
                  <a:cubicBezTo>
                    <a:pt x="21" y="178"/>
                    <a:pt x="21" y="178"/>
                    <a:pt x="21" y="178"/>
                  </a:cubicBezTo>
                  <a:cubicBezTo>
                    <a:pt x="22" y="177"/>
                    <a:pt x="22" y="177"/>
                    <a:pt x="22" y="177"/>
                  </a:cubicBezTo>
                  <a:cubicBezTo>
                    <a:pt x="22" y="176"/>
                    <a:pt x="23" y="176"/>
                    <a:pt x="24" y="175"/>
                  </a:cubicBezTo>
                  <a:cubicBezTo>
                    <a:pt x="25" y="175"/>
                    <a:pt x="25" y="175"/>
                    <a:pt x="25" y="175"/>
                  </a:cubicBezTo>
                  <a:cubicBezTo>
                    <a:pt x="25" y="175"/>
                    <a:pt x="25" y="175"/>
                    <a:pt x="25" y="175"/>
                  </a:cubicBezTo>
                  <a:cubicBezTo>
                    <a:pt x="25" y="175"/>
                    <a:pt x="26" y="175"/>
                    <a:pt x="26" y="175"/>
                  </a:cubicBezTo>
                  <a:cubicBezTo>
                    <a:pt x="26" y="175"/>
                    <a:pt x="26" y="175"/>
                    <a:pt x="26" y="175"/>
                  </a:cubicBezTo>
                  <a:cubicBezTo>
                    <a:pt x="26" y="175"/>
                    <a:pt x="26" y="175"/>
                    <a:pt x="26" y="174"/>
                  </a:cubicBezTo>
                  <a:cubicBezTo>
                    <a:pt x="26" y="172"/>
                    <a:pt x="26" y="172"/>
                    <a:pt x="26" y="172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28" y="172"/>
                    <a:pt x="28" y="172"/>
                    <a:pt x="28" y="172"/>
                  </a:cubicBezTo>
                  <a:cubicBezTo>
                    <a:pt x="29" y="169"/>
                    <a:pt x="30" y="168"/>
                    <a:pt x="32" y="167"/>
                  </a:cubicBezTo>
                  <a:cubicBezTo>
                    <a:pt x="33" y="167"/>
                    <a:pt x="34" y="167"/>
                    <a:pt x="35" y="167"/>
                  </a:cubicBezTo>
                  <a:cubicBezTo>
                    <a:pt x="36" y="167"/>
                    <a:pt x="37" y="167"/>
                    <a:pt x="38" y="167"/>
                  </a:cubicBezTo>
                  <a:cubicBezTo>
                    <a:pt x="40" y="167"/>
                    <a:pt x="40" y="167"/>
                    <a:pt x="40" y="167"/>
                  </a:cubicBezTo>
                  <a:cubicBezTo>
                    <a:pt x="40" y="169"/>
                    <a:pt x="40" y="169"/>
                    <a:pt x="40" y="169"/>
                  </a:cubicBezTo>
                  <a:cubicBezTo>
                    <a:pt x="40" y="169"/>
                    <a:pt x="40" y="170"/>
                    <a:pt x="40" y="170"/>
                  </a:cubicBezTo>
                  <a:cubicBezTo>
                    <a:pt x="40" y="172"/>
                    <a:pt x="40" y="173"/>
                    <a:pt x="40" y="175"/>
                  </a:cubicBezTo>
                  <a:cubicBezTo>
                    <a:pt x="39" y="180"/>
                    <a:pt x="36" y="181"/>
                    <a:pt x="34" y="181"/>
                  </a:cubicBezTo>
                  <a:cubicBezTo>
                    <a:pt x="34" y="181"/>
                    <a:pt x="33" y="181"/>
                    <a:pt x="33" y="181"/>
                  </a:cubicBezTo>
                  <a:cubicBezTo>
                    <a:pt x="33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1"/>
                    <a:pt x="32" y="181"/>
                    <a:pt x="32" y="181"/>
                  </a:cubicBezTo>
                  <a:cubicBezTo>
                    <a:pt x="32" y="183"/>
                    <a:pt x="32" y="184"/>
                    <a:pt x="32" y="185"/>
                  </a:cubicBezTo>
                  <a:cubicBezTo>
                    <a:pt x="32" y="186"/>
                    <a:pt x="32" y="186"/>
                    <a:pt x="32" y="187"/>
                  </a:cubicBezTo>
                  <a:cubicBezTo>
                    <a:pt x="32" y="189"/>
                    <a:pt x="32" y="189"/>
                    <a:pt x="32" y="189"/>
                  </a:cubicBezTo>
                  <a:cubicBezTo>
                    <a:pt x="30" y="189"/>
                    <a:pt x="30" y="189"/>
                    <a:pt x="30" y="189"/>
                  </a:cubicBezTo>
                  <a:cubicBezTo>
                    <a:pt x="30" y="189"/>
                    <a:pt x="30" y="189"/>
                    <a:pt x="29" y="189"/>
                  </a:cubicBezTo>
                  <a:cubicBezTo>
                    <a:pt x="29" y="189"/>
                    <a:pt x="29" y="191"/>
                    <a:pt x="29" y="191"/>
                  </a:cubicBezTo>
                  <a:cubicBezTo>
                    <a:pt x="29" y="192"/>
                    <a:pt x="29" y="192"/>
                    <a:pt x="29" y="192"/>
                  </a:cubicBezTo>
                  <a:cubicBezTo>
                    <a:pt x="29" y="192"/>
                    <a:pt x="30" y="193"/>
                    <a:pt x="32" y="193"/>
                  </a:cubicBezTo>
                  <a:cubicBezTo>
                    <a:pt x="32" y="193"/>
                    <a:pt x="32" y="193"/>
                    <a:pt x="33" y="193"/>
                  </a:cubicBezTo>
                  <a:cubicBezTo>
                    <a:pt x="33" y="193"/>
                    <a:pt x="34" y="193"/>
                    <a:pt x="35" y="193"/>
                  </a:cubicBezTo>
                  <a:cubicBezTo>
                    <a:pt x="35" y="193"/>
                    <a:pt x="35" y="193"/>
                    <a:pt x="35" y="193"/>
                  </a:cubicBezTo>
                  <a:cubicBezTo>
                    <a:pt x="35" y="193"/>
                    <a:pt x="35" y="193"/>
                    <a:pt x="35" y="193"/>
                  </a:cubicBezTo>
                  <a:cubicBezTo>
                    <a:pt x="36" y="193"/>
                    <a:pt x="36" y="193"/>
                    <a:pt x="37" y="193"/>
                  </a:cubicBezTo>
                  <a:cubicBezTo>
                    <a:pt x="39" y="193"/>
                    <a:pt x="40" y="195"/>
                    <a:pt x="40" y="195"/>
                  </a:cubicBezTo>
                  <a:cubicBezTo>
                    <a:pt x="40" y="196"/>
                    <a:pt x="40" y="197"/>
                    <a:pt x="40" y="198"/>
                  </a:cubicBezTo>
                  <a:cubicBezTo>
                    <a:pt x="40" y="200"/>
                    <a:pt x="40" y="201"/>
                    <a:pt x="40" y="202"/>
                  </a:cubicBezTo>
                  <a:cubicBezTo>
                    <a:pt x="40" y="203"/>
                    <a:pt x="41" y="204"/>
                    <a:pt x="41" y="204"/>
                  </a:cubicBezTo>
                  <a:cubicBezTo>
                    <a:pt x="42" y="204"/>
                    <a:pt x="42" y="204"/>
                    <a:pt x="42" y="204"/>
                  </a:cubicBezTo>
                  <a:cubicBezTo>
                    <a:pt x="42" y="205"/>
                    <a:pt x="42" y="205"/>
                    <a:pt x="42" y="205"/>
                  </a:cubicBezTo>
                  <a:cubicBezTo>
                    <a:pt x="43" y="206"/>
                    <a:pt x="43" y="208"/>
                    <a:pt x="42" y="210"/>
                  </a:cubicBezTo>
                  <a:cubicBezTo>
                    <a:pt x="41" y="212"/>
                    <a:pt x="38" y="213"/>
                    <a:pt x="37" y="213"/>
                  </a:cubicBezTo>
                  <a:cubicBezTo>
                    <a:pt x="36" y="213"/>
                    <a:pt x="35" y="214"/>
                    <a:pt x="35" y="214"/>
                  </a:cubicBezTo>
                  <a:cubicBezTo>
                    <a:pt x="35" y="214"/>
                    <a:pt x="35" y="214"/>
                    <a:pt x="34" y="214"/>
                  </a:cubicBezTo>
                  <a:cubicBezTo>
                    <a:pt x="35" y="215"/>
                    <a:pt x="35" y="215"/>
                    <a:pt x="35" y="216"/>
                  </a:cubicBezTo>
                  <a:cubicBezTo>
                    <a:pt x="35" y="217"/>
                    <a:pt x="35" y="218"/>
                    <a:pt x="36" y="218"/>
                  </a:cubicBezTo>
                  <a:cubicBezTo>
                    <a:pt x="36" y="219"/>
                    <a:pt x="36" y="219"/>
                    <a:pt x="36" y="219"/>
                  </a:cubicBezTo>
                  <a:cubicBezTo>
                    <a:pt x="37" y="220"/>
                    <a:pt x="37" y="220"/>
                    <a:pt x="37" y="222"/>
                  </a:cubicBezTo>
                  <a:cubicBezTo>
                    <a:pt x="37" y="222"/>
                    <a:pt x="37" y="222"/>
                    <a:pt x="37" y="222"/>
                  </a:cubicBezTo>
                  <a:cubicBezTo>
                    <a:pt x="38" y="222"/>
                    <a:pt x="39" y="222"/>
                    <a:pt x="40" y="224"/>
                  </a:cubicBezTo>
                  <a:cubicBezTo>
                    <a:pt x="40" y="224"/>
                    <a:pt x="40" y="225"/>
                    <a:pt x="40" y="225"/>
                  </a:cubicBezTo>
                  <a:cubicBezTo>
                    <a:pt x="40" y="225"/>
                    <a:pt x="40" y="225"/>
                    <a:pt x="40" y="225"/>
                  </a:cubicBezTo>
                  <a:cubicBezTo>
                    <a:pt x="40" y="225"/>
                    <a:pt x="40" y="225"/>
                    <a:pt x="40" y="225"/>
                  </a:cubicBezTo>
                  <a:cubicBezTo>
                    <a:pt x="41" y="225"/>
                    <a:pt x="41" y="225"/>
                    <a:pt x="42" y="225"/>
                  </a:cubicBezTo>
                  <a:cubicBezTo>
                    <a:pt x="43" y="225"/>
                    <a:pt x="44" y="224"/>
                    <a:pt x="46" y="223"/>
                  </a:cubicBezTo>
                  <a:cubicBezTo>
                    <a:pt x="46" y="223"/>
                    <a:pt x="46" y="223"/>
                    <a:pt x="46" y="223"/>
                  </a:cubicBezTo>
                  <a:cubicBezTo>
                    <a:pt x="47" y="223"/>
                    <a:pt x="48" y="222"/>
                    <a:pt x="49" y="222"/>
                  </a:cubicBezTo>
                  <a:cubicBezTo>
                    <a:pt x="50" y="222"/>
                    <a:pt x="51" y="223"/>
                    <a:pt x="52" y="225"/>
                  </a:cubicBezTo>
                  <a:cubicBezTo>
                    <a:pt x="53" y="225"/>
                    <a:pt x="53" y="226"/>
                    <a:pt x="53" y="226"/>
                  </a:cubicBezTo>
                  <a:cubicBezTo>
                    <a:pt x="53" y="226"/>
                    <a:pt x="53" y="227"/>
                    <a:pt x="53" y="227"/>
                  </a:cubicBezTo>
                  <a:cubicBezTo>
                    <a:pt x="54" y="227"/>
                    <a:pt x="54" y="227"/>
                    <a:pt x="54" y="227"/>
                  </a:cubicBezTo>
                  <a:cubicBezTo>
                    <a:pt x="54" y="228"/>
                    <a:pt x="55" y="228"/>
                    <a:pt x="55" y="229"/>
                  </a:cubicBezTo>
                  <a:cubicBezTo>
                    <a:pt x="55" y="229"/>
                    <a:pt x="55" y="230"/>
                    <a:pt x="55" y="230"/>
                  </a:cubicBezTo>
                  <a:cubicBezTo>
                    <a:pt x="56" y="230"/>
                    <a:pt x="56" y="230"/>
                    <a:pt x="56" y="230"/>
                  </a:cubicBezTo>
                  <a:cubicBezTo>
                    <a:pt x="56" y="230"/>
                    <a:pt x="56" y="230"/>
                    <a:pt x="57" y="230"/>
                  </a:cubicBezTo>
                  <a:cubicBezTo>
                    <a:pt x="57" y="230"/>
                    <a:pt x="57" y="230"/>
                    <a:pt x="58" y="230"/>
                  </a:cubicBezTo>
                  <a:cubicBezTo>
                    <a:pt x="58" y="230"/>
                    <a:pt x="59" y="230"/>
                    <a:pt x="59" y="230"/>
                  </a:cubicBezTo>
                  <a:cubicBezTo>
                    <a:pt x="60" y="229"/>
                    <a:pt x="61" y="229"/>
                    <a:pt x="61" y="228"/>
                  </a:cubicBezTo>
                  <a:cubicBezTo>
                    <a:pt x="61" y="228"/>
                    <a:pt x="60" y="228"/>
                    <a:pt x="60" y="228"/>
                  </a:cubicBezTo>
                  <a:cubicBezTo>
                    <a:pt x="60" y="226"/>
                    <a:pt x="60" y="226"/>
                    <a:pt x="60" y="226"/>
                  </a:cubicBezTo>
                  <a:cubicBezTo>
                    <a:pt x="60" y="226"/>
                    <a:pt x="60" y="226"/>
                    <a:pt x="60" y="226"/>
                  </a:cubicBezTo>
                  <a:cubicBezTo>
                    <a:pt x="60" y="225"/>
                    <a:pt x="59" y="225"/>
                    <a:pt x="59" y="224"/>
                  </a:cubicBezTo>
                  <a:cubicBezTo>
                    <a:pt x="58" y="224"/>
                    <a:pt x="58" y="223"/>
                    <a:pt x="57" y="221"/>
                  </a:cubicBezTo>
                  <a:cubicBezTo>
                    <a:pt x="57" y="219"/>
                    <a:pt x="57" y="219"/>
                    <a:pt x="57" y="219"/>
                  </a:cubicBezTo>
                  <a:cubicBezTo>
                    <a:pt x="59" y="219"/>
                    <a:pt x="59" y="219"/>
                    <a:pt x="59" y="219"/>
                  </a:cubicBezTo>
                  <a:cubicBezTo>
                    <a:pt x="60" y="219"/>
                    <a:pt x="60" y="219"/>
                    <a:pt x="60" y="219"/>
                  </a:cubicBezTo>
                  <a:cubicBezTo>
                    <a:pt x="61" y="219"/>
                    <a:pt x="61" y="220"/>
                    <a:pt x="62" y="220"/>
                  </a:cubicBezTo>
                  <a:cubicBezTo>
                    <a:pt x="64" y="220"/>
                    <a:pt x="65" y="219"/>
                    <a:pt x="65" y="219"/>
                  </a:cubicBezTo>
                  <a:cubicBezTo>
                    <a:pt x="65" y="217"/>
                    <a:pt x="67" y="217"/>
                    <a:pt x="67" y="217"/>
                  </a:cubicBezTo>
                  <a:cubicBezTo>
                    <a:pt x="69" y="217"/>
                    <a:pt x="69" y="217"/>
                    <a:pt x="69" y="217"/>
                  </a:cubicBezTo>
                  <a:cubicBezTo>
                    <a:pt x="69" y="217"/>
                    <a:pt x="70" y="217"/>
                    <a:pt x="70" y="217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70" y="217"/>
                    <a:pt x="70" y="216"/>
                    <a:pt x="70" y="216"/>
                  </a:cubicBezTo>
                  <a:cubicBezTo>
                    <a:pt x="70" y="214"/>
                    <a:pt x="70" y="214"/>
                    <a:pt x="70" y="214"/>
                  </a:cubicBezTo>
                  <a:cubicBezTo>
                    <a:pt x="72" y="214"/>
                    <a:pt x="72" y="214"/>
                    <a:pt x="72" y="214"/>
                  </a:cubicBezTo>
                  <a:cubicBezTo>
                    <a:pt x="74" y="214"/>
                    <a:pt x="77" y="214"/>
                    <a:pt x="78" y="216"/>
                  </a:cubicBezTo>
                  <a:cubicBezTo>
                    <a:pt x="78" y="216"/>
                    <a:pt x="78" y="216"/>
                    <a:pt x="78" y="216"/>
                  </a:cubicBezTo>
                  <a:cubicBezTo>
                    <a:pt x="78" y="215"/>
                    <a:pt x="79" y="214"/>
                    <a:pt x="80" y="214"/>
                  </a:cubicBezTo>
                  <a:cubicBezTo>
                    <a:pt x="80" y="214"/>
                    <a:pt x="80" y="214"/>
                    <a:pt x="80" y="214"/>
                  </a:cubicBezTo>
                  <a:cubicBezTo>
                    <a:pt x="81" y="214"/>
                    <a:pt x="81" y="214"/>
                    <a:pt x="81" y="214"/>
                  </a:cubicBezTo>
                  <a:cubicBezTo>
                    <a:pt x="82" y="214"/>
                    <a:pt x="83" y="214"/>
                    <a:pt x="83" y="214"/>
                  </a:cubicBezTo>
                  <a:cubicBezTo>
                    <a:pt x="85" y="214"/>
                    <a:pt x="86" y="215"/>
                    <a:pt x="88" y="215"/>
                  </a:cubicBezTo>
                  <a:cubicBezTo>
                    <a:pt x="89" y="216"/>
                    <a:pt x="90" y="217"/>
                    <a:pt x="91" y="217"/>
                  </a:cubicBezTo>
                  <a:cubicBezTo>
                    <a:pt x="92" y="218"/>
                    <a:pt x="93" y="219"/>
                    <a:pt x="94" y="219"/>
                  </a:cubicBezTo>
                  <a:cubicBezTo>
                    <a:pt x="95" y="220"/>
                    <a:pt x="97" y="220"/>
                    <a:pt x="98" y="220"/>
                  </a:cubicBezTo>
                  <a:cubicBezTo>
                    <a:pt x="100" y="220"/>
                    <a:pt x="101" y="220"/>
                    <a:pt x="103" y="219"/>
                  </a:cubicBezTo>
                  <a:cubicBezTo>
                    <a:pt x="106" y="219"/>
                    <a:pt x="106" y="219"/>
                    <a:pt x="106" y="219"/>
                  </a:cubicBezTo>
                  <a:cubicBezTo>
                    <a:pt x="105" y="221"/>
                    <a:pt x="105" y="221"/>
                    <a:pt x="105" y="221"/>
                  </a:cubicBezTo>
                  <a:cubicBezTo>
                    <a:pt x="105" y="222"/>
                    <a:pt x="107" y="224"/>
                    <a:pt x="108" y="225"/>
                  </a:cubicBezTo>
                  <a:cubicBezTo>
                    <a:pt x="108" y="225"/>
                    <a:pt x="109" y="225"/>
                    <a:pt x="109" y="225"/>
                  </a:cubicBezTo>
                  <a:cubicBezTo>
                    <a:pt x="109" y="225"/>
                    <a:pt x="109" y="225"/>
                    <a:pt x="109" y="225"/>
                  </a:cubicBezTo>
                  <a:cubicBezTo>
                    <a:pt x="109" y="225"/>
                    <a:pt x="109" y="225"/>
                    <a:pt x="109" y="224"/>
                  </a:cubicBezTo>
                  <a:cubicBezTo>
                    <a:pt x="109" y="224"/>
                    <a:pt x="109" y="224"/>
                    <a:pt x="109" y="224"/>
                  </a:cubicBezTo>
                  <a:cubicBezTo>
                    <a:pt x="110" y="223"/>
                    <a:pt x="110" y="222"/>
                    <a:pt x="112" y="222"/>
                  </a:cubicBezTo>
                  <a:cubicBezTo>
                    <a:pt x="116" y="222"/>
                    <a:pt x="116" y="222"/>
                    <a:pt x="116" y="222"/>
                  </a:cubicBezTo>
                  <a:cubicBezTo>
                    <a:pt x="116" y="224"/>
                    <a:pt x="116" y="224"/>
                    <a:pt x="116" y="224"/>
                  </a:cubicBezTo>
                  <a:cubicBezTo>
                    <a:pt x="116" y="224"/>
                    <a:pt x="116" y="224"/>
                    <a:pt x="116" y="224"/>
                  </a:cubicBezTo>
                  <a:cubicBezTo>
                    <a:pt x="116" y="224"/>
                    <a:pt x="116" y="224"/>
                    <a:pt x="116" y="224"/>
                  </a:cubicBezTo>
                  <a:cubicBezTo>
                    <a:pt x="116" y="224"/>
                    <a:pt x="116" y="225"/>
                    <a:pt x="117" y="225"/>
                  </a:cubicBezTo>
                  <a:cubicBezTo>
                    <a:pt x="120" y="225"/>
                    <a:pt x="120" y="225"/>
                    <a:pt x="120" y="225"/>
                  </a:cubicBezTo>
                  <a:cubicBezTo>
                    <a:pt x="118" y="228"/>
                    <a:pt x="118" y="228"/>
                    <a:pt x="118" y="228"/>
                  </a:cubicBezTo>
                  <a:cubicBezTo>
                    <a:pt x="117" y="228"/>
                    <a:pt x="116" y="229"/>
                    <a:pt x="116" y="229"/>
                  </a:cubicBezTo>
                  <a:cubicBezTo>
                    <a:pt x="117" y="230"/>
                    <a:pt x="118" y="230"/>
                    <a:pt x="119" y="230"/>
                  </a:cubicBezTo>
                  <a:cubicBezTo>
                    <a:pt x="120" y="230"/>
                    <a:pt x="120" y="230"/>
                    <a:pt x="120" y="230"/>
                  </a:cubicBezTo>
                  <a:cubicBezTo>
                    <a:pt x="121" y="230"/>
                    <a:pt x="123" y="230"/>
                    <a:pt x="124" y="230"/>
                  </a:cubicBezTo>
                  <a:cubicBezTo>
                    <a:pt x="125" y="230"/>
                    <a:pt x="127" y="230"/>
                    <a:pt x="128" y="232"/>
                  </a:cubicBezTo>
                  <a:cubicBezTo>
                    <a:pt x="129" y="233"/>
                    <a:pt x="129" y="234"/>
                    <a:pt x="129" y="235"/>
                  </a:cubicBezTo>
                  <a:cubicBezTo>
                    <a:pt x="129" y="235"/>
                    <a:pt x="129" y="235"/>
                    <a:pt x="129" y="235"/>
                  </a:cubicBezTo>
                  <a:cubicBezTo>
                    <a:pt x="129" y="235"/>
                    <a:pt x="129" y="235"/>
                    <a:pt x="129" y="235"/>
                  </a:cubicBezTo>
                  <a:cubicBezTo>
                    <a:pt x="131" y="235"/>
                    <a:pt x="131" y="237"/>
                    <a:pt x="132" y="238"/>
                  </a:cubicBezTo>
                  <a:cubicBezTo>
                    <a:pt x="132" y="238"/>
                    <a:pt x="132" y="238"/>
                    <a:pt x="132" y="239"/>
                  </a:cubicBezTo>
                  <a:cubicBezTo>
                    <a:pt x="132" y="239"/>
                    <a:pt x="133" y="239"/>
                    <a:pt x="133" y="240"/>
                  </a:cubicBezTo>
                  <a:cubicBezTo>
                    <a:pt x="134" y="240"/>
                    <a:pt x="136" y="240"/>
                    <a:pt x="137" y="240"/>
                  </a:cubicBezTo>
                  <a:cubicBezTo>
                    <a:pt x="138" y="240"/>
                    <a:pt x="139" y="240"/>
                    <a:pt x="140" y="240"/>
                  </a:cubicBezTo>
                  <a:cubicBezTo>
                    <a:pt x="142" y="240"/>
                    <a:pt x="142" y="240"/>
                    <a:pt x="142" y="240"/>
                  </a:cubicBezTo>
                  <a:cubicBezTo>
                    <a:pt x="142" y="242"/>
                    <a:pt x="142" y="242"/>
                    <a:pt x="142" y="242"/>
                  </a:cubicBezTo>
                  <a:cubicBezTo>
                    <a:pt x="142" y="242"/>
                    <a:pt x="142" y="243"/>
                    <a:pt x="146" y="243"/>
                  </a:cubicBezTo>
                  <a:cubicBezTo>
                    <a:pt x="147" y="243"/>
                    <a:pt x="147" y="243"/>
                    <a:pt x="147" y="243"/>
                  </a:cubicBezTo>
                  <a:cubicBezTo>
                    <a:pt x="149" y="243"/>
                    <a:pt x="150" y="244"/>
                    <a:pt x="151" y="245"/>
                  </a:cubicBezTo>
                  <a:cubicBezTo>
                    <a:pt x="151" y="246"/>
                    <a:pt x="151" y="246"/>
                    <a:pt x="152" y="246"/>
                  </a:cubicBezTo>
                  <a:cubicBezTo>
                    <a:pt x="152" y="247"/>
                    <a:pt x="153" y="247"/>
                    <a:pt x="154" y="248"/>
                  </a:cubicBezTo>
                  <a:cubicBezTo>
                    <a:pt x="154" y="248"/>
                    <a:pt x="155" y="248"/>
                    <a:pt x="155" y="249"/>
                  </a:cubicBezTo>
                  <a:cubicBezTo>
                    <a:pt x="156" y="249"/>
                    <a:pt x="158" y="251"/>
                    <a:pt x="159" y="252"/>
                  </a:cubicBezTo>
                  <a:cubicBezTo>
                    <a:pt x="159" y="253"/>
                    <a:pt x="160" y="254"/>
                    <a:pt x="160" y="255"/>
                  </a:cubicBezTo>
                  <a:cubicBezTo>
                    <a:pt x="160" y="255"/>
                    <a:pt x="160" y="255"/>
                    <a:pt x="160" y="255"/>
                  </a:cubicBezTo>
                  <a:cubicBezTo>
                    <a:pt x="160" y="255"/>
                    <a:pt x="160" y="255"/>
                    <a:pt x="160" y="255"/>
                  </a:cubicBezTo>
                  <a:cubicBezTo>
                    <a:pt x="160" y="255"/>
                    <a:pt x="160" y="256"/>
                    <a:pt x="160" y="256"/>
                  </a:cubicBezTo>
                  <a:cubicBezTo>
                    <a:pt x="160" y="256"/>
                    <a:pt x="160" y="256"/>
                    <a:pt x="160" y="256"/>
                  </a:cubicBezTo>
                  <a:cubicBezTo>
                    <a:pt x="161" y="257"/>
                    <a:pt x="163" y="258"/>
                    <a:pt x="164" y="260"/>
                  </a:cubicBezTo>
                  <a:cubicBezTo>
                    <a:pt x="164" y="260"/>
                    <a:pt x="164" y="261"/>
                    <a:pt x="165" y="261"/>
                  </a:cubicBezTo>
                  <a:cubicBezTo>
                    <a:pt x="165" y="261"/>
                    <a:pt x="165" y="261"/>
                    <a:pt x="165" y="261"/>
                  </a:cubicBezTo>
                  <a:cubicBezTo>
                    <a:pt x="165" y="261"/>
                    <a:pt x="165" y="261"/>
                    <a:pt x="165" y="261"/>
                  </a:cubicBezTo>
                  <a:cubicBezTo>
                    <a:pt x="166" y="261"/>
                    <a:pt x="166" y="261"/>
                    <a:pt x="166" y="261"/>
                  </a:cubicBezTo>
                  <a:cubicBezTo>
                    <a:pt x="167" y="261"/>
                    <a:pt x="167" y="261"/>
                    <a:pt x="167" y="261"/>
                  </a:cubicBezTo>
                  <a:cubicBezTo>
                    <a:pt x="167" y="261"/>
                    <a:pt x="167" y="261"/>
                    <a:pt x="167" y="261"/>
                  </a:cubicBezTo>
                  <a:cubicBezTo>
                    <a:pt x="167" y="262"/>
                    <a:pt x="168" y="262"/>
                    <a:pt x="168" y="262"/>
                  </a:cubicBezTo>
                  <a:cubicBezTo>
                    <a:pt x="170" y="263"/>
                    <a:pt x="172" y="264"/>
                    <a:pt x="174" y="267"/>
                  </a:cubicBezTo>
                  <a:cubicBezTo>
                    <a:pt x="175" y="268"/>
                    <a:pt x="176" y="269"/>
                    <a:pt x="176" y="271"/>
                  </a:cubicBezTo>
                  <a:cubicBezTo>
                    <a:pt x="176" y="272"/>
                    <a:pt x="176" y="272"/>
                    <a:pt x="176" y="273"/>
                  </a:cubicBezTo>
                  <a:cubicBezTo>
                    <a:pt x="176" y="274"/>
                    <a:pt x="176" y="274"/>
                    <a:pt x="175" y="274"/>
                  </a:cubicBezTo>
                  <a:cubicBezTo>
                    <a:pt x="175" y="275"/>
                    <a:pt x="174" y="275"/>
                    <a:pt x="174" y="275"/>
                  </a:cubicBezTo>
                  <a:cubicBezTo>
                    <a:pt x="174" y="275"/>
                    <a:pt x="173" y="275"/>
                    <a:pt x="173" y="275"/>
                  </a:cubicBezTo>
                  <a:cubicBezTo>
                    <a:pt x="168" y="275"/>
                    <a:pt x="168" y="275"/>
                    <a:pt x="168" y="275"/>
                  </a:cubicBezTo>
                  <a:cubicBezTo>
                    <a:pt x="168" y="275"/>
                    <a:pt x="168" y="276"/>
                    <a:pt x="167" y="276"/>
                  </a:cubicBezTo>
                  <a:cubicBezTo>
                    <a:pt x="166" y="278"/>
                    <a:pt x="165" y="278"/>
                    <a:pt x="164" y="278"/>
                  </a:cubicBezTo>
                  <a:cubicBezTo>
                    <a:pt x="163" y="278"/>
                    <a:pt x="163" y="278"/>
                    <a:pt x="163" y="278"/>
                  </a:cubicBezTo>
                  <a:cubicBezTo>
                    <a:pt x="163" y="278"/>
                    <a:pt x="163" y="278"/>
                    <a:pt x="163" y="278"/>
                  </a:cubicBezTo>
                  <a:cubicBezTo>
                    <a:pt x="163" y="278"/>
                    <a:pt x="163" y="278"/>
                    <a:pt x="163" y="278"/>
                  </a:cubicBezTo>
                  <a:cubicBezTo>
                    <a:pt x="163" y="278"/>
                    <a:pt x="163" y="278"/>
                    <a:pt x="163" y="279"/>
                  </a:cubicBezTo>
                  <a:cubicBezTo>
                    <a:pt x="163" y="279"/>
                    <a:pt x="163" y="279"/>
                    <a:pt x="164" y="279"/>
                  </a:cubicBezTo>
                  <a:cubicBezTo>
                    <a:pt x="164" y="280"/>
                    <a:pt x="165" y="280"/>
                    <a:pt x="166" y="280"/>
                  </a:cubicBezTo>
                  <a:cubicBezTo>
                    <a:pt x="166" y="280"/>
                    <a:pt x="167" y="280"/>
                    <a:pt x="168" y="280"/>
                  </a:cubicBezTo>
                  <a:cubicBezTo>
                    <a:pt x="168" y="280"/>
                    <a:pt x="168" y="280"/>
                    <a:pt x="168" y="280"/>
                  </a:cubicBezTo>
                  <a:cubicBezTo>
                    <a:pt x="169" y="279"/>
                    <a:pt x="170" y="279"/>
                    <a:pt x="171" y="279"/>
                  </a:cubicBezTo>
                  <a:cubicBezTo>
                    <a:pt x="175" y="280"/>
                    <a:pt x="175" y="280"/>
                    <a:pt x="175" y="280"/>
                  </a:cubicBezTo>
                  <a:cubicBezTo>
                    <a:pt x="183" y="280"/>
                    <a:pt x="183" y="280"/>
                    <a:pt x="183" y="280"/>
                  </a:cubicBezTo>
                  <a:cubicBezTo>
                    <a:pt x="183" y="280"/>
                    <a:pt x="183" y="279"/>
                    <a:pt x="183" y="279"/>
                  </a:cubicBezTo>
                  <a:cubicBezTo>
                    <a:pt x="184" y="279"/>
                    <a:pt x="184" y="279"/>
                    <a:pt x="184" y="279"/>
                  </a:cubicBezTo>
                  <a:cubicBezTo>
                    <a:pt x="185" y="279"/>
                    <a:pt x="186" y="280"/>
                    <a:pt x="186" y="281"/>
                  </a:cubicBezTo>
                  <a:cubicBezTo>
                    <a:pt x="186" y="282"/>
                    <a:pt x="186" y="282"/>
                    <a:pt x="186" y="282"/>
                  </a:cubicBezTo>
                  <a:cubicBezTo>
                    <a:pt x="187" y="282"/>
                    <a:pt x="187" y="282"/>
                    <a:pt x="187" y="282"/>
                  </a:cubicBezTo>
                  <a:cubicBezTo>
                    <a:pt x="187" y="282"/>
                    <a:pt x="187" y="282"/>
                    <a:pt x="187" y="282"/>
                  </a:cubicBezTo>
                  <a:cubicBezTo>
                    <a:pt x="188" y="282"/>
                    <a:pt x="189" y="283"/>
                    <a:pt x="189" y="284"/>
                  </a:cubicBezTo>
                  <a:cubicBezTo>
                    <a:pt x="189" y="284"/>
                    <a:pt x="189" y="284"/>
                    <a:pt x="189" y="284"/>
                  </a:cubicBezTo>
                  <a:cubicBezTo>
                    <a:pt x="189" y="284"/>
                    <a:pt x="190" y="284"/>
                    <a:pt x="190" y="284"/>
                  </a:cubicBezTo>
                  <a:cubicBezTo>
                    <a:pt x="191" y="285"/>
                    <a:pt x="192" y="285"/>
                    <a:pt x="193" y="285"/>
                  </a:cubicBezTo>
                  <a:cubicBezTo>
                    <a:pt x="193" y="285"/>
                    <a:pt x="194" y="285"/>
                    <a:pt x="195" y="285"/>
                  </a:cubicBezTo>
                  <a:cubicBezTo>
                    <a:pt x="196" y="285"/>
                    <a:pt x="197" y="286"/>
                    <a:pt x="197" y="288"/>
                  </a:cubicBezTo>
                  <a:cubicBezTo>
                    <a:pt x="197" y="287"/>
                    <a:pt x="197" y="287"/>
                    <a:pt x="198" y="287"/>
                  </a:cubicBezTo>
                  <a:cubicBezTo>
                    <a:pt x="200" y="287"/>
                    <a:pt x="200" y="287"/>
                    <a:pt x="200" y="287"/>
                  </a:cubicBezTo>
                  <a:cubicBezTo>
                    <a:pt x="200" y="287"/>
                    <a:pt x="201" y="287"/>
                    <a:pt x="201" y="287"/>
                  </a:cubicBezTo>
                  <a:cubicBezTo>
                    <a:pt x="202" y="287"/>
                    <a:pt x="204" y="287"/>
                    <a:pt x="205" y="287"/>
                  </a:cubicBezTo>
                  <a:cubicBezTo>
                    <a:pt x="207" y="287"/>
                    <a:pt x="209" y="287"/>
                    <a:pt x="210" y="289"/>
                  </a:cubicBezTo>
                  <a:cubicBezTo>
                    <a:pt x="210" y="289"/>
                    <a:pt x="211" y="290"/>
                    <a:pt x="212" y="290"/>
                  </a:cubicBezTo>
                  <a:cubicBezTo>
                    <a:pt x="212" y="290"/>
                    <a:pt x="213" y="290"/>
                    <a:pt x="214" y="290"/>
                  </a:cubicBezTo>
                  <a:cubicBezTo>
                    <a:pt x="214" y="290"/>
                    <a:pt x="216" y="290"/>
                    <a:pt x="216" y="290"/>
                  </a:cubicBezTo>
                  <a:cubicBezTo>
                    <a:pt x="217" y="290"/>
                    <a:pt x="217" y="290"/>
                    <a:pt x="217" y="290"/>
                  </a:cubicBezTo>
                  <a:cubicBezTo>
                    <a:pt x="217" y="290"/>
                    <a:pt x="218" y="290"/>
                    <a:pt x="218" y="290"/>
                  </a:cubicBezTo>
                  <a:cubicBezTo>
                    <a:pt x="219" y="290"/>
                    <a:pt x="219" y="290"/>
                    <a:pt x="220" y="290"/>
                  </a:cubicBezTo>
                  <a:cubicBezTo>
                    <a:pt x="220" y="290"/>
                    <a:pt x="220" y="290"/>
                    <a:pt x="220" y="290"/>
                  </a:cubicBezTo>
                  <a:cubicBezTo>
                    <a:pt x="220" y="290"/>
                    <a:pt x="220" y="290"/>
                    <a:pt x="221" y="290"/>
                  </a:cubicBezTo>
                  <a:cubicBezTo>
                    <a:pt x="222" y="290"/>
                    <a:pt x="223" y="291"/>
                    <a:pt x="223" y="292"/>
                  </a:cubicBezTo>
                  <a:cubicBezTo>
                    <a:pt x="223" y="292"/>
                    <a:pt x="223" y="292"/>
                    <a:pt x="223" y="293"/>
                  </a:cubicBezTo>
                  <a:cubicBezTo>
                    <a:pt x="224" y="294"/>
                    <a:pt x="225" y="294"/>
                    <a:pt x="227" y="295"/>
                  </a:cubicBezTo>
                  <a:cubicBezTo>
                    <a:pt x="228" y="295"/>
                    <a:pt x="228" y="295"/>
                    <a:pt x="228" y="295"/>
                  </a:cubicBezTo>
                  <a:cubicBezTo>
                    <a:pt x="229" y="295"/>
                    <a:pt x="230" y="295"/>
                    <a:pt x="231" y="297"/>
                  </a:cubicBezTo>
                  <a:cubicBezTo>
                    <a:pt x="231" y="297"/>
                    <a:pt x="231" y="297"/>
                    <a:pt x="231" y="297"/>
                  </a:cubicBezTo>
                  <a:cubicBezTo>
                    <a:pt x="231" y="298"/>
                    <a:pt x="231" y="298"/>
                    <a:pt x="232" y="299"/>
                  </a:cubicBezTo>
                  <a:cubicBezTo>
                    <a:pt x="233" y="300"/>
                    <a:pt x="235" y="301"/>
                    <a:pt x="238" y="301"/>
                  </a:cubicBezTo>
                  <a:cubicBezTo>
                    <a:pt x="239" y="301"/>
                    <a:pt x="239" y="301"/>
                    <a:pt x="240" y="300"/>
                  </a:cubicBezTo>
                  <a:cubicBezTo>
                    <a:pt x="241" y="300"/>
                    <a:pt x="241" y="300"/>
                    <a:pt x="242" y="300"/>
                  </a:cubicBezTo>
                  <a:cubicBezTo>
                    <a:pt x="244" y="300"/>
                    <a:pt x="244" y="300"/>
                    <a:pt x="244" y="300"/>
                  </a:cubicBezTo>
                  <a:cubicBezTo>
                    <a:pt x="244" y="303"/>
                    <a:pt x="244" y="303"/>
                    <a:pt x="244" y="303"/>
                  </a:cubicBezTo>
                  <a:cubicBezTo>
                    <a:pt x="244" y="303"/>
                    <a:pt x="244" y="303"/>
                    <a:pt x="244" y="303"/>
                  </a:cubicBezTo>
                  <a:cubicBezTo>
                    <a:pt x="244" y="303"/>
                    <a:pt x="244" y="303"/>
                    <a:pt x="244" y="303"/>
                  </a:cubicBezTo>
                  <a:cubicBezTo>
                    <a:pt x="244" y="303"/>
                    <a:pt x="244" y="303"/>
                    <a:pt x="245" y="303"/>
                  </a:cubicBezTo>
                  <a:cubicBezTo>
                    <a:pt x="246" y="303"/>
                    <a:pt x="246" y="303"/>
                    <a:pt x="246" y="303"/>
                  </a:cubicBezTo>
                  <a:cubicBezTo>
                    <a:pt x="246" y="315"/>
                    <a:pt x="246" y="315"/>
                    <a:pt x="246" y="315"/>
                  </a:cubicBezTo>
                  <a:cubicBezTo>
                    <a:pt x="244" y="314"/>
                    <a:pt x="244" y="314"/>
                    <a:pt x="244" y="314"/>
                  </a:cubicBezTo>
                  <a:cubicBezTo>
                    <a:pt x="244" y="314"/>
                    <a:pt x="244" y="314"/>
                    <a:pt x="244" y="314"/>
                  </a:cubicBezTo>
                  <a:cubicBezTo>
                    <a:pt x="244" y="314"/>
                    <a:pt x="244" y="314"/>
                    <a:pt x="244" y="314"/>
                  </a:cubicBezTo>
                  <a:cubicBezTo>
                    <a:pt x="244" y="314"/>
                    <a:pt x="244" y="314"/>
                    <a:pt x="244" y="315"/>
                  </a:cubicBezTo>
                  <a:cubicBezTo>
                    <a:pt x="243" y="317"/>
                    <a:pt x="244" y="318"/>
                    <a:pt x="244" y="319"/>
                  </a:cubicBezTo>
                  <a:cubicBezTo>
                    <a:pt x="244" y="319"/>
                    <a:pt x="244" y="319"/>
                    <a:pt x="245" y="319"/>
                  </a:cubicBezTo>
                  <a:cubicBezTo>
                    <a:pt x="246" y="319"/>
                    <a:pt x="246" y="319"/>
                    <a:pt x="246" y="319"/>
                  </a:cubicBezTo>
                  <a:cubicBezTo>
                    <a:pt x="246" y="320"/>
                    <a:pt x="246" y="320"/>
                    <a:pt x="246" y="320"/>
                  </a:cubicBezTo>
                  <a:cubicBezTo>
                    <a:pt x="246" y="321"/>
                    <a:pt x="246" y="321"/>
                    <a:pt x="246" y="321"/>
                  </a:cubicBezTo>
                  <a:cubicBezTo>
                    <a:pt x="246" y="322"/>
                    <a:pt x="247" y="324"/>
                    <a:pt x="245" y="325"/>
                  </a:cubicBezTo>
                  <a:cubicBezTo>
                    <a:pt x="244" y="325"/>
                    <a:pt x="244" y="325"/>
                    <a:pt x="243" y="326"/>
                  </a:cubicBezTo>
                  <a:cubicBezTo>
                    <a:pt x="241" y="327"/>
                    <a:pt x="239" y="329"/>
                    <a:pt x="237" y="332"/>
                  </a:cubicBezTo>
                  <a:cubicBezTo>
                    <a:pt x="237" y="332"/>
                    <a:pt x="236" y="333"/>
                    <a:pt x="236" y="334"/>
                  </a:cubicBezTo>
                  <a:cubicBezTo>
                    <a:pt x="235" y="335"/>
                    <a:pt x="234" y="335"/>
                    <a:pt x="234" y="335"/>
                  </a:cubicBezTo>
                  <a:cubicBezTo>
                    <a:pt x="234" y="335"/>
                    <a:pt x="234" y="335"/>
                    <a:pt x="233" y="335"/>
                  </a:cubicBezTo>
                  <a:cubicBezTo>
                    <a:pt x="233" y="335"/>
                    <a:pt x="233" y="335"/>
                    <a:pt x="233" y="335"/>
                  </a:cubicBezTo>
                  <a:cubicBezTo>
                    <a:pt x="233" y="335"/>
                    <a:pt x="233" y="335"/>
                    <a:pt x="233" y="335"/>
                  </a:cubicBezTo>
                  <a:cubicBezTo>
                    <a:pt x="233" y="335"/>
                    <a:pt x="233" y="336"/>
                    <a:pt x="233" y="336"/>
                  </a:cubicBezTo>
                  <a:cubicBezTo>
                    <a:pt x="234" y="338"/>
                    <a:pt x="234" y="338"/>
                    <a:pt x="234" y="338"/>
                  </a:cubicBezTo>
                  <a:cubicBezTo>
                    <a:pt x="232" y="338"/>
                    <a:pt x="232" y="338"/>
                    <a:pt x="232" y="338"/>
                  </a:cubicBezTo>
                  <a:cubicBezTo>
                    <a:pt x="232" y="338"/>
                    <a:pt x="231" y="338"/>
                    <a:pt x="231" y="339"/>
                  </a:cubicBezTo>
                  <a:cubicBezTo>
                    <a:pt x="231" y="339"/>
                    <a:pt x="231" y="340"/>
                    <a:pt x="231" y="340"/>
                  </a:cubicBezTo>
                  <a:cubicBezTo>
                    <a:pt x="231" y="340"/>
                    <a:pt x="231" y="341"/>
                    <a:pt x="231" y="341"/>
                  </a:cubicBezTo>
                  <a:cubicBezTo>
                    <a:pt x="231" y="342"/>
                    <a:pt x="230" y="343"/>
                    <a:pt x="228" y="343"/>
                  </a:cubicBezTo>
                  <a:cubicBezTo>
                    <a:pt x="227" y="343"/>
                    <a:pt x="227" y="343"/>
                    <a:pt x="227" y="343"/>
                  </a:cubicBezTo>
                  <a:cubicBezTo>
                    <a:pt x="227" y="343"/>
                    <a:pt x="226" y="343"/>
                    <a:pt x="226" y="343"/>
                  </a:cubicBezTo>
                  <a:cubicBezTo>
                    <a:pt x="223" y="343"/>
                    <a:pt x="223" y="343"/>
                    <a:pt x="223" y="343"/>
                  </a:cubicBezTo>
                  <a:cubicBezTo>
                    <a:pt x="223" y="343"/>
                    <a:pt x="223" y="343"/>
                    <a:pt x="223" y="343"/>
                  </a:cubicBezTo>
                  <a:cubicBezTo>
                    <a:pt x="223" y="344"/>
                    <a:pt x="223" y="344"/>
                    <a:pt x="223" y="345"/>
                  </a:cubicBezTo>
                  <a:cubicBezTo>
                    <a:pt x="223" y="345"/>
                    <a:pt x="223" y="347"/>
                    <a:pt x="223" y="347"/>
                  </a:cubicBezTo>
                  <a:cubicBezTo>
                    <a:pt x="223" y="347"/>
                    <a:pt x="223" y="347"/>
                    <a:pt x="224" y="348"/>
                  </a:cubicBezTo>
                  <a:cubicBezTo>
                    <a:pt x="225" y="348"/>
                    <a:pt x="225" y="348"/>
                    <a:pt x="225" y="348"/>
                  </a:cubicBezTo>
                  <a:cubicBezTo>
                    <a:pt x="225" y="349"/>
                    <a:pt x="225" y="349"/>
                    <a:pt x="225" y="349"/>
                  </a:cubicBezTo>
                  <a:cubicBezTo>
                    <a:pt x="225" y="360"/>
                    <a:pt x="225" y="360"/>
                    <a:pt x="225" y="360"/>
                  </a:cubicBezTo>
                  <a:cubicBezTo>
                    <a:pt x="225" y="361"/>
                    <a:pt x="225" y="362"/>
                    <a:pt x="225" y="364"/>
                  </a:cubicBezTo>
                  <a:cubicBezTo>
                    <a:pt x="225" y="367"/>
                    <a:pt x="225" y="370"/>
                    <a:pt x="226" y="373"/>
                  </a:cubicBezTo>
                  <a:cubicBezTo>
                    <a:pt x="226" y="375"/>
                    <a:pt x="225" y="377"/>
                    <a:pt x="221" y="377"/>
                  </a:cubicBezTo>
                  <a:cubicBezTo>
                    <a:pt x="220" y="377"/>
                    <a:pt x="219" y="378"/>
                    <a:pt x="219" y="378"/>
                  </a:cubicBezTo>
                  <a:cubicBezTo>
                    <a:pt x="218" y="380"/>
                    <a:pt x="217" y="381"/>
                    <a:pt x="217" y="382"/>
                  </a:cubicBezTo>
                  <a:cubicBezTo>
                    <a:pt x="216" y="384"/>
                    <a:pt x="216" y="385"/>
                    <a:pt x="215" y="386"/>
                  </a:cubicBezTo>
                  <a:cubicBezTo>
                    <a:pt x="215" y="387"/>
                    <a:pt x="214" y="388"/>
                    <a:pt x="213" y="388"/>
                  </a:cubicBezTo>
                  <a:cubicBezTo>
                    <a:pt x="212" y="387"/>
                    <a:pt x="212" y="387"/>
                    <a:pt x="212" y="387"/>
                  </a:cubicBezTo>
                  <a:cubicBezTo>
                    <a:pt x="212" y="388"/>
                    <a:pt x="211" y="388"/>
                    <a:pt x="211" y="388"/>
                  </a:cubicBezTo>
                  <a:cubicBezTo>
                    <a:pt x="210" y="388"/>
                    <a:pt x="210" y="388"/>
                    <a:pt x="210" y="389"/>
                  </a:cubicBezTo>
                  <a:cubicBezTo>
                    <a:pt x="209" y="389"/>
                    <a:pt x="209" y="389"/>
                    <a:pt x="208" y="390"/>
                  </a:cubicBezTo>
                  <a:cubicBezTo>
                    <a:pt x="207" y="390"/>
                    <a:pt x="206" y="390"/>
                    <a:pt x="206" y="390"/>
                  </a:cubicBezTo>
                  <a:cubicBezTo>
                    <a:pt x="205" y="390"/>
                    <a:pt x="205" y="390"/>
                    <a:pt x="205" y="390"/>
                  </a:cubicBezTo>
                  <a:cubicBezTo>
                    <a:pt x="204" y="391"/>
                    <a:pt x="204" y="392"/>
                    <a:pt x="204" y="393"/>
                  </a:cubicBezTo>
                  <a:cubicBezTo>
                    <a:pt x="205" y="393"/>
                    <a:pt x="205" y="393"/>
                    <a:pt x="205" y="394"/>
                  </a:cubicBezTo>
                  <a:cubicBezTo>
                    <a:pt x="205" y="396"/>
                    <a:pt x="205" y="396"/>
                    <a:pt x="205" y="396"/>
                  </a:cubicBezTo>
                  <a:cubicBezTo>
                    <a:pt x="202" y="395"/>
                    <a:pt x="202" y="395"/>
                    <a:pt x="202" y="395"/>
                  </a:cubicBezTo>
                  <a:cubicBezTo>
                    <a:pt x="202" y="395"/>
                    <a:pt x="202" y="395"/>
                    <a:pt x="202" y="395"/>
                  </a:cubicBezTo>
                  <a:cubicBezTo>
                    <a:pt x="202" y="395"/>
                    <a:pt x="202" y="395"/>
                    <a:pt x="202" y="395"/>
                  </a:cubicBezTo>
                  <a:cubicBezTo>
                    <a:pt x="202" y="395"/>
                    <a:pt x="202" y="395"/>
                    <a:pt x="202" y="396"/>
                  </a:cubicBezTo>
                  <a:cubicBezTo>
                    <a:pt x="202" y="396"/>
                    <a:pt x="202" y="396"/>
                    <a:pt x="202" y="396"/>
                  </a:cubicBezTo>
                  <a:cubicBezTo>
                    <a:pt x="202" y="397"/>
                    <a:pt x="201" y="398"/>
                    <a:pt x="200" y="398"/>
                  </a:cubicBezTo>
                  <a:cubicBezTo>
                    <a:pt x="197" y="398"/>
                    <a:pt x="197" y="398"/>
                    <a:pt x="197" y="398"/>
                  </a:cubicBezTo>
                  <a:cubicBezTo>
                    <a:pt x="196" y="398"/>
                    <a:pt x="195" y="398"/>
                    <a:pt x="194" y="398"/>
                  </a:cubicBezTo>
                  <a:cubicBezTo>
                    <a:pt x="193" y="398"/>
                    <a:pt x="192" y="398"/>
                    <a:pt x="191" y="398"/>
                  </a:cubicBezTo>
                  <a:cubicBezTo>
                    <a:pt x="190" y="398"/>
                    <a:pt x="188" y="398"/>
                    <a:pt x="187" y="398"/>
                  </a:cubicBezTo>
                  <a:cubicBezTo>
                    <a:pt x="185" y="399"/>
                    <a:pt x="184" y="400"/>
                    <a:pt x="184" y="401"/>
                  </a:cubicBezTo>
                  <a:cubicBezTo>
                    <a:pt x="184" y="402"/>
                    <a:pt x="184" y="402"/>
                    <a:pt x="184" y="402"/>
                  </a:cubicBezTo>
                  <a:cubicBezTo>
                    <a:pt x="183" y="403"/>
                    <a:pt x="183" y="404"/>
                    <a:pt x="182" y="405"/>
                  </a:cubicBezTo>
                  <a:cubicBezTo>
                    <a:pt x="181" y="406"/>
                    <a:pt x="181" y="406"/>
                    <a:pt x="181" y="407"/>
                  </a:cubicBezTo>
                  <a:cubicBezTo>
                    <a:pt x="181" y="409"/>
                    <a:pt x="181" y="409"/>
                    <a:pt x="181" y="409"/>
                  </a:cubicBezTo>
                  <a:cubicBezTo>
                    <a:pt x="179" y="408"/>
                    <a:pt x="179" y="408"/>
                    <a:pt x="179" y="408"/>
                  </a:cubicBezTo>
                  <a:cubicBezTo>
                    <a:pt x="179" y="408"/>
                    <a:pt x="179" y="408"/>
                    <a:pt x="179" y="408"/>
                  </a:cubicBezTo>
                  <a:cubicBezTo>
                    <a:pt x="179" y="408"/>
                    <a:pt x="178" y="409"/>
                    <a:pt x="178" y="410"/>
                  </a:cubicBezTo>
                  <a:cubicBezTo>
                    <a:pt x="178" y="425"/>
                    <a:pt x="178" y="425"/>
                    <a:pt x="178" y="425"/>
                  </a:cubicBezTo>
                  <a:cubicBezTo>
                    <a:pt x="178" y="427"/>
                    <a:pt x="178" y="428"/>
                    <a:pt x="178" y="430"/>
                  </a:cubicBezTo>
                  <a:cubicBezTo>
                    <a:pt x="176" y="433"/>
                    <a:pt x="173" y="435"/>
                    <a:pt x="171" y="436"/>
                  </a:cubicBezTo>
                  <a:cubicBezTo>
                    <a:pt x="170" y="437"/>
                    <a:pt x="170" y="437"/>
                    <a:pt x="170" y="437"/>
                  </a:cubicBezTo>
                  <a:cubicBezTo>
                    <a:pt x="170" y="437"/>
                    <a:pt x="169" y="437"/>
                    <a:pt x="168" y="437"/>
                  </a:cubicBezTo>
                  <a:cubicBezTo>
                    <a:pt x="168" y="437"/>
                    <a:pt x="168" y="437"/>
                    <a:pt x="168" y="437"/>
                  </a:cubicBezTo>
                  <a:cubicBezTo>
                    <a:pt x="168" y="437"/>
                    <a:pt x="168" y="437"/>
                    <a:pt x="168" y="437"/>
                  </a:cubicBezTo>
                  <a:cubicBezTo>
                    <a:pt x="168" y="439"/>
                    <a:pt x="168" y="440"/>
                    <a:pt x="168" y="442"/>
                  </a:cubicBezTo>
                  <a:cubicBezTo>
                    <a:pt x="168" y="442"/>
                    <a:pt x="168" y="443"/>
                    <a:pt x="168" y="443"/>
                  </a:cubicBezTo>
                  <a:cubicBezTo>
                    <a:pt x="168" y="446"/>
                    <a:pt x="168" y="446"/>
                    <a:pt x="168" y="446"/>
                  </a:cubicBezTo>
                  <a:cubicBezTo>
                    <a:pt x="166" y="445"/>
                    <a:pt x="166" y="445"/>
                    <a:pt x="166" y="445"/>
                  </a:cubicBezTo>
                  <a:cubicBezTo>
                    <a:pt x="166" y="445"/>
                    <a:pt x="166" y="445"/>
                    <a:pt x="166" y="445"/>
                  </a:cubicBezTo>
                  <a:cubicBezTo>
                    <a:pt x="166" y="445"/>
                    <a:pt x="166" y="445"/>
                    <a:pt x="166" y="445"/>
                  </a:cubicBezTo>
                  <a:cubicBezTo>
                    <a:pt x="166" y="445"/>
                    <a:pt x="165" y="445"/>
                    <a:pt x="165" y="446"/>
                  </a:cubicBezTo>
                  <a:cubicBezTo>
                    <a:pt x="165" y="448"/>
                    <a:pt x="165" y="448"/>
                    <a:pt x="165" y="448"/>
                  </a:cubicBezTo>
                  <a:cubicBezTo>
                    <a:pt x="155" y="448"/>
                    <a:pt x="155" y="448"/>
                    <a:pt x="155" y="448"/>
                  </a:cubicBezTo>
                  <a:cubicBezTo>
                    <a:pt x="155" y="448"/>
                    <a:pt x="155" y="449"/>
                    <a:pt x="155" y="449"/>
                  </a:cubicBezTo>
                  <a:cubicBezTo>
                    <a:pt x="155" y="449"/>
                    <a:pt x="156" y="450"/>
                    <a:pt x="157" y="450"/>
                  </a:cubicBezTo>
                  <a:cubicBezTo>
                    <a:pt x="157" y="450"/>
                    <a:pt x="158" y="450"/>
                    <a:pt x="158" y="450"/>
                  </a:cubicBezTo>
                  <a:cubicBezTo>
                    <a:pt x="160" y="449"/>
                    <a:pt x="160" y="449"/>
                    <a:pt x="160" y="449"/>
                  </a:cubicBezTo>
                  <a:cubicBezTo>
                    <a:pt x="160" y="451"/>
                    <a:pt x="160" y="451"/>
                    <a:pt x="160" y="451"/>
                  </a:cubicBezTo>
                  <a:cubicBezTo>
                    <a:pt x="160" y="452"/>
                    <a:pt x="161" y="453"/>
                    <a:pt x="161" y="454"/>
                  </a:cubicBezTo>
                  <a:cubicBezTo>
                    <a:pt x="162" y="455"/>
                    <a:pt x="164" y="458"/>
                    <a:pt x="162" y="461"/>
                  </a:cubicBezTo>
                  <a:cubicBezTo>
                    <a:pt x="161" y="462"/>
                    <a:pt x="159" y="464"/>
                    <a:pt x="157" y="464"/>
                  </a:cubicBezTo>
                  <a:cubicBezTo>
                    <a:pt x="157" y="464"/>
                    <a:pt x="156" y="464"/>
                    <a:pt x="156" y="464"/>
                  </a:cubicBezTo>
                  <a:cubicBezTo>
                    <a:pt x="156" y="463"/>
                    <a:pt x="156" y="463"/>
                    <a:pt x="155" y="463"/>
                  </a:cubicBezTo>
                  <a:cubicBezTo>
                    <a:pt x="155" y="463"/>
                    <a:pt x="155" y="464"/>
                    <a:pt x="155" y="464"/>
                  </a:cubicBezTo>
                  <a:cubicBezTo>
                    <a:pt x="155" y="464"/>
                    <a:pt x="155" y="464"/>
                    <a:pt x="155" y="465"/>
                  </a:cubicBezTo>
                  <a:cubicBezTo>
                    <a:pt x="155" y="467"/>
                    <a:pt x="155" y="467"/>
                    <a:pt x="155" y="467"/>
                  </a:cubicBezTo>
                  <a:cubicBezTo>
                    <a:pt x="152" y="466"/>
                    <a:pt x="152" y="466"/>
                    <a:pt x="152" y="466"/>
                  </a:cubicBezTo>
                  <a:cubicBezTo>
                    <a:pt x="152" y="466"/>
                    <a:pt x="150" y="465"/>
                    <a:pt x="149" y="465"/>
                  </a:cubicBezTo>
                  <a:cubicBezTo>
                    <a:pt x="149" y="465"/>
                    <a:pt x="148" y="465"/>
                    <a:pt x="148" y="465"/>
                  </a:cubicBezTo>
                  <a:cubicBezTo>
                    <a:pt x="148" y="466"/>
                    <a:pt x="148" y="467"/>
                    <a:pt x="147" y="468"/>
                  </a:cubicBezTo>
                  <a:cubicBezTo>
                    <a:pt x="147" y="468"/>
                    <a:pt x="147" y="468"/>
                    <a:pt x="147" y="468"/>
                  </a:cubicBezTo>
                  <a:cubicBezTo>
                    <a:pt x="147" y="470"/>
                    <a:pt x="146" y="473"/>
                    <a:pt x="144" y="474"/>
                  </a:cubicBezTo>
                  <a:cubicBezTo>
                    <a:pt x="143" y="474"/>
                    <a:pt x="143" y="474"/>
                    <a:pt x="142" y="474"/>
                  </a:cubicBezTo>
                  <a:cubicBezTo>
                    <a:pt x="142" y="474"/>
                    <a:pt x="142" y="474"/>
                    <a:pt x="142" y="474"/>
                  </a:cubicBezTo>
                  <a:cubicBezTo>
                    <a:pt x="142" y="474"/>
                    <a:pt x="142" y="475"/>
                    <a:pt x="142" y="475"/>
                  </a:cubicBezTo>
                  <a:cubicBezTo>
                    <a:pt x="142" y="475"/>
                    <a:pt x="142" y="475"/>
                    <a:pt x="142" y="476"/>
                  </a:cubicBezTo>
                  <a:cubicBezTo>
                    <a:pt x="143" y="476"/>
                    <a:pt x="143" y="476"/>
                    <a:pt x="143" y="476"/>
                  </a:cubicBezTo>
                  <a:cubicBezTo>
                    <a:pt x="144" y="476"/>
                    <a:pt x="144" y="476"/>
                    <a:pt x="144" y="476"/>
                  </a:cubicBezTo>
                  <a:cubicBezTo>
                    <a:pt x="144" y="477"/>
                    <a:pt x="144" y="477"/>
                    <a:pt x="144" y="477"/>
                  </a:cubicBezTo>
                  <a:cubicBezTo>
                    <a:pt x="144" y="478"/>
                    <a:pt x="144" y="478"/>
                    <a:pt x="144" y="478"/>
                  </a:cubicBezTo>
                  <a:cubicBezTo>
                    <a:pt x="145" y="479"/>
                    <a:pt x="145" y="479"/>
                    <a:pt x="145" y="480"/>
                  </a:cubicBezTo>
                  <a:cubicBezTo>
                    <a:pt x="146" y="480"/>
                    <a:pt x="147" y="482"/>
                    <a:pt x="147" y="483"/>
                  </a:cubicBezTo>
                  <a:cubicBezTo>
                    <a:pt x="147" y="484"/>
                    <a:pt x="147" y="485"/>
                    <a:pt x="147" y="485"/>
                  </a:cubicBezTo>
                  <a:cubicBezTo>
                    <a:pt x="147" y="487"/>
                    <a:pt x="147" y="489"/>
                    <a:pt x="147" y="491"/>
                  </a:cubicBezTo>
                  <a:cubicBezTo>
                    <a:pt x="147" y="491"/>
                    <a:pt x="147" y="491"/>
                    <a:pt x="148" y="491"/>
                  </a:cubicBezTo>
                  <a:cubicBezTo>
                    <a:pt x="148" y="491"/>
                    <a:pt x="149" y="492"/>
                    <a:pt x="149" y="492"/>
                  </a:cubicBezTo>
                  <a:cubicBezTo>
                    <a:pt x="150" y="493"/>
                    <a:pt x="150" y="494"/>
                    <a:pt x="150" y="494"/>
                  </a:cubicBezTo>
                  <a:cubicBezTo>
                    <a:pt x="150" y="494"/>
                    <a:pt x="150" y="494"/>
                    <a:pt x="150" y="494"/>
                  </a:cubicBezTo>
                  <a:cubicBezTo>
                    <a:pt x="150" y="499"/>
                    <a:pt x="150" y="499"/>
                    <a:pt x="150" y="499"/>
                  </a:cubicBezTo>
                  <a:cubicBezTo>
                    <a:pt x="150" y="499"/>
                    <a:pt x="150" y="499"/>
                    <a:pt x="150" y="499"/>
                  </a:cubicBezTo>
                  <a:cubicBezTo>
                    <a:pt x="150" y="499"/>
                    <a:pt x="150" y="499"/>
                    <a:pt x="150" y="499"/>
                  </a:cubicBezTo>
                  <a:cubicBezTo>
                    <a:pt x="150" y="499"/>
                    <a:pt x="150" y="499"/>
                    <a:pt x="151" y="499"/>
                  </a:cubicBezTo>
                  <a:cubicBezTo>
                    <a:pt x="151" y="500"/>
                    <a:pt x="153" y="500"/>
                    <a:pt x="154" y="501"/>
                  </a:cubicBezTo>
                  <a:cubicBezTo>
                    <a:pt x="155" y="502"/>
                    <a:pt x="155" y="503"/>
                    <a:pt x="155" y="505"/>
                  </a:cubicBezTo>
                  <a:cubicBezTo>
                    <a:pt x="155" y="505"/>
                    <a:pt x="155" y="506"/>
                    <a:pt x="155" y="506"/>
                  </a:cubicBezTo>
                  <a:cubicBezTo>
                    <a:pt x="155" y="508"/>
                    <a:pt x="155" y="508"/>
                    <a:pt x="155" y="508"/>
                  </a:cubicBezTo>
                  <a:cubicBezTo>
                    <a:pt x="153" y="508"/>
                    <a:pt x="153" y="508"/>
                    <a:pt x="153" y="508"/>
                  </a:cubicBezTo>
                  <a:cubicBezTo>
                    <a:pt x="153" y="508"/>
                    <a:pt x="153" y="508"/>
                    <a:pt x="152" y="508"/>
                  </a:cubicBezTo>
                  <a:cubicBezTo>
                    <a:pt x="152" y="508"/>
                    <a:pt x="152" y="508"/>
                    <a:pt x="152" y="508"/>
                  </a:cubicBezTo>
                  <a:cubicBezTo>
                    <a:pt x="152" y="508"/>
                    <a:pt x="152" y="508"/>
                    <a:pt x="152" y="508"/>
                  </a:cubicBezTo>
                  <a:cubicBezTo>
                    <a:pt x="152" y="509"/>
                    <a:pt x="152" y="509"/>
                    <a:pt x="153" y="510"/>
                  </a:cubicBezTo>
                  <a:cubicBezTo>
                    <a:pt x="153" y="510"/>
                    <a:pt x="154" y="511"/>
                    <a:pt x="155" y="512"/>
                  </a:cubicBezTo>
                  <a:cubicBezTo>
                    <a:pt x="155" y="513"/>
                    <a:pt x="155" y="514"/>
                    <a:pt x="154" y="515"/>
                  </a:cubicBezTo>
                  <a:cubicBezTo>
                    <a:pt x="154" y="516"/>
                    <a:pt x="152" y="516"/>
                    <a:pt x="151" y="516"/>
                  </a:cubicBez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isļîḍè"/>
            <p:cNvSpPr/>
            <p:nvPr/>
          </p:nvSpPr>
          <p:spPr bwMode="auto">
            <a:xfrm>
              <a:off x="2082800" y="1430338"/>
              <a:ext cx="87313" cy="153988"/>
            </a:xfrm>
            <a:custGeom>
              <a:avLst/>
              <a:gdLst>
                <a:gd name="T0" fmla="*/ 4 w 23"/>
                <a:gd name="T1" fmla="*/ 41 h 41"/>
                <a:gd name="T2" fmla="*/ 2 w 23"/>
                <a:gd name="T3" fmla="*/ 41 h 41"/>
                <a:gd name="T4" fmla="*/ 0 w 23"/>
                <a:gd name="T5" fmla="*/ 41 h 41"/>
                <a:gd name="T6" fmla="*/ 1 w 23"/>
                <a:gd name="T7" fmla="*/ 39 h 41"/>
                <a:gd name="T8" fmla="*/ 1 w 23"/>
                <a:gd name="T9" fmla="*/ 35 h 41"/>
                <a:gd name="T10" fmla="*/ 1 w 23"/>
                <a:gd name="T11" fmla="*/ 26 h 41"/>
                <a:gd name="T12" fmla="*/ 3 w 23"/>
                <a:gd name="T13" fmla="*/ 25 h 41"/>
                <a:gd name="T14" fmla="*/ 3 w 23"/>
                <a:gd name="T15" fmla="*/ 25 h 41"/>
                <a:gd name="T16" fmla="*/ 5 w 23"/>
                <a:gd name="T17" fmla="*/ 18 h 41"/>
                <a:gd name="T18" fmla="*/ 6 w 23"/>
                <a:gd name="T19" fmla="*/ 17 h 41"/>
                <a:gd name="T20" fmla="*/ 6 w 23"/>
                <a:gd name="T21" fmla="*/ 17 h 41"/>
                <a:gd name="T22" fmla="*/ 7 w 23"/>
                <a:gd name="T23" fmla="*/ 13 h 41"/>
                <a:gd name="T24" fmla="*/ 8 w 23"/>
                <a:gd name="T25" fmla="*/ 12 h 41"/>
                <a:gd name="T26" fmla="*/ 8 w 23"/>
                <a:gd name="T27" fmla="*/ 11 h 41"/>
                <a:gd name="T28" fmla="*/ 10 w 23"/>
                <a:gd name="T29" fmla="*/ 7 h 41"/>
                <a:gd name="T30" fmla="*/ 13 w 23"/>
                <a:gd name="T31" fmla="*/ 4 h 41"/>
                <a:gd name="T32" fmla="*/ 16 w 23"/>
                <a:gd name="T33" fmla="*/ 0 h 41"/>
                <a:gd name="T34" fmla="*/ 20 w 23"/>
                <a:gd name="T35" fmla="*/ 0 h 41"/>
                <a:gd name="T36" fmla="*/ 20 w 23"/>
                <a:gd name="T37" fmla="*/ 2 h 41"/>
                <a:gd name="T38" fmla="*/ 22 w 23"/>
                <a:gd name="T39" fmla="*/ 1 h 41"/>
                <a:gd name="T40" fmla="*/ 22 w 23"/>
                <a:gd name="T41" fmla="*/ 3 h 41"/>
                <a:gd name="T42" fmla="*/ 16 w 23"/>
                <a:gd name="T43" fmla="*/ 17 h 41"/>
                <a:gd name="T44" fmla="*/ 15 w 23"/>
                <a:gd name="T45" fmla="*/ 17 h 41"/>
                <a:gd name="T46" fmla="*/ 14 w 23"/>
                <a:gd name="T47" fmla="*/ 17 h 41"/>
                <a:gd name="T48" fmla="*/ 15 w 23"/>
                <a:gd name="T49" fmla="*/ 18 h 41"/>
                <a:gd name="T50" fmla="*/ 15 w 23"/>
                <a:gd name="T51" fmla="*/ 19 h 41"/>
                <a:gd name="T52" fmla="*/ 12 w 23"/>
                <a:gd name="T53" fmla="*/ 23 h 41"/>
                <a:gd name="T54" fmla="*/ 12 w 23"/>
                <a:gd name="T55" fmla="*/ 23 h 41"/>
                <a:gd name="T56" fmla="*/ 12 w 23"/>
                <a:gd name="T57" fmla="*/ 24 h 41"/>
                <a:gd name="T58" fmla="*/ 12 w 23"/>
                <a:gd name="T59" fmla="*/ 25 h 41"/>
                <a:gd name="T60" fmla="*/ 12 w 23"/>
                <a:gd name="T61" fmla="*/ 26 h 41"/>
                <a:gd name="T62" fmla="*/ 12 w 23"/>
                <a:gd name="T63" fmla="*/ 29 h 41"/>
                <a:gd name="T64" fmla="*/ 11 w 23"/>
                <a:gd name="T65" fmla="*/ 33 h 41"/>
                <a:gd name="T66" fmla="*/ 11 w 23"/>
                <a:gd name="T67" fmla="*/ 33 h 41"/>
                <a:gd name="T68" fmla="*/ 10 w 23"/>
                <a:gd name="T69" fmla="*/ 35 h 41"/>
                <a:gd name="T70" fmla="*/ 4 w 23"/>
                <a:gd name="T71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3" h="41">
                  <a:moveTo>
                    <a:pt x="4" y="41"/>
                  </a:moveTo>
                  <a:cubicBezTo>
                    <a:pt x="3" y="41"/>
                    <a:pt x="3" y="41"/>
                    <a:pt x="2" y="4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38"/>
                    <a:pt x="1" y="36"/>
                    <a:pt x="1" y="35"/>
                  </a:cubicBezTo>
                  <a:cubicBezTo>
                    <a:pt x="0" y="32"/>
                    <a:pt x="0" y="28"/>
                    <a:pt x="1" y="26"/>
                  </a:cubicBezTo>
                  <a:cubicBezTo>
                    <a:pt x="2" y="26"/>
                    <a:pt x="2" y="25"/>
                    <a:pt x="3" y="25"/>
                  </a:cubicBezTo>
                  <a:cubicBezTo>
                    <a:pt x="3" y="25"/>
                    <a:pt x="3" y="25"/>
                    <a:pt x="3" y="25"/>
                  </a:cubicBezTo>
                  <a:cubicBezTo>
                    <a:pt x="3" y="23"/>
                    <a:pt x="2" y="20"/>
                    <a:pt x="5" y="18"/>
                  </a:cubicBezTo>
                  <a:cubicBezTo>
                    <a:pt x="5" y="17"/>
                    <a:pt x="6" y="17"/>
                    <a:pt x="6" y="17"/>
                  </a:cubicBezTo>
                  <a:cubicBezTo>
                    <a:pt x="6" y="17"/>
                    <a:pt x="6" y="17"/>
                    <a:pt x="6" y="17"/>
                  </a:cubicBezTo>
                  <a:cubicBezTo>
                    <a:pt x="6" y="16"/>
                    <a:pt x="5" y="14"/>
                    <a:pt x="7" y="13"/>
                  </a:cubicBezTo>
                  <a:cubicBezTo>
                    <a:pt x="7" y="12"/>
                    <a:pt x="8" y="12"/>
                    <a:pt x="8" y="12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9" y="9"/>
                    <a:pt x="9" y="8"/>
                    <a:pt x="10" y="7"/>
                  </a:cubicBezTo>
                  <a:cubicBezTo>
                    <a:pt x="11" y="5"/>
                    <a:pt x="12" y="5"/>
                    <a:pt x="13" y="4"/>
                  </a:cubicBezTo>
                  <a:cubicBezTo>
                    <a:pt x="15" y="3"/>
                    <a:pt x="16" y="2"/>
                    <a:pt x="16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1"/>
                    <a:pt x="20" y="1"/>
                    <a:pt x="20" y="2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3" y="8"/>
                    <a:pt x="20" y="14"/>
                    <a:pt x="16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7"/>
                    <a:pt x="15" y="17"/>
                    <a:pt x="14" y="17"/>
                  </a:cubicBezTo>
                  <a:cubicBezTo>
                    <a:pt x="14" y="17"/>
                    <a:pt x="15" y="18"/>
                    <a:pt x="15" y="18"/>
                  </a:cubicBezTo>
                  <a:cubicBezTo>
                    <a:pt x="15" y="18"/>
                    <a:pt x="15" y="19"/>
                    <a:pt x="15" y="19"/>
                  </a:cubicBezTo>
                  <a:cubicBezTo>
                    <a:pt x="15" y="21"/>
                    <a:pt x="14" y="22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2" y="23"/>
                    <a:pt x="12" y="24"/>
                    <a:pt x="12" y="24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2" y="27"/>
                    <a:pt x="12" y="28"/>
                    <a:pt x="12" y="29"/>
                  </a:cubicBezTo>
                  <a:cubicBezTo>
                    <a:pt x="12" y="30"/>
                    <a:pt x="12" y="31"/>
                    <a:pt x="11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1" y="34"/>
                    <a:pt x="10" y="34"/>
                    <a:pt x="10" y="35"/>
                  </a:cubicBezTo>
                  <a:cubicBezTo>
                    <a:pt x="10" y="37"/>
                    <a:pt x="8" y="41"/>
                    <a:pt x="4" y="41"/>
                  </a:cubicBez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ïṣḷïdé"/>
            <p:cNvSpPr/>
            <p:nvPr/>
          </p:nvSpPr>
          <p:spPr bwMode="auto">
            <a:xfrm>
              <a:off x="2147888" y="1425576"/>
              <a:ext cx="22225" cy="26988"/>
            </a:xfrm>
            <a:custGeom>
              <a:avLst/>
              <a:gdLst>
                <a:gd name="T0" fmla="*/ 2 w 6"/>
                <a:gd name="T1" fmla="*/ 5 h 7"/>
                <a:gd name="T2" fmla="*/ 0 w 6"/>
                <a:gd name="T3" fmla="*/ 3 h 7"/>
                <a:gd name="T4" fmla="*/ 2 w 6"/>
                <a:gd name="T5" fmla="*/ 0 h 7"/>
                <a:gd name="T6" fmla="*/ 5 w 6"/>
                <a:gd name="T7" fmla="*/ 4 h 7"/>
                <a:gd name="T8" fmla="*/ 4 w 6"/>
                <a:gd name="T9" fmla="*/ 6 h 7"/>
                <a:gd name="T10" fmla="*/ 2 w 6"/>
                <a:gd name="T11" fmla="*/ 7 h 7"/>
                <a:gd name="T12" fmla="*/ 2 w 6"/>
                <a:gd name="T1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7">
                  <a:moveTo>
                    <a:pt x="2" y="5"/>
                  </a:moveTo>
                  <a:cubicBezTo>
                    <a:pt x="2" y="4"/>
                    <a:pt x="1" y="3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1"/>
                    <a:pt x="5" y="2"/>
                    <a:pt x="5" y="4"/>
                  </a:cubicBezTo>
                  <a:cubicBezTo>
                    <a:pt x="6" y="5"/>
                    <a:pt x="5" y="5"/>
                    <a:pt x="4" y="6"/>
                  </a:cubicBezTo>
                  <a:cubicBezTo>
                    <a:pt x="2" y="7"/>
                    <a:pt x="2" y="7"/>
                    <a:pt x="2" y="7"/>
                  </a:cubicBezTo>
                  <a:lnTo>
                    <a:pt x="2" y="5"/>
                  </a:ln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íŝľíḍé"/>
            <p:cNvSpPr/>
            <p:nvPr/>
          </p:nvSpPr>
          <p:spPr bwMode="auto">
            <a:xfrm>
              <a:off x="1404938" y="92076"/>
              <a:ext cx="33338" cy="19050"/>
            </a:xfrm>
            <a:custGeom>
              <a:avLst/>
              <a:gdLst>
                <a:gd name="T0" fmla="*/ 9 w 9"/>
                <a:gd name="T1" fmla="*/ 5 h 5"/>
                <a:gd name="T2" fmla="*/ 6 w 9"/>
                <a:gd name="T3" fmla="*/ 2 h 5"/>
                <a:gd name="T4" fmla="*/ 6 w 9"/>
                <a:gd name="T5" fmla="*/ 0 h 5"/>
                <a:gd name="T6" fmla="*/ 2 w 9"/>
                <a:gd name="T7" fmla="*/ 0 h 5"/>
                <a:gd name="T8" fmla="*/ 1 w 9"/>
                <a:gd name="T9" fmla="*/ 0 h 5"/>
                <a:gd name="T10" fmla="*/ 1 w 9"/>
                <a:gd name="T11" fmla="*/ 2 h 5"/>
                <a:gd name="T12" fmla="*/ 1 w 9"/>
                <a:gd name="T13" fmla="*/ 4 h 5"/>
                <a:gd name="T14" fmla="*/ 1 w 9"/>
                <a:gd name="T15" fmla="*/ 5 h 5"/>
                <a:gd name="T16" fmla="*/ 9 w 9"/>
                <a:gd name="T17" fmla="*/ 5 h 5"/>
                <a:gd name="T18" fmla="*/ 9 w 9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" h="5">
                  <a:moveTo>
                    <a:pt x="9" y="5"/>
                  </a:moveTo>
                  <a:cubicBezTo>
                    <a:pt x="8" y="4"/>
                    <a:pt x="7" y="3"/>
                    <a:pt x="6" y="2"/>
                  </a:cubicBezTo>
                  <a:cubicBezTo>
                    <a:pt x="6" y="1"/>
                    <a:pt x="6" y="0"/>
                    <a:pt x="6" y="0"/>
                  </a:cubicBezTo>
                  <a:cubicBezTo>
                    <a:pt x="5" y="0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1" y="3"/>
                    <a:pt x="1" y="4"/>
                  </a:cubicBezTo>
                  <a:cubicBezTo>
                    <a:pt x="1" y="5"/>
                    <a:pt x="0" y="5"/>
                    <a:pt x="1" y="5"/>
                  </a:cubicBezTo>
                  <a:cubicBezTo>
                    <a:pt x="4" y="5"/>
                    <a:pt x="6" y="5"/>
                    <a:pt x="9" y="5"/>
                  </a:cubicBezTo>
                  <a:cubicBezTo>
                    <a:pt x="8" y="3"/>
                    <a:pt x="7" y="5"/>
                    <a:pt x="9" y="5"/>
                  </a:cubicBez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29" name="işļiḍê"/>
            <p:cNvSpPr/>
            <p:nvPr/>
          </p:nvSpPr>
          <p:spPr bwMode="auto">
            <a:xfrm>
              <a:off x="1404938" y="111126"/>
              <a:ext cx="82550" cy="79375"/>
            </a:xfrm>
            <a:custGeom>
              <a:avLst/>
              <a:gdLst>
                <a:gd name="T0" fmla="*/ 3 w 22"/>
                <a:gd name="T1" fmla="*/ 16 h 21"/>
                <a:gd name="T2" fmla="*/ 6 w 22"/>
                <a:gd name="T3" fmla="*/ 18 h 21"/>
                <a:gd name="T4" fmla="*/ 9 w 22"/>
                <a:gd name="T5" fmla="*/ 21 h 21"/>
                <a:gd name="T6" fmla="*/ 15 w 22"/>
                <a:gd name="T7" fmla="*/ 20 h 21"/>
                <a:gd name="T8" fmla="*/ 17 w 22"/>
                <a:gd name="T9" fmla="*/ 19 h 21"/>
                <a:gd name="T10" fmla="*/ 19 w 22"/>
                <a:gd name="T11" fmla="*/ 18 h 21"/>
                <a:gd name="T12" fmla="*/ 21 w 22"/>
                <a:gd name="T13" fmla="*/ 12 h 21"/>
                <a:gd name="T14" fmla="*/ 19 w 22"/>
                <a:gd name="T15" fmla="*/ 7 h 21"/>
                <a:gd name="T16" fmla="*/ 20 w 22"/>
                <a:gd name="T17" fmla="*/ 6 h 21"/>
                <a:gd name="T18" fmla="*/ 22 w 22"/>
                <a:gd name="T19" fmla="*/ 5 h 21"/>
                <a:gd name="T20" fmla="*/ 22 w 22"/>
                <a:gd name="T21" fmla="*/ 3 h 21"/>
                <a:gd name="T22" fmla="*/ 20 w 22"/>
                <a:gd name="T23" fmla="*/ 2 h 21"/>
                <a:gd name="T24" fmla="*/ 18 w 22"/>
                <a:gd name="T25" fmla="*/ 1 h 21"/>
                <a:gd name="T26" fmla="*/ 12 w 22"/>
                <a:gd name="T27" fmla="*/ 0 h 21"/>
                <a:gd name="T28" fmla="*/ 11 w 22"/>
                <a:gd name="T29" fmla="*/ 0 h 21"/>
                <a:gd name="T30" fmla="*/ 11 w 22"/>
                <a:gd name="T31" fmla="*/ 1 h 21"/>
                <a:gd name="T32" fmla="*/ 10 w 22"/>
                <a:gd name="T33" fmla="*/ 4 h 21"/>
                <a:gd name="T34" fmla="*/ 6 w 22"/>
                <a:gd name="T35" fmla="*/ 5 h 21"/>
                <a:gd name="T36" fmla="*/ 3 w 22"/>
                <a:gd name="T37" fmla="*/ 8 h 21"/>
                <a:gd name="T38" fmla="*/ 1 w 22"/>
                <a:gd name="T39" fmla="*/ 8 h 21"/>
                <a:gd name="T40" fmla="*/ 1 w 22"/>
                <a:gd name="T41" fmla="*/ 9 h 21"/>
                <a:gd name="T42" fmla="*/ 1 w 22"/>
                <a:gd name="T43" fmla="*/ 13 h 21"/>
                <a:gd name="T44" fmla="*/ 3 w 22"/>
                <a:gd name="T45" fmla="*/ 16 h 21"/>
                <a:gd name="T46" fmla="*/ 3 w 22"/>
                <a:gd name="T47" fmla="*/ 16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" h="21">
                  <a:moveTo>
                    <a:pt x="3" y="16"/>
                  </a:moveTo>
                  <a:cubicBezTo>
                    <a:pt x="5" y="16"/>
                    <a:pt x="6" y="16"/>
                    <a:pt x="6" y="18"/>
                  </a:cubicBezTo>
                  <a:cubicBezTo>
                    <a:pt x="5" y="20"/>
                    <a:pt x="7" y="21"/>
                    <a:pt x="9" y="21"/>
                  </a:cubicBezTo>
                  <a:cubicBezTo>
                    <a:pt x="11" y="21"/>
                    <a:pt x="13" y="21"/>
                    <a:pt x="15" y="20"/>
                  </a:cubicBezTo>
                  <a:cubicBezTo>
                    <a:pt x="16" y="20"/>
                    <a:pt x="16" y="19"/>
                    <a:pt x="17" y="19"/>
                  </a:cubicBezTo>
                  <a:cubicBezTo>
                    <a:pt x="18" y="18"/>
                    <a:pt x="19" y="18"/>
                    <a:pt x="19" y="18"/>
                  </a:cubicBezTo>
                  <a:cubicBezTo>
                    <a:pt x="22" y="17"/>
                    <a:pt x="22" y="15"/>
                    <a:pt x="21" y="12"/>
                  </a:cubicBezTo>
                  <a:cubicBezTo>
                    <a:pt x="20" y="11"/>
                    <a:pt x="19" y="9"/>
                    <a:pt x="19" y="7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5"/>
                    <a:pt x="22" y="5"/>
                    <a:pt x="22" y="5"/>
                  </a:cubicBezTo>
                  <a:cubicBezTo>
                    <a:pt x="22" y="4"/>
                    <a:pt x="22" y="3"/>
                    <a:pt x="22" y="3"/>
                  </a:cubicBezTo>
                  <a:cubicBezTo>
                    <a:pt x="21" y="3"/>
                    <a:pt x="21" y="2"/>
                    <a:pt x="20" y="2"/>
                  </a:cubicBezTo>
                  <a:cubicBezTo>
                    <a:pt x="20" y="2"/>
                    <a:pt x="19" y="2"/>
                    <a:pt x="18" y="1"/>
                  </a:cubicBezTo>
                  <a:cubicBezTo>
                    <a:pt x="17" y="0"/>
                    <a:pt x="15" y="0"/>
                    <a:pt x="12" y="0"/>
                  </a:cubicBezTo>
                  <a:cubicBezTo>
                    <a:pt x="12" y="0"/>
                    <a:pt x="11" y="0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2"/>
                    <a:pt x="11" y="3"/>
                    <a:pt x="10" y="4"/>
                  </a:cubicBezTo>
                  <a:cubicBezTo>
                    <a:pt x="10" y="6"/>
                    <a:pt x="8" y="5"/>
                    <a:pt x="6" y="5"/>
                  </a:cubicBezTo>
                  <a:cubicBezTo>
                    <a:pt x="6" y="7"/>
                    <a:pt x="5" y="8"/>
                    <a:pt x="3" y="8"/>
                  </a:cubicBezTo>
                  <a:cubicBezTo>
                    <a:pt x="3" y="8"/>
                    <a:pt x="2" y="8"/>
                    <a:pt x="1" y="8"/>
                  </a:cubicBezTo>
                  <a:cubicBezTo>
                    <a:pt x="0" y="8"/>
                    <a:pt x="1" y="8"/>
                    <a:pt x="1" y="9"/>
                  </a:cubicBezTo>
                  <a:cubicBezTo>
                    <a:pt x="1" y="10"/>
                    <a:pt x="1" y="12"/>
                    <a:pt x="1" y="13"/>
                  </a:cubicBezTo>
                  <a:cubicBezTo>
                    <a:pt x="2" y="13"/>
                    <a:pt x="4" y="14"/>
                    <a:pt x="3" y="16"/>
                  </a:cubicBezTo>
                  <a:cubicBezTo>
                    <a:pt x="5" y="16"/>
                    <a:pt x="4" y="13"/>
                    <a:pt x="3" y="16"/>
                  </a:cubicBez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0" name="iṩḻïde"/>
            <p:cNvSpPr/>
            <p:nvPr/>
          </p:nvSpPr>
          <p:spPr bwMode="auto">
            <a:xfrm>
              <a:off x="1495425" y="125413"/>
              <a:ext cx="52388" cy="46038"/>
            </a:xfrm>
            <a:custGeom>
              <a:avLst/>
              <a:gdLst>
                <a:gd name="T0" fmla="*/ 5 w 14"/>
                <a:gd name="T1" fmla="*/ 9 h 12"/>
                <a:gd name="T2" fmla="*/ 8 w 14"/>
                <a:gd name="T3" fmla="*/ 12 h 12"/>
                <a:gd name="T4" fmla="*/ 13 w 14"/>
                <a:gd name="T5" fmla="*/ 10 h 12"/>
                <a:gd name="T6" fmla="*/ 13 w 14"/>
                <a:gd name="T7" fmla="*/ 4 h 12"/>
                <a:gd name="T8" fmla="*/ 11 w 14"/>
                <a:gd name="T9" fmla="*/ 1 h 12"/>
                <a:gd name="T10" fmla="*/ 1 w 14"/>
                <a:gd name="T11" fmla="*/ 2 h 12"/>
                <a:gd name="T12" fmla="*/ 1 w 14"/>
                <a:gd name="T13" fmla="*/ 4 h 12"/>
                <a:gd name="T14" fmla="*/ 3 w 14"/>
                <a:gd name="T15" fmla="*/ 5 h 12"/>
                <a:gd name="T16" fmla="*/ 5 w 14"/>
                <a:gd name="T17" fmla="*/ 9 h 12"/>
                <a:gd name="T18" fmla="*/ 5 w 14"/>
                <a:gd name="T19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2">
                  <a:moveTo>
                    <a:pt x="5" y="9"/>
                  </a:moveTo>
                  <a:cubicBezTo>
                    <a:pt x="7" y="9"/>
                    <a:pt x="8" y="10"/>
                    <a:pt x="8" y="12"/>
                  </a:cubicBezTo>
                  <a:cubicBezTo>
                    <a:pt x="10" y="12"/>
                    <a:pt x="12" y="12"/>
                    <a:pt x="13" y="10"/>
                  </a:cubicBezTo>
                  <a:cubicBezTo>
                    <a:pt x="14" y="8"/>
                    <a:pt x="13" y="6"/>
                    <a:pt x="13" y="4"/>
                  </a:cubicBezTo>
                  <a:cubicBezTo>
                    <a:pt x="12" y="4"/>
                    <a:pt x="10" y="3"/>
                    <a:pt x="11" y="1"/>
                  </a:cubicBezTo>
                  <a:cubicBezTo>
                    <a:pt x="8" y="1"/>
                    <a:pt x="3" y="0"/>
                    <a:pt x="1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4"/>
                    <a:pt x="2" y="5"/>
                    <a:pt x="3" y="5"/>
                  </a:cubicBezTo>
                  <a:cubicBezTo>
                    <a:pt x="4" y="6"/>
                    <a:pt x="5" y="7"/>
                    <a:pt x="5" y="9"/>
                  </a:cubicBezTo>
                  <a:cubicBezTo>
                    <a:pt x="8" y="9"/>
                    <a:pt x="5" y="6"/>
                    <a:pt x="5" y="9"/>
                  </a:cubicBez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1" name="i$lïḑé"/>
            <p:cNvSpPr/>
            <p:nvPr/>
          </p:nvSpPr>
          <p:spPr bwMode="auto">
            <a:xfrm>
              <a:off x="1495425" y="177801"/>
              <a:ext cx="52388" cy="30163"/>
            </a:xfrm>
            <a:custGeom>
              <a:avLst/>
              <a:gdLst>
                <a:gd name="T0" fmla="*/ 5 w 14"/>
                <a:gd name="T1" fmla="*/ 8 h 8"/>
                <a:gd name="T2" fmla="*/ 11 w 14"/>
                <a:gd name="T3" fmla="*/ 8 h 8"/>
                <a:gd name="T4" fmla="*/ 13 w 14"/>
                <a:gd name="T5" fmla="*/ 8 h 8"/>
                <a:gd name="T6" fmla="*/ 13 w 14"/>
                <a:gd name="T7" fmla="*/ 7 h 8"/>
                <a:gd name="T8" fmla="*/ 13 w 14"/>
                <a:gd name="T9" fmla="*/ 5 h 8"/>
                <a:gd name="T10" fmla="*/ 11 w 14"/>
                <a:gd name="T11" fmla="*/ 3 h 8"/>
                <a:gd name="T12" fmla="*/ 8 w 14"/>
                <a:gd name="T13" fmla="*/ 2 h 8"/>
                <a:gd name="T14" fmla="*/ 8 w 14"/>
                <a:gd name="T15" fmla="*/ 0 h 8"/>
                <a:gd name="T16" fmla="*/ 5 w 14"/>
                <a:gd name="T17" fmla="*/ 0 h 8"/>
                <a:gd name="T18" fmla="*/ 2 w 14"/>
                <a:gd name="T19" fmla="*/ 0 h 8"/>
                <a:gd name="T20" fmla="*/ 1 w 14"/>
                <a:gd name="T21" fmla="*/ 0 h 8"/>
                <a:gd name="T22" fmla="*/ 0 w 14"/>
                <a:gd name="T23" fmla="*/ 2 h 8"/>
                <a:gd name="T24" fmla="*/ 0 w 14"/>
                <a:gd name="T25" fmla="*/ 4 h 8"/>
                <a:gd name="T26" fmla="*/ 0 w 14"/>
                <a:gd name="T27" fmla="*/ 5 h 8"/>
                <a:gd name="T28" fmla="*/ 2 w 14"/>
                <a:gd name="T29" fmla="*/ 5 h 8"/>
                <a:gd name="T30" fmla="*/ 5 w 14"/>
                <a:gd name="T31" fmla="*/ 5 h 8"/>
                <a:gd name="T32" fmla="*/ 5 w 14"/>
                <a:gd name="T33" fmla="*/ 6 h 8"/>
                <a:gd name="T34" fmla="*/ 5 w 14"/>
                <a:gd name="T35" fmla="*/ 8 h 8"/>
                <a:gd name="T36" fmla="*/ 5 w 14"/>
                <a:gd name="T3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4" h="8">
                  <a:moveTo>
                    <a:pt x="5" y="8"/>
                  </a:moveTo>
                  <a:cubicBezTo>
                    <a:pt x="7" y="8"/>
                    <a:pt x="9" y="8"/>
                    <a:pt x="11" y="8"/>
                  </a:cubicBezTo>
                  <a:cubicBezTo>
                    <a:pt x="12" y="8"/>
                    <a:pt x="12" y="8"/>
                    <a:pt x="13" y="8"/>
                  </a:cubicBezTo>
                  <a:cubicBezTo>
                    <a:pt x="13" y="8"/>
                    <a:pt x="14" y="8"/>
                    <a:pt x="13" y="7"/>
                  </a:cubicBezTo>
                  <a:cubicBezTo>
                    <a:pt x="13" y="7"/>
                    <a:pt x="13" y="6"/>
                    <a:pt x="13" y="5"/>
                  </a:cubicBezTo>
                  <a:cubicBezTo>
                    <a:pt x="13" y="4"/>
                    <a:pt x="12" y="3"/>
                    <a:pt x="11" y="3"/>
                  </a:cubicBezTo>
                  <a:cubicBezTo>
                    <a:pt x="10" y="3"/>
                    <a:pt x="9" y="3"/>
                    <a:pt x="8" y="2"/>
                  </a:cubicBezTo>
                  <a:cubicBezTo>
                    <a:pt x="8" y="1"/>
                    <a:pt x="8" y="1"/>
                    <a:pt x="8" y="0"/>
                  </a:cubicBezTo>
                  <a:cubicBezTo>
                    <a:pt x="7" y="0"/>
                    <a:pt x="6" y="0"/>
                    <a:pt x="5" y="0"/>
                  </a:cubicBezTo>
                  <a:cubicBezTo>
                    <a:pt x="4" y="0"/>
                    <a:pt x="3" y="0"/>
                    <a:pt x="2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0"/>
                    <a:pt x="0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5"/>
                    <a:pt x="2" y="5"/>
                    <a:pt x="2" y="5"/>
                  </a:cubicBezTo>
                  <a:cubicBezTo>
                    <a:pt x="3" y="5"/>
                    <a:pt x="4" y="5"/>
                    <a:pt x="5" y="5"/>
                  </a:cubicBezTo>
                  <a:cubicBezTo>
                    <a:pt x="5" y="5"/>
                    <a:pt x="6" y="5"/>
                    <a:pt x="5" y="6"/>
                  </a:cubicBezTo>
                  <a:cubicBezTo>
                    <a:pt x="5" y="7"/>
                    <a:pt x="5" y="7"/>
                    <a:pt x="5" y="8"/>
                  </a:cubicBezTo>
                  <a:cubicBezTo>
                    <a:pt x="7" y="8"/>
                    <a:pt x="5" y="7"/>
                    <a:pt x="5" y="8"/>
                  </a:cubicBez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2" name="i$1iḋe"/>
            <p:cNvSpPr/>
            <p:nvPr/>
          </p:nvSpPr>
          <p:spPr bwMode="auto">
            <a:xfrm>
              <a:off x="933450" y="20638"/>
              <a:ext cx="219075" cy="150813"/>
            </a:xfrm>
            <a:custGeom>
              <a:avLst/>
              <a:gdLst>
                <a:gd name="T0" fmla="*/ 3 w 58"/>
                <a:gd name="T1" fmla="*/ 3 h 40"/>
                <a:gd name="T2" fmla="*/ 3 w 58"/>
                <a:gd name="T3" fmla="*/ 5 h 40"/>
                <a:gd name="T4" fmla="*/ 4 w 58"/>
                <a:gd name="T5" fmla="*/ 6 h 40"/>
                <a:gd name="T6" fmla="*/ 6 w 58"/>
                <a:gd name="T7" fmla="*/ 7 h 40"/>
                <a:gd name="T8" fmla="*/ 8 w 58"/>
                <a:gd name="T9" fmla="*/ 13 h 40"/>
                <a:gd name="T10" fmla="*/ 8 w 58"/>
                <a:gd name="T11" fmla="*/ 20 h 40"/>
                <a:gd name="T12" fmla="*/ 6 w 58"/>
                <a:gd name="T13" fmla="*/ 21 h 40"/>
                <a:gd name="T14" fmla="*/ 5 w 58"/>
                <a:gd name="T15" fmla="*/ 22 h 40"/>
                <a:gd name="T16" fmla="*/ 4 w 58"/>
                <a:gd name="T17" fmla="*/ 23 h 40"/>
                <a:gd name="T18" fmla="*/ 0 w 58"/>
                <a:gd name="T19" fmla="*/ 27 h 40"/>
                <a:gd name="T20" fmla="*/ 0 w 58"/>
                <a:gd name="T21" fmla="*/ 30 h 40"/>
                <a:gd name="T22" fmla="*/ 1 w 58"/>
                <a:gd name="T23" fmla="*/ 32 h 40"/>
                <a:gd name="T24" fmla="*/ 2 w 58"/>
                <a:gd name="T25" fmla="*/ 34 h 40"/>
                <a:gd name="T26" fmla="*/ 8 w 58"/>
                <a:gd name="T27" fmla="*/ 40 h 40"/>
                <a:gd name="T28" fmla="*/ 16 w 58"/>
                <a:gd name="T29" fmla="*/ 40 h 40"/>
                <a:gd name="T30" fmla="*/ 21 w 58"/>
                <a:gd name="T31" fmla="*/ 38 h 40"/>
                <a:gd name="T32" fmla="*/ 22 w 58"/>
                <a:gd name="T33" fmla="*/ 33 h 40"/>
                <a:gd name="T34" fmla="*/ 23 w 58"/>
                <a:gd name="T35" fmla="*/ 32 h 40"/>
                <a:gd name="T36" fmla="*/ 24 w 58"/>
                <a:gd name="T37" fmla="*/ 31 h 40"/>
                <a:gd name="T38" fmla="*/ 24 w 58"/>
                <a:gd name="T39" fmla="*/ 30 h 40"/>
                <a:gd name="T40" fmla="*/ 30 w 58"/>
                <a:gd name="T41" fmla="*/ 29 h 40"/>
                <a:gd name="T42" fmla="*/ 33 w 58"/>
                <a:gd name="T43" fmla="*/ 29 h 40"/>
                <a:gd name="T44" fmla="*/ 35 w 58"/>
                <a:gd name="T45" fmla="*/ 27 h 40"/>
                <a:gd name="T46" fmla="*/ 36 w 58"/>
                <a:gd name="T47" fmla="*/ 26 h 40"/>
                <a:gd name="T48" fmla="*/ 38 w 58"/>
                <a:gd name="T49" fmla="*/ 27 h 40"/>
                <a:gd name="T50" fmla="*/ 40 w 58"/>
                <a:gd name="T51" fmla="*/ 26 h 40"/>
                <a:gd name="T52" fmla="*/ 43 w 58"/>
                <a:gd name="T53" fmla="*/ 22 h 40"/>
                <a:gd name="T54" fmla="*/ 47 w 58"/>
                <a:gd name="T55" fmla="*/ 21 h 40"/>
                <a:gd name="T56" fmla="*/ 49 w 58"/>
                <a:gd name="T57" fmla="*/ 21 h 40"/>
                <a:gd name="T58" fmla="*/ 50 w 58"/>
                <a:gd name="T59" fmla="*/ 21 h 40"/>
                <a:gd name="T60" fmla="*/ 52 w 58"/>
                <a:gd name="T61" fmla="*/ 19 h 40"/>
                <a:gd name="T62" fmla="*/ 54 w 58"/>
                <a:gd name="T63" fmla="*/ 17 h 40"/>
                <a:gd name="T64" fmla="*/ 53 w 58"/>
                <a:gd name="T65" fmla="*/ 15 h 40"/>
                <a:gd name="T66" fmla="*/ 53 w 58"/>
                <a:gd name="T67" fmla="*/ 10 h 40"/>
                <a:gd name="T68" fmla="*/ 55 w 58"/>
                <a:gd name="T69" fmla="*/ 7 h 40"/>
                <a:gd name="T70" fmla="*/ 57 w 58"/>
                <a:gd name="T71" fmla="*/ 6 h 40"/>
                <a:gd name="T72" fmla="*/ 58 w 58"/>
                <a:gd name="T73" fmla="*/ 3 h 40"/>
                <a:gd name="T74" fmla="*/ 58 w 58"/>
                <a:gd name="T75" fmla="*/ 2 h 40"/>
                <a:gd name="T76" fmla="*/ 57 w 58"/>
                <a:gd name="T77" fmla="*/ 0 h 40"/>
                <a:gd name="T78" fmla="*/ 54 w 58"/>
                <a:gd name="T79" fmla="*/ 0 h 40"/>
                <a:gd name="T80" fmla="*/ 47 w 58"/>
                <a:gd name="T81" fmla="*/ 0 h 40"/>
                <a:gd name="T82" fmla="*/ 3 w 58"/>
                <a:gd name="T83" fmla="*/ 3 h 40"/>
                <a:gd name="T84" fmla="*/ 3 w 58"/>
                <a:gd name="T85" fmla="*/ 3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" h="40">
                  <a:moveTo>
                    <a:pt x="3" y="3"/>
                  </a:moveTo>
                  <a:cubicBezTo>
                    <a:pt x="3" y="4"/>
                    <a:pt x="3" y="4"/>
                    <a:pt x="3" y="5"/>
                  </a:cubicBezTo>
                  <a:cubicBezTo>
                    <a:pt x="3" y="6"/>
                    <a:pt x="3" y="6"/>
                    <a:pt x="4" y="6"/>
                  </a:cubicBezTo>
                  <a:cubicBezTo>
                    <a:pt x="4" y="6"/>
                    <a:pt x="5" y="7"/>
                    <a:pt x="6" y="7"/>
                  </a:cubicBezTo>
                  <a:cubicBezTo>
                    <a:pt x="8" y="9"/>
                    <a:pt x="8" y="11"/>
                    <a:pt x="8" y="13"/>
                  </a:cubicBezTo>
                  <a:cubicBezTo>
                    <a:pt x="8" y="16"/>
                    <a:pt x="8" y="18"/>
                    <a:pt x="8" y="20"/>
                  </a:cubicBezTo>
                  <a:cubicBezTo>
                    <a:pt x="8" y="21"/>
                    <a:pt x="7" y="21"/>
                    <a:pt x="6" y="21"/>
                  </a:cubicBezTo>
                  <a:cubicBezTo>
                    <a:pt x="6" y="21"/>
                    <a:pt x="5" y="21"/>
                    <a:pt x="5" y="22"/>
                  </a:cubicBezTo>
                  <a:cubicBezTo>
                    <a:pt x="5" y="22"/>
                    <a:pt x="5" y="23"/>
                    <a:pt x="4" y="23"/>
                  </a:cubicBezTo>
                  <a:cubicBezTo>
                    <a:pt x="3" y="25"/>
                    <a:pt x="2" y="26"/>
                    <a:pt x="0" y="27"/>
                  </a:cubicBezTo>
                  <a:cubicBezTo>
                    <a:pt x="0" y="28"/>
                    <a:pt x="0" y="29"/>
                    <a:pt x="0" y="30"/>
                  </a:cubicBezTo>
                  <a:cubicBezTo>
                    <a:pt x="0" y="31"/>
                    <a:pt x="0" y="32"/>
                    <a:pt x="1" y="32"/>
                  </a:cubicBezTo>
                  <a:cubicBezTo>
                    <a:pt x="1" y="33"/>
                    <a:pt x="2" y="33"/>
                    <a:pt x="2" y="34"/>
                  </a:cubicBezTo>
                  <a:cubicBezTo>
                    <a:pt x="4" y="36"/>
                    <a:pt x="6" y="38"/>
                    <a:pt x="8" y="40"/>
                  </a:cubicBezTo>
                  <a:cubicBezTo>
                    <a:pt x="11" y="40"/>
                    <a:pt x="14" y="40"/>
                    <a:pt x="16" y="40"/>
                  </a:cubicBezTo>
                  <a:cubicBezTo>
                    <a:pt x="18" y="40"/>
                    <a:pt x="20" y="40"/>
                    <a:pt x="21" y="38"/>
                  </a:cubicBezTo>
                  <a:cubicBezTo>
                    <a:pt x="21" y="37"/>
                    <a:pt x="21" y="35"/>
                    <a:pt x="22" y="33"/>
                  </a:cubicBezTo>
                  <a:cubicBezTo>
                    <a:pt x="22" y="33"/>
                    <a:pt x="22" y="32"/>
                    <a:pt x="23" y="32"/>
                  </a:cubicBezTo>
                  <a:cubicBezTo>
                    <a:pt x="23" y="32"/>
                    <a:pt x="24" y="32"/>
                    <a:pt x="24" y="31"/>
                  </a:cubicBezTo>
                  <a:cubicBezTo>
                    <a:pt x="24" y="31"/>
                    <a:pt x="24" y="31"/>
                    <a:pt x="24" y="30"/>
                  </a:cubicBezTo>
                  <a:cubicBezTo>
                    <a:pt x="25" y="28"/>
                    <a:pt x="28" y="29"/>
                    <a:pt x="30" y="29"/>
                  </a:cubicBezTo>
                  <a:cubicBezTo>
                    <a:pt x="31" y="29"/>
                    <a:pt x="32" y="29"/>
                    <a:pt x="33" y="29"/>
                  </a:cubicBezTo>
                  <a:cubicBezTo>
                    <a:pt x="35" y="29"/>
                    <a:pt x="34" y="28"/>
                    <a:pt x="35" y="27"/>
                  </a:cubicBezTo>
                  <a:cubicBezTo>
                    <a:pt x="35" y="27"/>
                    <a:pt x="35" y="26"/>
                    <a:pt x="36" y="26"/>
                  </a:cubicBezTo>
                  <a:cubicBezTo>
                    <a:pt x="37" y="27"/>
                    <a:pt x="37" y="27"/>
                    <a:pt x="38" y="27"/>
                  </a:cubicBezTo>
                  <a:cubicBezTo>
                    <a:pt x="39" y="27"/>
                    <a:pt x="39" y="27"/>
                    <a:pt x="40" y="26"/>
                  </a:cubicBezTo>
                  <a:cubicBezTo>
                    <a:pt x="41" y="24"/>
                    <a:pt x="42" y="23"/>
                    <a:pt x="43" y="22"/>
                  </a:cubicBezTo>
                  <a:cubicBezTo>
                    <a:pt x="44" y="21"/>
                    <a:pt x="45" y="21"/>
                    <a:pt x="47" y="21"/>
                  </a:cubicBezTo>
                  <a:cubicBezTo>
                    <a:pt x="47" y="21"/>
                    <a:pt x="48" y="21"/>
                    <a:pt x="49" y="21"/>
                  </a:cubicBezTo>
                  <a:cubicBezTo>
                    <a:pt x="50" y="21"/>
                    <a:pt x="50" y="22"/>
                    <a:pt x="50" y="21"/>
                  </a:cubicBezTo>
                  <a:cubicBezTo>
                    <a:pt x="50" y="19"/>
                    <a:pt x="51" y="19"/>
                    <a:pt x="52" y="19"/>
                  </a:cubicBezTo>
                  <a:cubicBezTo>
                    <a:pt x="53" y="19"/>
                    <a:pt x="54" y="18"/>
                    <a:pt x="54" y="17"/>
                  </a:cubicBezTo>
                  <a:cubicBezTo>
                    <a:pt x="54" y="16"/>
                    <a:pt x="53" y="16"/>
                    <a:pt x="53" y="15"/>
                  </a:cubicBezTo>
                  <a:cubicBezTo>
                    <a:pt x="52" y="14"/>
                    <a:pt x="52" y="11"/>
                    <a:pt x="53" y="10"/>
                  </a:cubicBezTo>
                  <a:cubicBezTo>
                    <a:pt x="53" y="9"/>
                    <a:pt x="54" y="8"/>
                    <a:pt x="55" y="7"/>
                  </a:cubicBezTo>
                  <a:cubicBezTo>
                    <a:pt x="56" y="6"/>
                    <a:pt x="56" y="6"/>
                    <a:pt x="57" y="6"/>
                  </a:cubicBezTo>
                  <a:cubicBezTo>
                    <a:pt x="58" y="5"/>
                    <a:pt x="58" y="4"/>
                    <a:pt x="58" y="3"/>
                  </a:cubicBezTo>
                  <a:cubicBezTo>
                    <a:pt x="58" y="3"/>
                    <a:pt x="58" y="2"/>
                    <a:pt x="58" y="2"/>
                  </a:cubicBezTo>
                  <a:cubicBezTo>
                    <a:pt x="58" y="1"/>
                    <a:pt x="58" y="0"/>
                    <a:pt x="57" y="0"/>
                  </a:cubicBezTo>
                  <a:cubicBezTo>
                    <a:pt x="56" y="0"/>
                    <a:pt x="55" y="0"/>
                    <a:pt x="54" y="0"/>
                  </a:cubicBezTo>
                  <a:cubicBezTo>
                    <a:pt x="52" y="0"/>
                    <a:pt x="49" y="0"/>
                    <a:pt x="47" y="0"/>
                  </a:cubicBezTo>
                  <a:cubicBezTo>
                    <a:pt x="32" y="0"/>
                    <a:pt x="18" y="3"/>
                    <a:pt x="3" y="3"/>
                  </a:cubicBezTo>
                  <a:cubicBezTo>
                    <a:pt x="3" y="4"/>
                    <a:pt x="22" y="3"/>
                    <a:pt x="3" y="3"/>
                  </a:cubicBez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3" name="îṣ1iḓe"/>
            <p:cNvSpPr/>
            <p:nvPr/>
          </p:nvSpPr>
          <p:spPr bwMode="auto">
            <a:xfrm>
              <a:off x="1330325" y="111126"/>
              <a:ext cx="858838" cy="1668463"/>
            </a:xfrm>
            <a:custGeom>
              <a:avLst/>
              <a:gdLst>
                <a:gd name="T0" fmla="*/ 212 w 228"/>
                <a:gd name="T1" fmla="*/ 200 h 443"/>
                <a:gd name="T2" fmla="*/ 198 w 228"/>
                <a:gd name="T3" fmla="*/ 173 h 443"/>
                <a:gd name="T4" fmla="*/ 178 w 228"/>
                <a:gd name="T5" fmla="*/ 142 h 443"/>
                <a:gd name="T6" fmla="*/ 180 w 228"/>
                <a:gd name="T7" fmla="*/ 133 h 443"/>
                <a:gd name="T8" fmla="*/ 195 w 228"/>
                <a:gd name="T9" fmla="*/ 153 h 443"/>
                <a:gd name="T10" fmla="*/ 204 w 228"/>
                <a:gd name="T11" fmla="*/ 171 h 443"/>
                <a:gd name="T12" fmla="*/ 214 w 228"/>
                <a:gd name="T13" fmla="*/ 190 h 443"/>
                <a:gd name="T14" fmla="*/ 213 w 228"/>
                <a:gd name="T15" fmla="*/ 151 h 443"/>
                <a:gd name="T16" fmla="*/ 204 w 228"/>
                <a:gd name="T17" fmla="*/ 133 h 443"/>
                <a:gd name="T18" fmla="*/ 196 w 228"/>
                <a:gd name="T19" fmla="*/ 120 h 443"/>
                <a:gd name="T20" fmla="*/ 186 w 228"/>
                <a:gd name="T21" fmla="*/ 102 h 443"/>
                <a:gd name="T22" fmla="*/ 169 w 228"/>
                <a:gd name="T23" fmla="*/ 81 h 443"/>
                <a:gd name="T24" fmla="*/ 127 w 228"/>
                <a:gd name="T25" fmla="*/ 42 h 443"/>
                <a:gd name="T26" fmla="*/ 105 w 228"/>
                <a:gd name="T27" fmla="*/ 24 h 443"/>
                <a:gd name="T28" fmla="*/ 63 w 228"/>
                <a:gd name="T29" fmla="*/ 3 h 443"/>
                <a:gd name="T30" fmla="*/ 66 w 228"/>
                <a:gd name="T31" fmla="*/ 21 h 443"/>
                <a:gd name="T32" fmla="*/ 62 w 228"/>
                <a:gd name="T33" fmla="*/ 31 h 443"/>
                <a:gd name="T34" fmla="*/ 42 w 228"/>
                <a:gd name="T35" fmla="*/ 41 h 443"/>
                <a:gd name="T36" fmla="*/ 69 w 228"/>
                <a:gd name="T37" fmla="*/ 71 h 443"/>
                <a:gd name="T38" fmla="*/ 86 w 228"/>
                <a:gd name="T39" fmla="*/ 75 h 443"/>
                <a:gd name="T40" fmla="*/ 105 w 228"/>
                <a:gd name="T41" fmla="*/ 92 h 443"/>
                <a:gd name="T42" fmla="*/ 81 w 228"/>
                <a:gd name="T43" fmla="*/ 61 h 443"/>
                <a:gd name="T44" fmla="*/ 99 w 228"/>
                <a:gd name="T45" fmla="*/ 68 h 443"/>
                <a:gd name="T46" fmla="*/ 119 w 228"/>
                <a:gd name="T47" fmla="*/ 84 h 443"/>
                <a:gd name="T48" fmla="*/ 117 w 228"/>
                <a:gd name="T49" fmla="*/ 63 h 443"/>
                <a:gd name="T50" fmla="*/ 136 w 228"/>
                <a:gd name="T51" fmla="*/ 66 h 443"/>
                <a:gd name="T52" fmla="*/ 140 w 228"/>
                <a:gd name="T53" fmla="*/ 76 h 443"/>
                <a:gd name="T54" fmla="*/ 144 w 228"/>
                <a:gd name="T55" fmla="*/ 94 h 443"/>
                <a:gd name="T56" fmla="*/ 160 w 228"/>
                <a:gd name="T57" fmla="*/ 105 h 443"/>
                <a:gd name="T58" fmla="*/ 148 w 228"/>
                <a:gd name="T59" fmla="*/ 118 h 443"/>
                <a:gd name="T60" fmla="*/ 112 w 228"/>
                <a:gd name="T61" fmla="*/ 110 h 443"/>
                <a:gd name="T62" fmla="*/ 96 w 228"/>
                <a:gd name="T63" fmla="*/ 95 h 443"/>
                <a:gd name="T64" fmla="*/ 47 w 228"/>
                <a:gd name="T65" fmla="*/ 99 h 443"/>
                <a:gd name="T66" fmla="*/ 31 w 228"/>
                <a:gd name="T67" fmla="*/ 115 h 443"/>
                <a:gd name="T68" fmla="*/ 15 w 228"/>
                <a:gd name="T69" fmla="*/ 132 h 443"/>
                <a:gd name="T70" fmla="*/ 2 w 228"/>
                <a:gd name="T71" fmla="*/ 161 h 443"/>
                <a:gd name="T72" fmla="*/ 7 w 228"/>
                <a:gd name="T73" fmla="*/ 178 h 443"/>
                <a:gd name="T74" fmla="*/ 7 w 228"/>
                <a:gd name="T75" fmla="*/ 203 h 443"/>
                <a:gd name="T76" fmla="*/ 34 w 228"/>
                <a:gd name="T77" fmla="*/ 235 h 443"/>
                <a:gd name="T78" fmla="*/ 50 w 228"/>
                <a:gd name="T79" fmla="*/ 248 h 443"/>
                <a:gd name="T80" fmla="*/ 66 w 228"/>
                <a:gd name="T81" fmla="*/ 246 h 443"/>
                <a:gd name="T82" fmla="*/ 84 w 228"/>
                <a:gd name="T83" fmla="*/ 242 h 443"/>
                <a:gd name="T84" fmla="*/ 117 w 228"/>
                <a:gd name="T85" fmla="*/ 248 h 443"/>
                <a:gd name="T86" fmla="*/ 125 w 228"/>
                <a:gd name="T87" fmla="*/ 276 h 443"/>
                <a:gd name="T88" fmla="*/ 139 w 228"/>
                <a:gd name="T89" fmla="*/ 299 h 443"/>
                <a:gd name="T90" fmla="*/ 141 w 228"/>
                <a:gd name="T91" fmla="*/ 326 h 443"/>
                <a:gd name="T92" fmla="*/ 131 w 228"/>
                <a:gd name="T93" fmla="*/ 350 h 443"/>
                <a:gd name="T94" fmla="*/ 128 w 228"/>
                <a:gd name="T95" fmla="*/ 383 h 443"/>
                <a:gd name="T96" fmla="*/ 133 w 228"/>
                <a:gd name="T97" fmla="*/ 422 h 443"/>
                <a:gd name="T98" fmla="*/ 137 w 228"/>
                <a:gd name="T99" fmla="*/ 439 h 443"/>
                <a:gd name="T100" fmla="*/ 176 w 228"/>
                <a:gd name="T101" fmla="*/ 418 h 443"/>
                <a:gd name="T102" fmla="*/ 178 w 228"/>
                <a:gd name="T103" fmla="*/ 399 h 443"/>
                <a:gd name="T104" fmla="*/ 194 w 228"/>
                <a:gd name="T105" fmla="*/ 370 h 443"/>
                <a:gd name="T106" fmla="*/ 212 w 228"/>
                <a:gd name="T107" fmla="*/ 342 h 443"/>
                <a:gd name="T108" fmla="*/ 220 w 228"/>
                <a:gd name="T109" fmla="*/ 285 h 443"/>
                <a:gd name="T110" fmla="*/ 224 w 228"/>
                <a:gd name="T111" fmla="*/ 254 h 443"/>
                <a:gd name="T112" fmla="*/ 220 w 228"/>
                <a:gd name="T113" fmla="*/ 217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28" h="443">
                  <a:moveTo>
                    <a:pt x="220" y="217"/>
                  </a:moveTo>
                  <a:cubicBezTo>
                    <a:pt x="220" y="215"/>
                    <a:pt x="220" y="214"/>
                    <a:pt x="220" y="212"/>
                  </a:cubicBezTo>
                  <a:cubicBezTo>
                    <a:pt x="220" y="211"/>
                    <a:pt x="220" y="210"/>
                    <a:pt x="220" y="209"/>
                  </a:cubicBezTo>
                  <a:cubicBezTo>
                    <a:pt x="219" y="209"/>
                    <a:pt x="218" y="209"/>
                    <a:pt x="218" y="209"/>
                  </a:cubicBezTo>
                  <a:cubicBezTo>
                    <a:pt x="217" y="209"/>
                    <a:pt x="217" y="208"/>
                    <a:pt x="217" y="207"/>
                  </a:cubicBezTo>
                  <a:cubicBezTo>
                    <a:pt x="217" y="205"/>
                    <a:pt x="216" y="205"/>
                    <a:pt x="216" y="204"/>
                  </a:cubicBezTo>
                  <a:cubicBezTo>
                    <a:pt x="215" y="203"/>
                    <a:pt x="214" y="201"/>
                    <a:pt x="214" y="201"/>
                  </a:cubicBezTo>
                  <a:cubicBezTo>
                    <a:pt x="213" y="201"/>
                    <a:pt x="212" y="201"/>
                    <a:pt x="212" y="200"/>
                  </a:cubicBezTo>
                  <a:cubicBezTo>
                    <a:pt x="211" y="199"/>
                    <a:pt x="212" y="196"/>
                    <a:pt x="211" y="196"/>
                  </a:cubicBezTo>
                  <a:cubicBezTo>
                    <a:pt x="210" y="196"/>
                    <a:pt x="209" y="196"/>
                    <a:pt x="209" y="195"/>
                  </a:cubicBezTo>
                  <a:cubicBezTo>
                    <a:pt x="209" y="194"/>
                    <a:pt x="209" y="194"/>
                    <a:pt x="209" y="193"/>
                  </a:cubicBezTo>
                  <a:cubicBezTo>
                    <a:pt x="209" y="193"/>
                    <a:pt x="209" y="192"/>
                    <a:pt x="208" y="192"/>
                  </a:cubicBezTo>
                  <a:cubicBezTo>
                    <a:pt x="208" y="191"/>
                    <a:pt x="207" y="191"/>
                    <a:pt x="207" y="190"/>
                  </a:cubicBezTo>
                  <a:cubicBezTo>
                    <a:pt x="206" y="189"/>
                    <a:pt x="205" y="188"/>
                    <a:pt x="203" y="187"/>
                  </a:cubicBezTo>
                  <a:cubicBezTo>
                    <a:pt x="201" y="183"/>
                    <a:pt x="200" y="179"/>
                    <a:pt x="201" y="175"/>
                  </a:cubicBezTo>
                  <a:cubicBezTo>
                    <a:pt x="200" y="175"/>
                    <a:pt x="198" y="175"/>
                    <a:pt x="198" y="173"/>
                  </a:cubicBezTo>
                  <a:cubicBezTo>
                    <a:pt x="199" y="171"/>
                    <a:pt x="197" y="170"/>
                    <a:pt x="196" y="169"/>
                  </a:cubicBezTo>
                  <a:cubicBezTo>
                    <a:pt x="195" y="168"/>
                    <a:pt x="194" y="167"/>
                    <a:pt x="193" y="165"/>
                  </a:cubicBezTo>
                  <a:cubicBezTo>
                    <a:pt x="193" y="164"/>
                    <a:pt x="190" y="165"/>
                    <a:pt x="191" y="163"/>
                  </a:cubicBezTo>
                  <a:cubicBezTo>
                    <a:pt x="191" y="162"/>
                    <a:pt x="191" y="161"/>
                    <a:pt x="191" y="160"/>
                  </a:cubicBezTo>
                  <a:cubicBezTo>
                    <a:pt x="190" y="159"/>
                    <a:pt x="189" y="159"/>
                    <a:pt x="189" y="159"/>
                  </a:cubicBezTo>
                  <a:cubicBezTo>
                    <a:pt x="188" y="159"/>
                    <a:pt x="188" y="158"/>
                    <a:pt x="188" y="157"/>
                  </a:cubicBezTo>
                  <a:cubicBezTo>
                    <a:pt x="187" y="156"/>
                    <a:pt x="187" y="155"/>
                    <a:pt x="186" y="154"/>
                  </a:cubicBezTo>
                  <a:cubicBezTo>
                    <a:pt x="183" y="150"/>
                    <a:pt x="181" y="146"/>
                    <a:pt x="178" y="142"/>
                  </a:cubicBezTo>
                  <a:cubicBezTo>
                    <a:pt x="175" y="138"/>
                    <a:pt x="173" y="135"/>
                    <a:pt x="170" y="131"/>
                  </a:cubicBezTo>
                  <a:cubicBezTo>
                    <a:pt x="169" y="130"/>
                    <a:pt x="166" y="128"/>
                    <a:pt x="168" y="127"/>
                  </a:cubicBezTo>
                  <a:cubicBezTo>
                    <a:pt x="169" y="126"/>
                    <a:pt x="170" y="127"/>
                    <a:pt x="171" y="128"/>
                  </a:cubicBezTo>
                  <a:cubicBezTo>
                    <a:pt x="171" y="129"/>
                    <a:pt x="172" y="129"/>
                    <a:pt x="172" y="130"/>
                  </a:cubicBezTo>
                  <a:cubicBezTo>
                    <a:pt x="172" y="131"/>
                    <a:pt x="172" y="131"/>
                    <a:pt x="173" y="131"/>
                  </a:cubicBezTo>
                  <a:cubicBezTo>
                    <a:pt x="174" y="131"/>
                    <a:pt x="174" y="131"/>
                    <a:pt x="175" y="131"/>
                  </a:cubicBezTo>
                  <a:cubicBezTo>
                    <a:pt x="175" y="129"/>
                    <a:pt x="176" y="128"/>
                    <a:pt x="178" y="129"/>
                  </a:cubicBezTo>
                  <a:cubicBezTo>
                    <a:pt x="179" y="130"/>
                    <a:pt x="180" y="132"/>
                    <a:pt x="180" y="133"/>
                  </a:cubicBezTo>
                  <a:cubicBezTo>
                    <a:pt x="182" y="134"/>
                    <a:pt x="183" y="134"/>
                    <a:pt x="183" y="136"/>
                  </a:cubicBezTo>
                  <a:cubicBezTo>
                    <a:pt x="184" y="136"/>
                    <a:pt x="186" y="136"/>
                    <a:pt x="186" y="138"/>
                  </a:cubicBezTo>
                  <a:cubicBezTo>
                    <a:pt x="185" y="139"/>
                    <a:pt x="185" y="141"/>
                    <a:pt x="185" y="142"/>
                  </a:cubicBezTo>
                  <a:cubicBezTo>
                    <a:pt x="185" y="143"/>
                    <a:pt x="185" y="143"/>
                    <a:pt x="185" y="144"/>
                  </a:cubicBezTo>
                  <a:cubicBezTo>
                    <a:pt x="186" y="144"/>
                    <a:pt x="186" y="144"/>
                    <a:pt x="187" y="144"/>
                  </a:cubicBezTo>
                  <a:cubicBezTo>
                    <a:pt x="189" y="144"/>
                    <a:pt x="188" y="146"/>
                    <a:pt x="188" y="148"/>
                  </a:cubicBezTo>
                  <a:cubicBezTo>
                    <a:pt x="189" y="150"/>
                    <a:pt x="191" y="149"/>
                    <a:pt x="192" y="149"/>
                  </a:cubicBezTo>
                  <a:cubicBezTo>
                    <a:pt x="194" y="150"/>
                    <a:pt x="195" y="152"/>
                    <a:pt x="195" y="153"/>
                  </a:cubicBezTo>
                  <a:cubicBezTo>
                    <a:pt x="196" y="154"/>
                    <a:pt x="196" y="155"/>
                    <a:pt x="196" y="156"/>
                  </a:cubicBezTo>
                  <a:cubicBezTo>
                    <a:pt x="196" y="157"/>
                    <a:pt x="197" y="157"/>
                    <a:pt x="198" y="157"/>
                  </a:cubicBezTo>
                  <a:cubicBezTo>
                    <a:pt x="199" y="158"/>
                    <a:pt x="198" y="162"/>
                    <a:pt x="199" y="162"/>
                  </a:cubicBezTo>
                  <a:cubicBezTo>
                    <a:pt x="201" y="162"/>
                    <a:pt x="201" y="163"/>
                    <a:pt x="201" y="165"/>
                  </a:cubicBezTo>
                  <a:cubicBezTo>
                    <a:pt x="201" y="166"/>
                    <a:pt x="201" y="166"/>
                    <a:pt x="201" y="167"/>
                  </a:cubicBezTo>
                  <a:cubicBezTo>
                    <a:pt x="201" y="168"/>
                    <a:pt x="201" y="167"/>
                    <a:pt x="202" y="167"/>
                  </a:cubicBezTo>
                  <a:cubicBezTo>
                    <a:pt x="203" y="168"/>
                    <a:pt x="203" y="168"/>
                    <a:pt x="204" y="168"/>
                  </a:cubicBezTo>
                  <a:cubicBezTo>
                    <a:pt x="204" y="169"/>
                    <a:pt x="204" y="170"/>
                    <a:pt x="204" y="171"/>
                  </a:cubicBezTo>
                  <a:cubicBezTo>
                    <a:pt x="204" y="172"/>
                    <a:pt x="205" y="172"/>
                    <a:pt x="205" y="173"/>
                  </a:cubicBezTo>
                  <a:cubicBezTo>
                    <a:pt x="206" y="174"/>
                    <a:pt x="206" y="174"/>
                    <a:pt x="206" y="175"/>
                  </a:cubicBezTo>
                  <a:cubicBezTo>
                    <a:pt x="207" y="176"/>
                    <a:pt x="208" y="175"/>
                    <a:pt x="208" y="176"/>
                  </a:cubicBezTo>
                  <a:cubicBezTo>
                    <a:pt x="210" y="176"/>
                    <a:pt x="208" y="180"/>
                    <a:pt x="209" y="180"/>
                  </a:cubicBezTo>
                  <a:cubicBezTo>
                    <a:pt x="212" y="181"/>
                    <a:pt x="212" y="182"/>
                    <a:pt x="212" y="184"/>
                  </a:cubicBezTo>
                  <a:cubicBezTo>
                    <a:pt x="212" y="185"/>
                    <a:pt x="212" y="186"/>
                    <a:pt x="212" y="188"/>
                  </a:cubicBezTo>
                  <a:cubicBezTo>
                    <a:pt x="212" y="189"/>
                    <a:pt x="213" y="188"/>
                    <a:pt x="213" y="189"/>
                  </a:cubicBezTo>
                  <a:cubicBezTo>
                    <a:pt x="214" y="189"/>
                    <a:pt x="214" y="190"/>
                    <a:pt x="214" y="190"/>
                  </a:cubicBezTo>
                  <a:cubicBezTo>
                    <a:pt x="214" y="191"/>
                    <a:pt x="215" y="192"/>
                    <a:pt x="215" y="193"/>
                  </a:cubicBezTo>
                  <a:cubicBezTo>
                    <a:pt x="216" y="195"/>
                    <a:pt x="218" y="195"/>
                    <a:pt x="220" y="196"/>
                  </a:cubicBezTo>
                  <a:cubicBezTo>
                    <a:pt x="217" y="189"/>
                    <a:pt x="215" y="182"/>
                    <a:pt x="214" y="174"/>
                  </a:cubicBezTo>
                  <a:cubicBezTo>
                    <a:pt x="213" y="170"/>
                    <a:pt x="213" y="166"/>
                    <a:pt x="213" y="163"/>
                  </a:cubicBezTo>
                  <a:cubicBezTo>
                    <a:pt x="213" y="161"/>
                    <a:pt x="213" y="159"/>
                    <a:pt x="213" y="158"/>
                  </a:cubicBezTo>
                  <a:cubicBezTo>
                    <a:pt x="214" y="156"/>
                    <a:pt x="214" y="155"/>
                    <a:pt x="214" y="153"/>
                  </a:cubicBezTo>
                  <a:cubicBezTo>
                    <a:pt x="214" y="152"/>
                    <a:pt x="215" y="152"/>
                    <a:pt x="214" y="152"/>
                  </a:cubicBezTo>
                  <a:cubicBezTo>
                    <a:pt x="214" y="152"/>
                    <a:pt x="213" y="152"/>
                    <a:pt x="213" y="151"/>
                  </a:cubicBezTo>
                  <a:cubicBezTo>
                    <a:pt x="212" y="151"/>
                    <a:pt x="212" y="151"/>
                    <a:pt x="212" y="150"/>
                  </a:cubicBezTo>
                  <a:cubicBezTo>
                    <a:pt x="211" y="149"/>
                    <a:pt x="212" y="148"/>
                    <a:pt x="212" y="146"/>
                  </a:cubicBezTo>
                  <a:cubicBezTo>
                    <a:pt x="211" y="146"/>
                    <a:pt x="210" y="146"/>
                    <a:pt x="209" y="146"/>
                  </a:cubicBezTo>
                  <a:cubicBezTo>
                    <a:pt x="209" y="145"/>
                    <a:pt x="209" y="144"/>
                    <a:pt x="209" y="143"/>
                  </a:cubicBezTo>
                  <a:cubicBezTo>
                    <a:pt x="209" y="143"/>
                    <a:pt x="209" y="142"/>
                    <a:pt x="209" y="141"/>
                  </a:cubicBezTo>
                  <a:cubicBezTo>
                    <a:pt x="209" y="141"/>
                    <a:pt x="208" y="141"/>
                    <a:pt x="208" y="141"/>
                  </a:cubicBezTo>
                  <a:cubicBezTo>
                    <a:pt x="206" y="141"/>
                    <a:pt x="206" y="138"/>
                    <a:pt x="206" y="136"/>
                  </a:cubicBezTo>
                  <a:cubicBezTo>
                    <a:pt x="205" y="136"/>
                    <a:pt x="203" y="135"/>
                    <a:pt x="204" y="133"/>
                  </a:cubicBezTo>
                  <a:cubicBezTo>
                    <a:pt x="204" y="133"/>
                    <a:pt x="204" y="132"/>
                    <a:pt x="204" y="131"/>
                  </a:cubicBezTo>
                  <a:cubicBezTo>
                    <a:pt x="204" y="130"/>
                    <a:pt x="204" y="131"/>
                    <a:pt x="203" y="131"/>
                  </a:cubicBezTo>
                  <a:cubicBezTo>
                    <a:pt x="202" y="131"/>
                    <a:pt x="201" y="130"/>
                    <a:pt x="201" y="129"/>
                  </a:cubicBezTo>
                  <a:cubicBezTo>
                    <a:pt x="201" y="129"/>
                    <a:pt x="201" y="128"/>
                    <a:pt x="201" y="127"/>
                  </a:cubicBezTo>
                  <a:cubicBezTo>
                    <a:pt x="201" y="126"/>
                    <a:pt x="200" y="125"/>
                    <a:pt x="200" y="125"/>
                  </a:cubicBezTo>
                  <a:cubicBezTo>
                    <a:pt x="199" y="124"/>
                    <a:pt x="199" y="124"/>
                    <a:pt x="199" y="123"/>
                  </a:cubicBezTo>
                  <a:cubicBezTo>
                    <a:pt x="198" y="123"/>
                    <a:pt x="197" y="123"/>
                    <a:pt x="196" y="122"/>
                  </a:cubicBezTo>
                  <a:cubicBezTo>
                    <a:pt x="196" y="121"/>
                    <a:pt x="196" y="120"/>
                    <a:pt x="196" y="120"/>
                  </a:cubicBezTo>
                  <a:cubicBezTo>
                    <a:pt x="196" y="119"/>
                    <a:pt x="196" y="118"/>
                    <a:pt x="196" y="118"/>
                  </a:cubicBezTo>
                  <a:cubicBezTo>
                    <a:pt x="196" y="118"/>
                    <a:pt x="195" y="118"/>
                    <a:pt x="195" y="117"/>
                  </a:cubicBezTo>
                  <a:cubicBezTo>
                    <a:pt x="193" y="117"/>
                    <a:pt x="194" y="115"/>
                    <a:pt x="193" y="113"/>
                  </a:cubicBezTo>
                  <a:cubicBezTo>
                    <a:pt x="193" y="113"/>
                    <a:pt x="192" y="112"/>
                    <a:pt x="192" y="112"/>
                  </a:cubicBezTo>
                  <a:cubicBezTo>
                    <a:pt x="191" y="111"/>
                    <a:pt x="191" y="110"/>
                    <a:pt x="190" y="110"/>
                  </a:cubicBezTo>
                  <a:cubicBezTo>
                    <a:pt x="190" y="110"/>
                    <a:pt x="189" y="110"/>
                    <a:pt x="188" y="109"/>
                  </a:cubicBezTo>
                  <a:cubicBezTo>
                    <a:pt x="188" y="108"/>
                    <a:pt x="188" y="107"/>
                    <a:pt x="188" y="106"/>
                  </a:cubicBezTo>
                  <a:cubicBezTo>
                    <a:pt x="188" y="105"/>
                    <a:pt x="186" y="104"/>
                    <a:pt x="186" y="102"/>
                  </a:cubicBezTo>
                  <a:cubicBezTo>
                    <a:pt x="185" y="102"/>
                    <a:pt x="184" y="101"/>
                    <a:pt x="183" y="101"/>
                  </a:cubicBezTo>
                  <a:cubicBezTo>
                    <a:pt x="183" y="100"/>
                    <a:pt x="182" y="100"/>
                    <a:pt x="181" y="99"/>
                  </a:cubicBezTo>
                  <a:cubicBezTo>
                    <a:pt x="180" y="97"/>
                    <a:pt x="180" y="96"/>
                    <a:pt x="179" y="94"/>
                  </a:cubicBezTo>
                  <a:cubicBezTo>
                    <a:pt x="179" y="93"/>
                    <a:pt x="178" y="93"/>
                    <a:pt x="178" y="92"/>
                  </a:cubicBezTo>
                  <a:cubicBezTo>
                    <a:pt x="178" y="92"/>
                    <a:pt x="178" y="92"/>
                    <a:pt x="177" y="91"/>
                  </a:cubicBezTo>
                  <a:cubicBezTo>
                    <a:pt x="177" y="91"/>
                    <a:pt x="176" y="91"/>
                    <a:pt x="175" y="90"/>
                  </a:cubicBezTo>
                  <a:cubicBezTo>
                    <a:pt x="174" y="89"/>
                    <a:pt x="172" y="88"/>
                    <a:pt x="171" y="87"/>
                  </a:cubicBezTo>
                  <a:cubicBezTo>
                    <a:pt x="170" y="85"/>
                    <a:pt x="170" y="83"/>
                    <a:pt x="169" y="81"/>
                  </a:cubicBezTo>
                  <a:cubicBezTo>
                    <a:pt x="167" y="79"/>
                    <a:pt x="164" y="78"/>
                    <a:pt x="163" y="75"/>
                  </a:cubicBezTo>
                  <a:cubicBezTo>
                    <a:pt x="162" y="74"/>
                    <a:pt x="162" y="73"/>
                    <a:pt x="161" y="73"/>
                  </a:cubicBezTo>
                  <a:cubicBezTo>
                    <a:pt x="161" y="72"/>
                    <a:pt x="160" y="71"/>
                    <a:pt x="159" y="71"/>
                  </a:cubicBezTo>
                  <a:cubicBezTo>
                    <a:pt x="157" y="69"/>
                    <a:pt x="155" y="68"/>
                    <a:pt x="153" y="66"/>
                  </a:cubicBezTo>
                  <a:cubicBezTo>
                    <a:pt x="150" y="63"/>
                    <a:pt x="146" y="59"/>
                    <a:pt x="144" y="55"/>
                  </a:cubicBezTo>
                  <a:cubicBezTo>
                    <a:pt x="140" y="54"/>
                    <a:pt x="138" y="51"/>
                    <a:pt x="136" y="48"/>
                  </a:cubicBezTo>
                  <a:cubicBezTo>
                    <a:pt x="135" y="47"/>
                    <a:pt x="134" y="46"/>
                    <a:pt x="132" y="45"/>
                  </a:cubicBezTo>
                  <a:cubicBezTo>
                    <a:pt x="130" y="44"/>
                    <a:pt x="128" y="44"/>
                    <a:pt x="127" y="42"/>
                  </a:cubicBezTo>
                  <a:cubicBezTo>
                    <a:pt x="125" y="41"/>
                    <a:pt x="124" y="40"/>
                    <a:pt x="123" y="38"/>
                  </a:cubicBezTo>
                  <a:cubicBezTo>
                    <a:pt x="123" y="37"/>
                    <a:pt x="123" y="37"/>
                    <a:pt x="123" y="37"/>
                  </a:cubicBezTo>
                  <a:cubicBezTo>
                    <a:pt x="122" y="37"/>
                    <a:pt x="121" y="37"/>
                    <a:pt x="121" y="37"/>
                  </a:cubicBezTo>
                  <a:cubicBezTo>
                    <a:pt x="120" y="37"/>
                    <a:pt x="118" y="36"/>
                    <a:pt x="117" y="35"/>
                  </a:cubicBezTo>
                  <a:cubicBezTo>
                    <a:pt x="116" y="34"/>
                    <a:pt x="115" y="33"/>
                    <a:pt x="114" y="31"/>
                  </a:cubicBezTo>
                  <a:cubicBezTo>
                    <a:pt x="113" y="31"/>
                    <a:pt x="113" y="30"/>
                    <a:pt x="112" y="29"/>
                  </a:cubicBezTo>
                  <a:cubicBezTo>
                    <a:pt x="111" y="29"/>
                    <a:pt x="110" y="29"/>
                    <a:pt x="108" y="28"/>
                  </a:cubicBezTo>
                  <a:cubicBezTo>
                    <a:pt x="107" y="27"/>
                    <a:pt x="105" y="26"/>
                    <a:pt x="105" y="24"/>
                  </a:cubicBezTo>
                  <a:cubicBezTo>
                    <a:pt x="104" y="24"/>
                    <a:pt x="105" y="23"/>
                    <a:pt x="104" y="23"/>
                  </a:cubicBezTo>
                  <a:cubicBezTo>
                    <a:pt x="103" y="23"/>
                    <a:pt x="102" y="23"/>
                    <a:pt x="102" y="23"/>
                  </a:cubicBezTo>
                  <a:cubicBezTo>
                    <a:pt x="101" y="23"/>
                    <a:pt x="100" y="22"/>
                    <a:pt x="99" y="21"/>
                  </a:cubicBezTo>
                  <a:cubicBezTo>
                    <a:pt x="96" y="18"/>
                    <a:pt x="92" y="15"/>
                    <a:pt x="88" y="13"/>
                  </a:cubicBezTo>
                  <a:cubicBezTo>
                    <a:pt x="80" y="8"/>
                    <a:pt x="71" y="5"/>
                    <a:pt x="63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3" y="1"/>
                    <a:pt x="63" y="1"/>
                    <a:pt x="63" y="2"/>
                  </a:cubicBezTo>
                  <a:cubicBezTo>
                    <a:pt x="63" y="3"/>
                    <a:pt x="63" y="3"/>
                    <a:pt x="63" y="3"/>
                  </a:cubicBezTo>
                  <a:cubicBezTo>
                    <a:pt x="64" y="3"/>
                    <a:pt x="65" y="3"/>
                    <a:pt x="65" y="4"/>
                  </a:cubicBezTo>
                  <a:cubicBezTo>
                    <a:pt x="65" y="4"/>
                    <a:pt x="65" y="6"/>
                    <a:pt x="65" y="6"/>
                  </a:cubicBezTo>
                  <a:cubicBezTo>
                    <a:pt x="65" y="7"/>
                    <a:pt x="65" y="8"/>
                    <a:pt x="66" y="8"/>
                  </a:cubicBezTo>
                  <a:cubicBezTo>
                    <a:pt x="66" y="8"/>
                    <a:pt x="66" y="8"/>
                    <a:pt x="67" y="8"/>
                  </a:cubicBezTo>
                  <a:cubicBezTo>
                    <a:pt x="69" y="9"/>
                    <a:pt x="68" y="12"/>
                    <a:pt x="68" y="13"/>
                  </a:cubicBezTo>
                  <a:cubicBezTo>
                    <a:pt x="68" y="15"/>
                    <a:pt x="67" y="16"/>
                    <a:pt x="65" y="16"/>
                  </a:cubicBezTo>
                  <a:cubicBezTo>
                    <a:pt x="65" y="17"/>
                    <a:pt x="65" y="17"/>
                    <a:pt x="65" y="18"/>
                  </a:cubicBezTo>
                  <a:cubicBezTo>
                    <a:pt x="65" y="19"/>
                    <a:pt x="65" y="21"/>
                    <a:pt x="66" y="21"/>
                  </a:cubicBezTo>
                  <a:cubicBezTo>
                    <a:pt x="67" y="21"/>
                    <a:pt x="68" y="22"/>
                    <a:pt x="69" y="23"/>
                  </a:cubicBezTo>
                  <a:cubicBezTo>
                    <a:pt x="70" y="24"/>
                    <a:pt x="70" y="26"/>
                    <a:pt x="71" y="26"/>
                  </a:cubicBezTo>
                  <a:cubicBezTo>
                    <a:pt x="72" y="27"/>
                    <a:pt x="73" y="28"/>
                    <a:pt x="73" y="29"/>
                  </a:cubicBezTo>
                  <a:cubicBezTo>
                    <a:pt x="73" y="30"/>
                    <a:pt x="73" y="30"/>
                    <a:pt x="73" y="31"/>
                  </a:cubicBezTo>
                  <a:cubicBezTo>
                    <a:pt x="73" y="32"/>
                    <a:pt x="72" y="31"/>
                    <a:pt x="72" y="32"/>
                  </a:cubicBezTo>
                  <a:cubicBezTo>
                    <a:pt x="71" y="32"/>
                    <a:pt x="70" y="33"/>
                    <a:pt x="69" y="33"/>
                  </a:cubicBezTo>
                  <a:cubicBezTo>
                    <a:pt x="68" y="33"/>
                    <a:pt x="68" y="32"/>
                    <a:pt x="68" y="31"/>
                  </a:cubicBezTo>
                  <a:cubicBezTo>
                    <a:pt x="66" y="31"/>
                    <a:pt x="64" y="31"/>
                    <a:pt x="62" y="31"/>
                  </a:cubicBezTo>
                  <a:cubicBezTo>
                    <a:pt x="61" y="31"/>
                    <a:pt x="60" y="31"/>
                    <a:pt x="60" y="32"/>
                  </a:cubicBezTo>
                  <a:cubicBezTo>
                    <a:pt x="60" y="32"/>
                    <a:pt x="60" y="33"/>
                    <a:pt x="59" y="33"/>
                  </a:cubicBezTo>
                  <a:cubicBezTo>
                    <a:pt x="59" y="35"/>
                    <a:pt x="56" y="34"/>
                    <a:pt x="55" y="34"/>
                  </a:cubicBezTo>
                  <a:cubicBezTo>
                    <a:pt x="54" y="34"/>
                    <a:pt x="54" y="34"/>
                    <a:pt x="53" y="34"/>
                  </a:cubicBezTo>
                  <a:cubicBezTo>
                    <a:pt x="52" y="34"/>
                    <a:pt x="52" y="35"/>
                    <a:pt x="51" y="35"/>
                  </a:cubicBezTo>
                  <a:cubicBezTo>
                    <a:pt x="51" y="36"/>
                    <a:pt x="50" y="37"/>
                    <a:pt x="48" y="37"/>
                  </a:cubicBezTo>
                  <a:cubicBezTo>
                    <a:pt x="47" y="37"/>
                    <a:pt x="46" y="37"/>
                    <a:pt x="44" y="38"/>
                  </a:cubicBezTo>
                  <a:cubicBezTo>
                    <a:pt x="43" y="39"/>
                    <a:pt x="43" y="40"/>
                    <a:pt x="42" y="41"/>
                  </a:cubicBezTo>
                  <a:cubicBezTo>
                    <a:pt x="41" y="42"/>
                    <a:pt x="41" y="44"/>
                    <a:pt x="40" y="45"/>
                  </a:cubicBezTo>
                  <a:cubicBezTo>
                    <a:pt x="39" y="46"/>
                    <a:pt x="38" y="46"/>
                    <a:pt x="36" y="47"/>
                  </a:cubicBezTo>
                  <a:cubicBezTo>
                    <a:pt x="40" y="52"/>
                    <a:pt x="44" y="56"/>
                    <a:pt x="49" y="61"/>
                  </a:cubicBezTo>
                  <a:cubicBezTo>
                    <a:pt x="53" y="66"/>
                    <a:pt x="57" y="72"/>
                    <a:pt x="57" y="78"/>
                  </a:cubicBezTo>
                  <a:cubicBezTo>
                    <a:pt x="59" y="78"/>
                    <a:pt x="60" y="76"/>
                    <a:pt x="60" y="74"/>
                  </a:cubicBezTo>
                  <a:cubicBezTo>
                    <a:pt x="60" y="72"/>
                    <a:pt x="60" y="70"/>
                    <a:pt x="63" y="71"/>
                  </a:cubicBezTo>
                  <a:cubicBezTo>
                    <a:pt x="64" y="71"/>
                    <a:pt x="66" y="71"/>
                    <a:pt x="67" y="71"/>
                  </a:cubicBezTo>
                  <a:cubicBezTo>
                    <a:pt x="68" y="71"/>
                    <a:pt x="68" y="71"/>
                    <a:pt x="69" y="71"/>
                  </a:cubicBezTo>
                  <a:cubicBezTo>
                    <a:pt x="70" y="71"/>
                    <a:pt x="70" y="71"/>
                    <a:pt x="70" y="70"/>
                  </a:cubicBezTo>
                  <a:cubicBezTo>
                    <a:pt x="71" y="69"/>
                    <a:pt x="72" y="68"/>
                    <a:pt x="74" y="68"/>
                  </a:cubicBezTo>
                  <a:cubicBezTo>
                    <a:pt x="75" y="68"/>
                    <a:pt x="77" y="68"/>
                    <a:pt x="78" y="69"/>
                  </a:cubicBezTo>
                  <a:cubicBezTo>
                    <a:pt x="78" y="70"/>
                    <a:pt x="78" y="70"/>
                    <a:pt x="78" y="70"/>
                  </a:cubicBezTo>
                  <a:cubicBezTo>
                    <a:pt x="78" y="71"/>
                    <a:pt x="79" y="71"/>
                    <a:pt x="80" y="71"/>
                  </a:cubicBezTo>
                  <a:cubicBezTo>
                    <a:pt x="81" y="71"/>
                    <a:pt x="82" y="71"/>
                    <a:pt x="83" y="71"/>
                  </a:cubicBezTo>
                  <a:cubicBezTo>
                    <a:pt x="84" y="72"/>
                    <a:pt x="84" y="73"/>
                    <a:pt x="85" y="74"/>
                  </a:cubicBezTo>
                  <a:cubicBezTo>
                    <a:pt x="85" y="74"/>
                    <a:pt x="85" y="75"/>
                    <a:pt x="86" y="75"/>
                  </a:cubicBezTo>
                  <a:cubicBezTo>
                    <a:pt x="86" y="76"/>
                    <a:pt x="86" y="76"/>
                    <a:pt x="87" y="76"/>
                  </a:cubicBezTo>
                  <a:cubicBezTo>
                    <a:pt x="89" y="76"/>
                    <a:pt x="92" y="76"/>
                    <a:pt x="91" y="78"/>
                  </a:cubicBezTo>
                  <a:cubicBezTo>
                    <a:pt x="93" y="78"/>
                    <a:pt x="95" y="78"/>
                    <a:pt x="97" y="80"/>
                  </a:cubicBezTo>
                  <a:cubicBezTo>
                    <a:pt x="98" y="81"/>
                    <a:pt x="99" y="83"/>
                    <a:pt x="99" y="84"/>
                  </a:cubicBezTo>
                  <a:cubicBezTo>
                    <a:pt x="99" y="87"/>
                    <a:pt x="99" y="89"/>
                    <a:pt x="99" y="91"/>
                  </a:cubicBezTo>
                  <a:cubicBezTo>
                    <a:pt x="101" y="92"/>
                    <a:pt x="102" y="92"/>
                    <a:pt x="102" y="94"/>
                  </a:cubicBezTo>
                  <a:cubicBezTo>
                    <a:pt x="103" y="94"/>
                    <a:pt x="104" y="94"/>
                    <a:pt x="104" y="94"/>
                  </a:cubicBezTo>
                  <a:cubicBezTo>
                    <a:pt x="104" y="93"/>
                    <a:pt x="105" y="93"/>
                    <a:pt x="105" y="92"/>
                  </a:cubicBezTo>
                  <a:cubicBezTo>
                    <a:pt x="106" y="91"/>
                    <a:pt x="107" y="90"/>
                    <a:pt x="107" y="89"/>
                  </a:cubicBezTo>
                  <a:cubicBezTo>
                    <a:pt x="107" y="87"/>
                    <a:pt x="107" y="85"/>
                    <a:pt x="107" y="82"/>
                  </a:cubicBezTo>
                  <a:cubicBezTo>
                    <a:pt x="107" y="81"/>
                    <a:pt x="107" y="80"/>
                    <a:pt x="107" y="79"/>
                  </a:cubicBezTo>
                  <a:cubicBezTo>
                    <a:pt x="107" y="78"/>
                    <a:pt x="106" y="78"/>
                    <a:pt x="105" y="78"/>
                  </a:cubicBezTo>
                  <a:cubicBezTo>
                    <a:pt x="102" y="76"/>
                    <a:pt x="100" y="74"/>
                    <a:pt x="99" y="71"/>
                  </a:cubicBezTo>
                  <a:cubicBezTo>
                    <a:pt x="97" y="71"/>
                    <a:pt x="90" y="72"/>
                    <a:pt x="91" y="68"/>
                  </a:cubicBezTo>
                  <a:cubicBezTo>
                    <a:pt x="89" y="68"/>
                    <a:pt x="85" y="68"/>
                    <a:pt x="86" y="65"/>
                  </a:cubicBezTo>
                  <a:cubicBezTo>
                    <a:pt x="83" y="65"/>
                    <a:pt x="82" y="63"/>
                    <a:pt x="81" y="61"/>
                  </a:cubicBezTo>
                  <a:cubicBezTo>
                    <a:pt x="81" y="60"/>
                    <a:pt x="80" y="60"/>
                    <a:pt x="79" y="59"/>
                  </a:cubicBezTo>
                  <a:cubicBezTo>
                    <a:pt x="79" y="58"/>
                    <a:pt x="80" y="58"/>
                    <a:pt x="80" y="58"/>
                  </a:cubicBezTo>
                  <a:cubicBezTo>
                    <a:pt x="82" y="57"/>
                    <a:pt x="87" y="57"/>
                    <a:pt x="86" y="60"/>
                  </a:cubicBezTo>
                  <a:cubicBezTo>
                    <a:pt x="88" y="60"/>
                    <a:pt x="89" y="61"/>
                    <a:pt x="90" y="62"/>
                  </a:cubicBezTo>
                  <a:cubicBezTo>
                    <a:pt x="92" y="63"/>
                    <a:pt x="93" y="63"/>
                    <a:pt x="95" y="65"/>
                  </a:cubicBezTo>
                  <a:cubicBezTo>
                    <a:pt x="95" y="66"/>
                    <a:pt x="96" y="66"/>
                    <a:pt x="96" y="67"/>
                  </a:cubicBezTo>
                  <a:cubicBezTo>
                    <a:pt x="96" y="68"/>
                    <a:pt x="96" y="68"/>
                    <a:pt x="97" y="68"/>
                  </a:cubicBezTo>
                  <a:cubicBezTo>
                    <a:pt x="98" y="68"/>
                    <a:pt x="99" y="68"/>
                    <a:pt x="99" y="68"/>
                  </a:cubicBezTo>
                  <a:cubicBezTo>
                    <a:pt x="101" y="68"/>
                    <a:pt x="102" y="69"/>
                    <a:pt x="102" y="71"/>
                  </a:cubicBezTo>
                  <a:cubicBezTo>
                    <a:pt x="104" y="71"/>
                    <a:pt x="108" y="70"/>
                    <a:pt x="107" y="73"/>
                  </a:cubicBezTo>
                  <a:cubicBezTo>
                    <a:pt x="108" y="73"/>
                    <a:pt x="111" y="73"/>
                    <a:pt x="112" y="74"/>
                  </a:cubicBezTo>
                  <a:cubicBezTo>
                    <a:pt x="113" y="75"/>
                    <a:pt x="112" y="76"/>
                    <a:pt x="112" y="77"/>
                  </a:cubicBezTo>
                  <a:cubicBezTo>
                    <a:pt x="113" y="78"/>
                    <a:pt x="113" y="78"/>
                    <a:pt x="114" y="79"/>
                  </a:cubicBezTo>
                  <a:cubicBezTo>
                    <a:pt x="114" y="80"/>
                    <a:pt x="115" y="80"/>
                    <a:pt x="115" y="81"/>
                  </a:cubicBezTo>
                  <a:cubicBezTo>
                    <a:pt x="116" y="81"/>
                    <a:pt x="117" y="82"/>
                    <a:pt x="117" y="82"/>
                  </a:cubicBezTo>
                  <a:cubicBezTo>
                    <a:pt x="118" y="83"/>
                    <a:pt x="119" y="83"/>
                    <a:pt x="119" y="84"/>
                  </a:cubicBezTo>
                  <a:cubicBezTo>
                    <a:pt x="119" y="85"/>
                    <a:pt x="119" y="85"/>
                    <a:pt x="120" y="85"/>
                  </a:cubicBezTo>
                  <a:cubicBezTo>
                    <a:pt x="120" y="86"/>
                    <a:pt x="120" y="86"/>
                    <a:pt x="121" y="86"/>
                  </a:cubicBezTo>
                  <a:cubicBezTo>
                    <a:pt x="122" y="86"/>
                    <a:pt x="122" y="86"/>
                    <a:pt x="123" y="85"/>
                  </a:cubicBezTo>
                  <a:cubicBezTo>
                    <a:pt x="123" y="85"/>
                    <a:pt x="123" y="85"/>
                    <a:pt x="123" y="84"/>
                  </a:cubicBezTo>
                  <a:cubicBezTo>
                    <a:pt x="123" y="83"/>
                    <a:pt x="123" y="83"/>
                    <a:pt x="123" y="83"/>
                  </a:cubicBezTo>
                  <a:cubicBezTo>
                    <a:pt x="125" y="81"/>
                    <a:pt x="125" y="79"/>
                    <a:pt x="125" y="77"/>
                  </a:cubicBezTo>
                  <a:cubicBezTo>
                    <a:pt x="125" y="73"/>
                    <a:pt x="123" y="70"/>
                    <a:pt x="120" y="67"/>
                  </a:cubicBezTo>
                  <a:cubicBezTo>
                    <a:pt x="119" y="66"/>
                    <a:pt x="118" y="64"/>
                    <a:pt x="117" y="63"/>
                  </a:cubicBezTo>
                  <a:cubicBezTo>
                    <a:pt x="117" y="62"/>
                    <a:pt x="117" y="60"/>
                    <a:pt x="118" y="59"/>
                  </a:cubicBezTo>
                  <a:cubicBezTo>
                    <a:pt x="118" y="59"/>
                    <a:pt x="119" y="58"/>
                    <a:pt x="120" y="58"/>
                  </a:cubicBezTo>
                  <a:cubicBezTo>
                    <a:pt x="122" y="56"/>
                    <a:pt x="126" y="58"/>
                    <a:pt x="128" y="59"/>
                  </a:cubicBezTo>
                  <a:cubicBezTo>
                    <a:pt x="129" y="60"/>
                    <a:pt x="130" y="61"/>
                    <a:pt x="131" y="61"/>
                  </a:cubicBezTo>
                  <a:cubicBezTo>
                    <a:pt x="132" y="62"/>
                    <a:pt x="132" y="62"/>
                    <a:pt x="133" y="62"/>
                  </a:cubicBezTo>
                  <a:cubicBezTo>
                    <a:pt x="133" y="63"/>
                    <a:pt x="134" y="63"/>
                    <a:pt x="135" y="63"/>
                  </a:cubicBezTo>
                  <a:cubicBezTo>
                    <a:pt x="135" y="63"/>
                    <a:pt x="136" y="64"/>
                    <a:pt x="136" y="64"/>
                  </a:cubicBezTo>
                  <a:cubicBezTo>
                    <a:pt x="136" y="65"/>
                    <a:pt x="136" y="65"/>
                    <a:pt x="136" y="66"/>
                  </a:cubicBezTo>
                  <a:cubicBezTo>
                    <a:pt x="137" y="66"/>
                    <a:pt x="137" y="66"/>
                    <a:pt x="138" y="66"/>
                  </a:cubicBezTo>
                  <a:cubicBezTo>
                    <a:pt x="139" y="67"/>
                    <a:pt x="141" y="69"/>
                    <a:pt x="142" y="70"/>
                  </a:cubicBezTo>
                  <a:cubicBezTo>
                    <a:pt x="142" y="71"/>
                    <a:pt x="143" y="73"/>
                    <a:pt x="144" y="73"/>
                  </a:cubicBezTo>
                  <a:cubicBezTo>
                    <a:pt x="145" y="73"/>
                    <a:pt x="145" y="74"/>
                    <a:pt x="146" y="74"/>
                  </a:cubicBezTo>
                  <a:cubicBezTo>
                    <a:pt x="146" y="75"/>
                    <a:pt x="146" y="77"/>
                    <a:pt x="145" y="77"/>
                  </a:cubicBezTo>
                  <a:cubicBezTo>
                    <a:pt x="145" y="78"/>
                    <a:pt x="144" y="77"/>
                    <a:pt x="144" y="77"/>
                  </a:cubicBezTo>
                  <a:cubicBezTo>
                    <a:pt x="144" y="76"/>
                    <a:pt x="144" y="76"/>
                    <a:pt x="143" y="76"/>
                  </a:cubicBezTo>
                  <a:cubicBezTo>
                    <a:pt x="142" y="76"/>
                    <a:pt x="141" y="76"/>
                    <a:pt x="140" y="76"/>
                  </a:cubicBezTo>
                  <a:cubicBezTo>
                    <a:pt x="139" y="76"/>
                    <a:pt x="138" y="76"/>
                    <a:pt x="137" y="76"/>
                  </a:cubicBezTo>
                  <a:cubicBezTo>
                    <a:pt x="136" y="76"/>
                    <a:pt x="136" y="76"/>
                    <a:pt x="136" y="77"/>
                  </a:cubicBezTo>
                  <a:cubicBezTo>
                    <a:pt x="135" y="78"/>
                    <a:pt x="134" y="79"/>
                    <a:pt x="133" y="78"/>
                  </a:cubicBezTo>
                  <a:cubicBezTo>
                    <a:pt x="133" y="81"/>
                    <a:pt x="134" y="83"/>
                    <a:pt x="135" y="85"/>
                  </a:cubicBezTo>
                  <a:cubicBezTo>
                    <a:pt x="135" y="86"/>
                    <a:pt x="136" y="86"/>
                    <a:pt x="137" y="86"/>
                  </a:cubicBezTo>
                  <a:cubicBezTo>
                    <a:pt x="137" y="86"/>
                    <a:pt x="138" y="87"/>
                    <a:pt x="138" y="88"/>
                  </a:cubicBezTo>
                  <a:cubicBezTo>
                    <a:pt x="139" y="89"/>
                    <a:pt x="138" y="91"/>
                    <a:pt x="140" y="92"/>
                  </a:cubicBezTo>
                  <a:cubicBezTo>
                    <a:pt x="142" y="92"/>
                    <a:pt x="144" y="91"/>
                    <a:pt x="144" y="94"/>
                  </a:cubicBezTo>
                  <a:cubicBezTo>
                    <a:pt x="145" y="94"/>
                    <a:pt x="146" y="95"/>
                    <a:pt x="147" y="96"/>
                  </a:cubicBezTo>
                  <a:cubicBezTo>
                    <a:pt x="149" y="97"/>
                    <a:pt x="150" y="97"/>
                    <a:pt x="151" y="97"/>
                  </a:cubicBezTo>
                  <a:cubicBezTo>
                    <a:pt x="152" y="95"/>
                    <a:pt x="152" y="94"/>
                    <a:pt x="154" y="94"/>
                  </a:cubicBezTo>
                  <a:cubicBezTo>
                    <a:pt x="156" y="94"/>
                    <a:pt x="157" y="95"/>
                    <a:pt x="157" y="97"/>
                  </a:cubicBezTo>
                  <a:cubicBezTo>
                    <a:pt x="158" y="97"/>
                    <a:pt x="159" y="97"/>
                    <a:pt x="159" y="98"/>
                  </a:cubicBezTo>
                  <a:cubicBezTo>
                    <a:pt x="160" y="99"/>
                    <a:pt x="159" y="99"/>
                    <a:pt x="159" y="100"/>
                  </a:cubicBezTo>
                  <a:cubicBezTo>
                    <a:pt x="159" y="101"/>
                    <a:pt x="159" y="102"/>
                    <a:pt x="159" y="103"/>
                  </a:cubicBezTo>
                  <a:cubicBezTo>
                    <a:pt x="159" y="104"/>
                    <a:pt x="159" y="105"/>
                    <a:pt x="160" y="105"/>
                  </a:cubicBezTo>
                  <a:cubicBezTo>
                    <a:pt x="161" y="105"/>
                    <a:pt x="161" y="105"/>
                    <a:pt x="162" y="105"/>
                  </a:cubicBezTo>
                  <a:cubicBezTo>
                    <a:pt x="163" y="106"/>
                    <a:pt x="162" y="109"/>
                    <a:pt x="162" y="110"/>
                  </a:cubicBezTo>
                  <a:cubicBezTo>
                    <a:pt x="163" y="110"/>
                    <a:pt x="164" y="110"/>
                    <a:pt x="165" y="111"/>
                  </a:cubicBezTo>
                  <a:cubicBezTo>
                    <a:pt x="165" y="112"/>
                    <a:pt x="164" y="114"/>
                    <a:pt x="164" y="115"/>
                  </a:cubicBezTo>
                  <a:cubicBezTo>
                    <a:pt x="164" y="117"/>
                    <a:pt x="162" y="118"/>
                    <a:pt x="159" y="118"/>
                  </a:cubicBezTo>
                  <a:cubicBezTo>
                    <a:pt x="159" y="121"/>
                    <a:pt x="155" y="121"/>
                    <a:pt x="153" y="119"/>
                  </a:cubicBezTo>
                  <a:cubicBezTo>
                    <a:pt x="152" y="119"/>
                    <a:pt x="152" y="119"/>
                    <a:pt x="152" y="118"/>
                  </a:cubicBezTo>
                  <a:cubicBezTo>
                    <a:pt x="151" y="117"/>
                    <a:pt x="148" y="118"/>
                    <a:pt x="148" y="118"/>
                  </a:cubicBezTo>
                  <a:cubicBezTo>
                    <a:pt x="146" y="118"/>
                    <a:pt x="143" y="118"/>
                    <a:pt x="144" y="115"/>
                  </a:cubicBezTo>
                  <a:cubicBezTo>
                    <a:pt x="141" y="115"/>
                    <a:pt x="140" y="113"/>
                    <a:pt x="138" y="112"/>
                  </a:cubicBezTo>
                  <a:cubicBezTo>
                    <a:pt x="138" y="115"/>
                    <a:pt x="139" y="117"/>
                    <a:pt x="138" y="119"/>
                  </a:cubicBezTo>
                  <a:cubicBezTo>
                    <a:pt x="136" y="121"/>
                    <a:pt x="134" y="120"/>
                    <a:pt x="132" y="120"/>
                  </a:cubicBezTo>
                  <a:cubicBezTo>
                    <a:pt x="130" y="120"/>
                    <a:pt x="128" y="120"/>
                    <a:pt x="128" y="118"/>
                  </a:cubicBezTo>
                  <a:cubicBezTo>
                    <a:pt x="126" y="118"/>
                    <a:pt x="122" y="118"/>
                    <a:pt x="123" y="115"/>
                  </a:cubicBezTo>
                  <a:cubicBezTo>
                    <a:pt x="121" y="115"/>
                    <a:pt x="120" y="114"/>
                    <a:pt x="120" y="112"/>
                  </a:cubicBezTo>
                  <a:cubicBezTo>
                    <a:pt x="118" y="112"/>
                    <a:pt x="111" y="114"/>
                    <a:pt x="112" y="110"/>
                  </a:cubicBezTo>
                  <a:cubicBezTo>
                    <a:pt x="110" y="109"/>
                    <a:pt x="107" y="110"/>
                    <a:pt x="104" y="110"/>
                  </a:cubicBezTo>
                  <a:cubicBezTo>
                    <a:pt x="101" y="110"/>
                    <a:pt x="101" y="107"/>
                    <a:pt x="102" y="105"/>
                  </a:cubicBezTo>
                  <a:cubicBezTo>
                    <a:pt x="101" y="105"/>
                    <a:pt x="100" y="104"/>
                    <a:pt x="100" y="104"/>
                  </a:cubicBezTo>
                  <a:cubicBezTo>
                    <a:pt x="99" y="103"/>
                    <a:pt x="99" y="102"/>
                    <a:pt x="99" y="101"/>
                  </a:cubicBezTo>
                  <a:cubicBezTo>
                    <a:pt x="99" y="101"/>
                    <a:pt x="99" y="100"/>
                    <a:pt x="99" y="99"/>
                  </a:cubicBezTo>
                  <a:cubicBezTo>
                    <a:pt x="99" y="99"/>
                    <a:pt x="98" y="99"/>
                    <a:pt x="98" y="99"/>
                  </a:cubicBezTo>
                  <a:cubicBezTo>
                    <a:pt x="97" y="99"/>
                    <a:pt x="97" y="99"/>
                    <a:pt x="96" y="98"/>
                  </a:cubicBezTo>
                  <a:cubicBezTo>
                    <a:pt x="96" y="97"/>
                    <a:pt x="97" y="96"/>
                    <a:pt x="96" y="95"/>
                  </a:cubicBezTo>
                  <a:cubicBezTo>
                    <a:pt x="96" y="94"/>
                    <a:pt x="95" y="94"/>
                    <a:pt x="94" y="94"/>
                  </a:cubicBezTo>
                  <a:cubicBezTo>
                    <a:pt x="93" y="94"/>
                    <a:pt x="91" y="94"/>
                    <a:pt x="91" y="91"/>
                  </a:cubicBezTo>
                  <a:cubicBezTo>
                    <a:pt x="87" y="92"/>
                    <a:pt x="87" y="97"/>
                    <a:pt x="84" y="97"/>
                  </a:cubicBezTo>
                  <a:cubicBezTo>
                    <a:pt x="81" y="97"/>
                    <a:pt x="79" y="95"/>
                    <a:pt x="76" y="95"/>
                  </a:cubicBezTo>
                  <a:cubicBezTo>
                    <a:pt x="73" y="94"/>
                    <a:pt x="69" y="94"/>
                    <a:pt x="65" y="94"/>
                  </a:cubicBezTo>
                  <a:cubicBezTo>
                    <a:pt x="66" y="97"/>
                    <a:pt x="62" y="97"/>
                    <a:pt x="60" y="97"/>
                  </a:cubicBezTo>
                  <a:cubicBezTo>
                    <a:pt x="60" y="101"/>
                    <a:pt x="55" y="100"/>
                    <a:pt x="52" y="99"/>
                  </a:cubicBezTo>
                  <a:cubicBezTo>
                    <a:pt x="51" y="99"/>
                    <a:pt x="49" y="99"/>
                    <a:pt x="47" y="99"/>
                  </a:cubicBezTo>
                  <a:cubicBezTo>
                    <a:pt x="46" y="100"/>
                    <a:pt x="45" y="99"/>
                    <a:pt x="45" y="100"/>
                  </a:cubicBezTo>
                  <a:cubicBezTo>
                    <a:pt x="44" y="101"/>
                    <a:pt x="44" y="101"/>
                    <a:pt x="44" y="102"/>
                  </a:cubicBezTo>
                  <a:cubicBezTo>
                    <a:pt x="44" y="102"/>
                    <a:pt x="44" y="103"/>
                    <a:pt x="43" y="104"/>
                  </a:cubicBezTo>
                  <a:cubicBezTo>
                    <a:pt x="42" y="106"/>
                    <a:pt x="40" y="107"/>
                    <a:pt x="37" y="107"/>
                  </a:cubicBezTo>
                  <a:cubicBezTo>
                    <a:pt x="36" y="107"/>
                    <a:pt x="36" y="108"/>
                    <a:pt x="36" y="108"/>
                  </a:cubicBezTo>
                  <a:cubicBezTo>
                    <a:pt x="36" y="109"/>
                    <a:pt x="36" y="109"/>
                    <a:pt x="36" y="110"/>
                  </a:cubicBezTo>
                  <a:cubicBezTo>
                    <a:pt x="35" y="110"/>
                    <a:pt x="33" y="109"/>
                    <a:pt x="32" y="110"/>
                  </a:cubicBezTo>
                  <a:cubicBezTo>
                    <a:pt x="31" y="110"/>
                    <a:pt x="31" y="114"/>
                    <a:pt x="31" y="115"/>
                  </a:cubicBezTo>
                  <a:cubicBezTo>
                    <a:pt x="31" y="117"/>
                    <a:pt x="31" y="120"/>
                    <a:pt x="29" y="120"/>
                  </a:cubicBezTo>
                  <a:cubicBezTo>
                    <a:pt x="29" y="123"/>
                    <a:pt x="30" y="127"/>
                    <a:pt x="27" y="128"/>
                  </a:cubicBezTo>
                  <a:cubicBezTo>
                    <a:pt x="26" y="129"/>
                    <a:pt x="24" y="129"/>
                    <a:pt x="23" y="129"/>
                  </a:cubicBezTo>
                  <a:cubicBezTo>
                    <a:pt x="22" y="128"/>
                    <a:pt x="21" y="128"/>
                    <a:pt x="21" y="128"/>
                  </a:cubicBezTo>
                  <a:cubicBezTo>
                    <a:pt x="20" y="129"/>
                    <a:pt x="20" y="130"/>
                    <a:pt x="19" y="130"/>
                  </a:cubicBezTo>
                  <a:cubicBezTo>
                    <a:pt x="18" y="131"/>
                    <a:pt x="17" y="131"/>
                    <a:pt x="17" y="131"/>
                  </a:cubicBezTo>
                  <a:cubicBezTo>
                    <a:pt x="16" y="131"/>
                    <a:pt x="16" y="131"/>
                    <a:pt x="15" y="131"/>
                  </a:cubicBezTo>
                  <a:cubicBezTo>
                    <a:pt x="15" y="131"/>
                    <a:pt x="15" y="132"/>
                    <a:pt x="15" y="132"/>
                  </a:cubicBezTo>
                  <a:cubicBezTo>
                    <a:pt x="13" y="134"/>
                    <a:pt x="13" y="136"/>
                    <a:pt x="13" y="139"/>
                  </a:cubicBezTo>
                  <a:cubicBezTo>
                    <a:pt x="12" y="140"/>
                    <a:pt x="13" y="142"/>
                    <a:pt x="12" y="143"/>
                  </a:cubicBezTo>
                  <a:cubicBezTo>
                    <a:pt x="12" y="143"/>
                    <a:pt x="11" y="144"/>
                    <a:pt x="10" y="144"/>
                  </a:cubicBezTo>
                  <a:cubicBezTo>
                    <a:pt x="10" y="145"/>
                    <a:pt x="10" y="147"/>
                    <a:pt x="10" y="148"/>
                  </a:cubicBezTo>
                  <a:cubicBezTo>
                    <a:pt x="10" y="150"/>
                    <a:pt x="9" y="152"/>
                    <a:pt x="8" y="153"/>
                  </a:cubicBezTo>
                  <a:cubicBezTo>
                    <a:pt x="7" y="154"/>
                    <a:pt x="6" y="154"/>
                    <a:pt x="5" y="154"/>
                  </a:cubicBezTo>
                  <a:cubicBezTo>
                    <a:pt x="5" y="155"/>
                    <a:pt x="5" y="156"/>
                    <a:pt x="5" y="158"/>
                  </a:cubicBezTo>
                  <a:cubicBezTo>
                    <a:pt x="4" y="159"/>
                    <a:pt x="3" y="160"/>
                    <a:pt x="2" y="161"/>
                  </a:cubicBezTo>
                  <a:cubicBezTo>
                    <a:pt x="1" y="162"/>
                    <a:pt x="1" y="162"/>
                    <a:pt x="0" y="162"/>
                  </a:cubicBezTo>
                  <a:cubicBezTo>
                    <a:pt x="0" y="164"/>
                    <a:pt x="0" y="165"/>
                    <a:pt x="0" y="167"/>
                  </a:cubicBezTo>
                  <a:cubicBezTo>
                    <a:pt x="0" y="169"/>
                    <a:pt x="1" y="169"/>
                    <a:pt x="2" y="171"/>
                  </a:cubicBezTo>
                  <a:cubicBezTo>
                    <a:pt x="2" y="171"/>
                    <a:pt x="2" y="172"/>
                    <a:pt x="2" y="172"/>
                  </a:cubicBezTo>
                  <a:cubicBezTo>
                    <a:pt x="2" y="173"/>
                    <a:pt x="3" y="173"/>
                    <a:pt x="3" y="173"/>
                  </a:cubicBezTo>
                  <a:cubicBezTo>
                    <a:pt x="4" y="173"/>
                    <a:pt x="5" y="173"/>
                    <a:pt x="5" y="174"/>
                  </a:cubicBezTo>
                  <a:cubicBezTo>
                    <a:pt x="5" y="175"/>
                    <a:pt x="5" y="176"/>
                    <a:pt x="5" y="177"/>
                  </a:cubicBezTo>
                  <a:cubicBezTo>
                    <a:pt x="5" y="178"/>
                    <a:pt x="6" y="178"/>
                    <a:pt x="7" y="178"/>
                  </a:cubicBezTo>
                  <a:cubicBezTo>
                    <a:pt x="8" y="179"/>
                    <a:pt x="8" y="179"/>
                    <a:pt x="8" y="180"/>
                  </a:cubicBezTo>
                  <a:cubicBezTo>
                    <a:pt x="8" y="181"/>
                    <a:pt x="8" y="182"/>
                    <a:pt x="8" y="184"/>
                  </a:cubicBezTo>
                  <a:cubicBezTo>
                    <a:pt x="8" y="186"/>
                    <a:pt x="8" y="189"/>
                    <a:pt x="6" y="191"/>
                  </a:cubicBezTo>
                  <a:cubicBezTo>
                    <a:pt x="5" y="193"/>
                    <a:pt x="3" y="194"/>
                    <a:pt x="2" y="196"/>
                  </a:cubicBezTo>
                  <a:cubicBezTo>
                    <a:pt x="3" y="196"/>
                    <a:pt x="4" y="196"/>
                    <a:pt x="5" y="197"/>
                  </a:cubicBezTo>
                  <a:cubicBezTo>
                    <a:pt x="5" y="198"/>
                    <a:pt x="5" y="199"/>
                    <a:pt x="5" y="200"/>
                  </a:cubicBezTo>
                  <a:cubicBezTo>
                    <a:pt x="5" y="201"/>
                    <a:pt x="5" y="201"/>
                    <a:pt x="5" y="202"/>
                  </a:cubicBezTo>
                  <a:cubicBezTo>
                    <a:pt x="6" y="202"/>
                    <a:pt x="6" y="203"/>
                    <a:pt x="7" y="203"/>
                  </a:cubicBezTo>
                  <a:cubicBezTo>
                    <a:pt x="8" y="204"/>
                    <a:pt x="8" y="205"/>
                    <a:pt x="9" y="206"/>
                  </a:cubicBezTo>
                  <a:cubicBezTo>
                    <a:pt x="9" y="207"/>
                    <a:pt x="10" y="209"/>
                    <a:pt x="11" y="209"/>
                  </a:cubicBezTo>
                  <a:cubicBezTo>
                    <a:pt x="11" y="210"/>
                    <a:pt x="12" y="210"/>
                    <a:pt x="13" y="211"/>
                  </a:cubicBezTo>
                  <a:cubicBezTo>
                    <a:pt x="14" y="212"/>
                    <a:pt x="16" y="213"/>
                    <a:pt x="17" y="214"/>
                  </a:cubicBezTo>
                  <a:cubicBezTo>
                    <a:pt x="20" y="217"/>
                    <a:pt x="21" y="220"/>
                    <a:pt x="21" y="224"/>
                  </a:cubicBezTo>
                  <a:cubicBezTo>
                    <a:pt x="21" y="226"/>
                    <a:pt x="20" y="229"/>
                    <a:pt x="22" y="230"/>
                  </a:cubicBezTo>
                  <a:cubicBezTo>
                    <a:pt x="24" y="230"/>
                    <a:pt x="26" y="230"/>
                    <a:pt x="26" y="233"/>
                  </a:cubicBezTo>
                  <a:cubicBezTo>
                    <a:pt x="28" y="233"/>
                    <a:pt x="33" y="232"/>
                    <a:pt x="34" y="235"/>
                  </a:cubicBezTo>
                  <a:cubicBezTo>
                    <a:pt x="34" y="236"/>
                    <a:pt x="36" y="235"/>
                    <a:pt x="36" y="235"/>
                  </a:cubicBezTo>
                  <a:cubicBezTo>
                    <a:pt x="37" y="235"/>
                    <a:pt x="38" y="235"/>
                    <a:pt x="38" y="236"/>
                  </a:cubicBezTo>
                  <a:cubicBezTo>
                    <a:pt x="39" y="236"/>
                    <a:pt x="39" y="237"/>
                    <a:pt x="39" y="237"/>
                  </a:cubicBezTo>
                  <a:cubicBezTo>
                    <a:pt x="39" y="238"/>
                    <a:pt x="40" y="239"/>
                    <a:pt x="40" y="240"/>
                  </a:cubicBezTo>
                  <a:cubicBezTo>
                    <a:pt x="41" y="241"/>
                    <a:pt x="42" y="243"/>
                    <a:pt x="44" y="243"/>
                  </a:cubicBezTo>
                  <a:cubicBezTo>
                    <a:pt x="45" y="244"/>
                    <a:pt x="47" y="244"/>
                    <a:pt x="48" y="246"/>
                  </a:cubicBezTo>
                  <a:cubicBezTo>
                    <a:pt x="49" y="246"/>
                    <a:pt x="49" y="247"/>
                    <a:pt x="49" y="247"/>
                  </a:cubicBezTo>
                  <a:cubicBezTo>
                    <a:pt x="49" y="248"/>
                    <a:pt x="49" y="248"/>
                    <a:pt x="50" y="248"/>
                  </a:cubicBezTo>
                  <a:cubicBezTo>
                    <a:pt x="51" y="248"/>
                    <a:pt x="51" y="248"/>
                    <a:pt x="52" y="248"/>
                  </a:cubicBezTo>
                  <a:cubicBezTo>
                    <a:pt x="52" y="247"/>
                    <a:pt x="52" y="246"/>
                    <a:pt x="54" y="246"/>
                  </a:cubicBezTo>
                  <a:cubicBezTo>
                    <a:pt x="55" y="246"/>
                    <a:pt x="56" y="246"/>
                    <a:pt x="57" y="246"/>
                  </a:cubicBezTo>
                  <a:cubicBezTo>
                    <a:pt x="57" y="245"/>
                    <a:pt x="58" y="245"/>
                    <a:pt x="58" y="244"/>
                  </a:cubicBezTo>
                  <a:cubicBezTo>
                    <a:pt x="59" y="244"/>
                    <a:pt x="60" y="243"/>
                    <a:pt x="61" y="243"/>
                  </a:cubicBezTo>
                  <a:cubicBezTo>
                    <a:pt x="62" y="243"/>
                    <a:pt x="63" y="244"/>
                    <a:pt x="64" y="244"/>
                  </a:cubicBezTo>
                  <a:cubicBezTo>
                    <a:pt x="64" y="245"/>
                    <a:pt x="65" y="245"/>
                    <a:pt x="65" y="245"/>
                  </a:cubicBezTo>
                  <a:cubicBezTo>
                    <a:pt x="65" y="246"/>
                    <a:pt x="65" y="246"/>
                    <a:pt x="66" y="246"/>
                  </a:cubicBezTo>
                  <a:cubicBezTo>
                    <a:pt x="66" y="246"/>
                    <a:pt x="67" y="246"/>
                    <a:pt x="68" y="246"/>
                  </a:cubicBezTo>
                  <a:cubicBezTo>
                    <a:pt x="68" y="246"/>
                    <a:pt x="70" y="246"/>
                    <a:pt x="70" y="246"/>
                  </a:cubicBezTo>
                  <a:cubicBezTo>
                    <a:pt x="71" y="247"/>
                    <a:pt x="71" y="247"/>
                    <a:pt x="72" y="248"/>
                  </a:cubicBezTo>
                  <a:cubicBezTo>
                    <a:pt x="73" y="248"/>
                    <a:pt x="74" y="248"/>
                    <a:pt x="76" y="248"/>
                  </a:cubicBezTo>
                  <a:cubicBezTo>
                    <a:pt x="76" y="248"/>
                    <a:pt x="77" y="248"/>
                    <a:pt x="78" y="248"/>
                  </a:cubicBezTo>
                  <a:cubicBezTo>
                    <a:pt x="79" y="248"/>
                    <a:pt x="81" y="249"/>
                    <a:pt x="81" y="248"/>
                  </a:cubicBezTo>
                  <a:cubicBezTo>
                    <a:pt x="81" y="246"/>
                    <a:pt x="82" y="245"/>
                    <a:pt x="83" y="246"/>
                  </a:cubicBezTo>
                  <a:cubicBezTo>
                    <a:pt x="83" y="244"/>
                    <a:pt x="83" y="243"/>
                    <a:pt x="84" y="242"/>
                  </a:cubicBezTo>
                  <a:cubicBezTo>
                    <a:pt x="85" y="240"/>
                    <a:pt x="86" y="239"/>
                    <a:pt x="87" y="239"/>
                  </a:cubicBezTo>
                  <a:cubicBezTo>
                    <a:pt x="88" y="238"/>
                    <a:pt x="90" y="238"/>
                    <a:pt x="92" y="238"/>
                  </a:cubicBezTo>
                  <a:cubicBezTo>
                    <a:pt x="94" y="238"/>
                    <a:pt x="96" y="238"/>
                    <a:pt x="98" y="238"/>
                  </a:cubicBezTo>
                  <a:cubicBezTo>
                    <a:pt x="100" y="238"/>
                    <a:pt x="103" y="240"/>
                    <a:pt x="104" y="242"/>
                  </a:cubicBezTo>
                  <a:cubicBezTo>
                    <a:pt x="105" y="243"/>
                    <a:pt x="104" y="243"/>
                    <a:pt x="106" y="243"/>
                  </a:cubicBezTo>
                  <a:cubicBezTo>
                    <a:pt x="107" y="243"/>
                    <a:pt x="107" y="243"/>
                    <a:pt x="108" y="243"/>
                  </a:cubicBezTo>
                  <a:cubicBezTo>
                    <a:pt x="109" y="244"/>
                    <a:pt x="110" y="245"/>
                    <a:pt x="110" y="246"/>
                  </a:cubicBezTo>
                  <a:cubicBezTo>
                    <a:pt x="112" y="246"/>
                    <a:pt x="118" y="245"/>
                    <a:pt x="117" y="248"/>
                  </a:cubicBezTo>
                  <a:cubicBezTo>
                    <a:pt x="119" y="248"/>
                    <a:pt x="120" y="248"/>
                    <a:pt x="122" y="249"/>
                  </a:cubicBezTo>
                  <a:cubicBezTo>
                    <a:pt x="123" y="250"/>
                    <a:pt x="124" y="251"/>
                    <a:pt x="125" y="252"/>
                  </a:cubicBezTo>
                  <a:cubicBezTo>
                    <a:pt x="127" y="254"/>
                    <a:pt x="128" y="256"/>
                    <a:pt x="128" y="259"/>
                  </a:cubicBezTo>
                  <a:cubicBezTo>
                    <a:pt x="128" y="261"/>
                    <a:pt x="127" y="263"/>
                    <a:pt x="126" y="265"/>
                  </a:cubicBezTo>
                  <a:cubicBezTo>
                    <a:pt x="125" y="267"/>
                    <a:pt x="126" y="270"/>
                    <a:pt x="123" y="269"/>
                  </a:cubicBezTo>
                  <a:cubicBezTo>
                    <a:pt x="123" y="270"/>
                    <a:pt x="123" y="271"/>
                    <a:pt x="123" y="272"/>
                  </a:cubicBezTo>
                  <a:cubicBezTo>
                    <a:pt x="123" y="272"/>
                    <a:pt x="124" y="272"/>
                    <a:pt x="125" y="272"/>
                  </a:cubicBezTo>
                  <a:cubicBezTo>
                    <a:pt x="126" y="273"/>
                    <a:pt x="125" y="275"/>
                    <a:pt x="125" y="276"/>
                  </a:cubicBezTo>
                  <a:cubicBezTo>
                    <a:pt x="125" y="277"/>
                    <a:pt x="125" y="277"/>
                    <a:pt x="126" y="277"/>
                  </a:cubicBezTo>
                  <a:cubicBezTo>
                    <a:pt x="127" y="278"/>
                    <a:pt x="127" y="278"/>
                    <a:pt x="128" y="278"/>
                  </a:cubicBezTo>
                  <a:cubicBezTo>
                    <a:pt x="129" y="279"/>
                    <a:pt x="130" y="280"/>
                    <a:pt x="130" y="281"/>
                  </a:cubicBezTo>
                  <a:cubicBezTo>
                    <a:pt x="131" y="283"/>
                    <a:pt x="132" y="285"/>
                    <a:pt x="133" y="287"/>
                  </a:cubicBezTo>
                  <a:cubicBezTo>
                    <a:pt x="134" y="288"/>
                    <a:pt x="133" y="290"/>
                    <a:pt x="133" y="292"/>
                  </a:cubicBezTo>
                  <a:cubicBezTo>
                    <a:pt x="134" y="292"/>
                    <a:pt x="134" y="293"/>
                    <a:pt x="135" y="294"/>
                  </a:cubicBezTo>
                  <a:cubicBezTo>
                    <a:pt x="136" y="295"/>
                    <a:pt x="138" y="295"/>
                    <a:pt x="138" y="297"/>
                  </a:cubicBezTo>
                  <a:cubicBezTo>
                    <a:pt x="139" y="297"/>
                    <a:pt x="139" y="298"/>
                    <a:pt x="139" y="299"/>
                  </a:cubicBezTo>
                  <a:cubicBezTo>
                    <a:pt x="139" y="300"/>
                    <a:pt x="138" y="301"/>
                    <a:pt x="138" y="302"/>
                  </a:cubicBezTo>
                  <a:cubicBezTo>
                    <a:pt x="138" y="303"/>
                    <a:pt x="138" y="303"/>
                    <a:pt x="138" y="303"/>
                  </a:cubicBezTo>
                  <a:cubicBezTo>
                    <a:pt x="139" y="303"/>
                    <a:pt x="139" y="303"/>
                    <a:pt x="140" y="304"/>
                  </a:cubicBezTo>
                  <a:cubicBezTo>
                    <a:pt x="141" y="304"/>
                    <a:pt x="141" y="305"/>
                    <a:pt x="141" y="306"/>
                  </a:cubicBezTo>
                  <a:cubicBezTo>
                    <a:pt x="141" y="308"/>
                    <a:pt x="141" y="310"/>
                    <a:pt x="141" y="312"/>
                  </a:cubicBezTo>
                  <a:cubicBezTo>
                    <a:pt x="141" y="314"/>
                    <a:pt x="142" y="320"/>
                    <a:pt x="138" y="319"/>
                  </a:cubicBezTo>
                  <a:cubicBezTo>
                    <a:pt x="138" y="321"/>
                    <a:pt x="138" y="323"/>
                    <a:pt x="138" y="324"/>
                  </a:cubicBezTo>
                  <a:cubicBezTo>
                    <a:pt x="139" y="325"/>
                    <a:pt x="140" y="325"/>
                    <a:pt x="141" y="326"/>
                  </a:cubicBezTo>
                  <a:cubicBezTo>
                    <a:pt x="142" y="326"/>
                    <a:pt x="143" y="327"/>
                    <a:pt x="143" y="328"/>
                  </a:cubicBezTo>
                  <a:cubicBezTo>
                    <a:pt x="143" y="328"/>
                    <a:pt x="142" y="329"/>
                    <a:pt x="142" y="329"/>
                  </a:cubicBezTo>
                  <a:cubicBezTo>
                    <a:pt x="142" y="329"/>
                    <a:pt x="142" y="329"/>
                    <a:pt x="141" y="329"/>
                  </a:cubicBezTo>
                  <a:cubicBezTo>
                    <a:pt x="141" y="330"/>
                    <a:pt x="141" y="330"/>
                    <a:pt x="141" y="330"/>
                  </a:cubicBezTo>
                  <a:cubicBezTo>
                    <a:pt x="140" y="333"/>
                    <a:pt x="138" y="334"/>
                    <a:pt x="137" y="335"/>
                  </a:cubicBezTo>
                  <a:cubicBezTo>
                    <a:pt x="136" y="337"/>
                    <a:pt x="136" y="341"/>
                    <a:pt x="133" y="340"/>
                  </a:cubicBezTo>
                  <a:cubicBezTo>
                    <a:pt x="133" y="343"/>
                    <a:pt x="133" y="345"/>
                    <a:pt x="133" y="348"/>
                  </a:cubicBezTo>
                  <a:cubicBezTo>
                    <a:pt x="133" y="350"/>
                    <a:pt x="133" y="351"/>
                    <a:pt x="131" y="350"/>
                  </a:cubicBezTo>
                  <a:cubicBezTo>
                    <a:pt x="131" y="352"/>
                    <a:pt x="129" y="353"/>
                    <a:pt x="128" y="355"/>
                  </a:cubicBezTo>
                  <a:cubicBezTo>
                    <a:pt x="127" y="357"/>
                    <a:pt x="128" y="359"/>
                    <a:pt x="125" y="358"/>
                  </a:cubicBezTo>
                  <a:cubicBezTo>
                    <a:pt x="125" y="363"/>
                    <a:pt x="125" y="367"/>
                    <a:pt x="125" y="371"/>
                  </a:cubicBezTo>
                  <a:cubicBezTo>
                    <a:pt x="125" y="373"/>
                    <a:pt x="125" y="376"/>
                    <a:pt x="125" y="378"/>
                  </a:cubicBezTo>
                  <a:cubicBezTo>
                    <a:pt x="125" y="378"/>
                    <a:pt x="125" y="379"/>
                    <a:pt x="125" y="379"/>
                  </a:cubicBezTo>
                  <a:cubicBezTo>
                    <a:pt x="126" y="379"/>
                    <a:pt x="126" y="379"/>
                    <a:pt x="126" y="379"/>
                  </a:cubicBezTo>
                  <a:cubicBezTo>
                    <a:pt x="127" y="380"/>
                    <a:pt x="128" y="380"/>
                    <a:pt x="128" y="380"/>
                  </a:cubicBezTo>
                  <a:cubicBezTo>
                    <a:pt x="128" y="381"/>
                    <a:pt x="128" y="382"/>
                    <a:pt x="128" y="383"/>
                  </a:cubicBezTo>
                  <a:cubicBezTo>
                    <a:pt x="128" y="383"/>
                    <a:pt x="128" y="383"/>
                    <a:pt x="128" y="384"/>
                  </a:cubicBezTo>
                  <a:cubicBezTo>
                    <a:pt x="128" y="385"/>
                    <a:pt x="128" y="384"/>
                    <a:pt x="129" y="385"/>
                  </a:cubicBezTo>
                  <a:cubicBezTo>
                    <a:pt x="130" y="385"/>
                    <a:pt x="131" y="386"/>
                    <a:pt x="131" y="387"/>
                  </a:cubicBezTo>
                  <a:cubicBezTo>
                    <a:pt x="131" y="389"/>
                    <a:pt x="132" y="396"/>
                    <a:pt x="128" y="395"/>
                  </a:cubicBezTo>
                  <a:cubicBezTo>
                    <a:pt x="128" y="401"/>
                    <a:pt x="128" y="406"/>
                    <a:pt x="128" y="412"/>
                  </a:cubicBezTo>
                  <a:cubicBezTo>
                    <a:pt x="128" y="413"/>
                    <a:pt x="128" y="415"/>
                    <a:pt x="128" y="416"/>
                  </a:cubicBezTo>
                  <a:cubicBezTo>
                    <a:pt x="129" y="416"/>
                    <a:pt x="129" y="417"/>
                    <a:pt x="130" y="417"/>
                  </a:cubicBezTo>
                  <a:cubicBezTo>
                    <a:pt x="131" y="419"/>
                    <a:pt x="132" y="420"/>
                    <a:pt x="133" y="422"/>
                  </a:cubicBezTo>
                  <a:cubicBezTo>
                    <a:pt x="133" y="424"/>
                    <a:pt x="134" y="426"/>
                    <a:pt x="133" y="428"/>
                  </a:cubicBezTo>
                  <a:cubicBezTo>
                    <a:pt x="132" y="429"/>
                    <a:pt x="131" y="430"/>
                    <a:pt x="129" y="431"/>
                  </a:cubicBezTo>
                  <a:cubicBezTo>
                    <a:pt x="128" y="432"/>
                    <a:pt x="126" y="432"/>
                    <a:pt x="125" y="433"/>
                  </a:cubicBezTo>
                  <a:cubicBezTo>
                    <a:pt x="124" y="433"/>
                    <a:pt x="124" y="434"/>
                    <a:pt x="123" y="434"/>
                  </a:cubicBezTo>
                  <a:cubicBezTo>
                    <a:pt x="122" y="434"/>
                    <a:pt x="123" y="437"/>
                    <a:pt x="123" y="438"/>
                  </a:cubicBezTo>
                  <a:cubicBezTo>
                    <a:pt x="123" y="439"/>
                    <a:pt x="123" y="441"/>
                    <a:pt x="124" y="442"/>
                  </a:cubicBezTo>
                  <a:cubicBezTo>
                    <a:pt x="125" y="443"/>
                    <a:pt x="126" y="441"/>
                    <a:pt x="128" y="440"/>
                  </a:cubicBezTo>
                  <a:cubicBezTo>
                    <a:pt x="130" y="439"/>
                    <a:pt x="134" y="439"/>
                    <a:pt x="137" y="439"/>
                  </a:cubicBezTo>
                  <a:cubicBezTo>
                    <a:pt x="140" y="439"/>
                    <a:pt x="144" y="439"/>
                    <a:pt x="146" y="437"/>
                  </a:cubicBezTo>
                  <a:cubicBezTo>
                    <a:pt x="148" y="437"/>
                    <a:pt x="149" y="437"/>
                    <a:pt x="150" y="437"/>
                  </a:cubicBezTo>
                  <a:cubicBezTo>
                    <a:pt x="151" y="437"/>
                    <a:pt x="151" y="437"/>
                    <a:pt x="152" y="436"/>
                  </a:cubicBezTo>
                  <a:cubicBezTo>
                    <a:pt x="152" y="436"/>
                    <a:pt x="152" y="435"/>
                    <a:pt x="152" y="435"/>
                  </a:cubicBezTo>
                  <a:cubicBezTo>
                    <a:pt x="153" y="433"/>
                    <a:pt x="155" y="432"/>
                    <a:pt x="157" y="432"/>
                  </a:cubicBezTo>
                  <a:cubicBezTo>
                    <a:pt x="157" y="427"/>
                    <a:pt x="157" y="422"/>
                    <a:pt x="162" y="420"/>
                  </a:cubicBezTo>
                  <a:cubicBezTo>
                    <a:pt x="164" y="419"/>
                    <a:pt x="166" y="419"/>
                    <a:pt x="168" y="418"/>
                  </a:cubicBezTo>
                  <a:cubicBezTo>
                    <a:pt x="171" y="418"/>
                    <a:pt x="173" y="419"/>
                    <a:pt x="176" y="418"/>
                  </a:cubicBezTo>
                  <a:cubicBezTo>
                    <a:pt x="177" y="418"/>
                    <a:pt x="178" y="418"/>
                    <a:pt x="178" y="417"/>
                  </a:cubicBezTo>
                  <a:cubicBezTo>
                    <a:pt x="178" y="415"/>
                    <a:pt x="178" y="413"/>
                    <a:pt x="178" y="411"/>
                  </a:cubicBezTo>
                  <a:cubicBezTo>
                    <a:pt x="178" y="410"/>
                    <a:pt x="178" y="410"/>
                    <a:pt x="178" y="409"/>
                  </a:cubicBezTo>
                  <a:cubicBezTo>
                    <a:pt x="178" y="408"/>
                    <a:pt x="178" y="408"/>
                    <a:pt x="177" y="408"/>
                  </a:cubicBezTo>
                  <a:cubicBezTo>
                    <a:pt x="176" y="408"/>
                    <a:pt x="176" y="407"/>
                    <a:pt x="175" y="406"/>
                  </a:cubicBezTo>
                  <a:cubicBezTo>
                    <a:pt x="175" y="404"/>
                    <a:pt x="175" y="402"/>
                    <a:pt x="176" y="401"/>
                  </a:cubicBezTo>
                  <a:cubicBezTo>
                    <a:pt x="176" y="401"/>
                    <a:pt x="177" y="400"/>
                    <a:pt x="177" y="400"/>
                  </a:cubicBezTo>
                  <a:cubicBezTo>
                    <a:pt x="178" y="400"/>
                    <a:pt x="178" y="400"/>
                    <a:pt x="178" y="399"/>
                  </a:cubicBezTo>
                  <a:cubicBezTo>
                    <a:pt x="178" y="398"/>
                    <a:pt x="179" y="397"/>
                    <a:pt x="180" y="398"/>
                  </a:cubicBezTo>
                  <a:cubicBezTo>
                    <a:pt x="180" y="397"/>
                    <a:pt x="180" y="396"/>
                    <a:pt x="181" y="395"/>
                  </a:cubicBezTo>
                  <a:cubicBezTo>
                    <a:pt x="182" y="395"/>
                    <a:pt x="184" y="395"/>
                    <a:pt x="185" y="395"/>
                  </a:cubicBezTo>
                  <a:cubicBezTo>
                    <a:pt x="187" y="394"/>
                    <a:pt x="188" y="392"/>
                    <a:pt x="188" y="390"/>
                  </a:cubicBezTo>
                  <a:cubicBezTo>
                    <a:pt x="188" y="387"/>
                    <a:pt x="188" y="385"/>
                    <a:pt x="188" y="382"/>
                  </a:cubicBezTo>
                  <a:cubicBezTo>
                    <a:pt x="188" y="380"/>
                    <a:pt x="188" y="376"/>
                    <a:pt x="191" y="377"/>
                  </a:cubicBezTo>
                  <a:cubicBezTo>
                    <a:pt x="191" y="375"/>
                    <a:pt x="191" y="374"/>
                    <a:pt x="191" y="372"/>
                  </a:cubicBezTo>
                  <a:cubicBezTo>
                    <a:pt x="192" y="371"/>
                    <a:pt x="193" y="370"/>
                    <a:pt x="194" y="370"/>
                  </a:cubicBezTo>
                  <a:cubicBezTo>
                    <a:pt x="195" y="369"/>
                    <a:pt x="197" y="369"/>
                    <a:pt x="198" y="368"/>
                  </a:cubicBezTo>
                  <a:cubicBezTo>
                    <a:pt x="198" y="367"/>
                    <a:pt x="199" y="366"/>
                    <a:pt x="199" y="365"/>
                  </a:cubicBezTo>
                  <a:cubicBezTo>
                    <a:pt x="199" y="363"/>
                    <a:pt x="198" y="361"/>
                    <a:pt x="199" y="360"/>
                  </a:cubicBezTo>
                  <a:cubicBezTo>
                    <a:pt x="200" y="359"/>
                    <a:pt x="201" y="358"/>
                    <a:pt x="202" y="356"/>
                  </a:cubicBezTo>
                  <a:cubicBezTo>
                    <a:pt x="204" y="354"/>
                    <a:pt x="206" y="352"/>
                    <a:pt x="209" y="350"/>
                  </a:cubicBezTo>
                  <a:cubicBezTo>
                    <a:pt x="209" y="349"/>
                    <a:pt x="210" y="349"/>
                    <a:pt x="211" y="348"/>
                  </a:cubicBezTo>
                  <a:cubicBezTo>
                    <a:pt x="212" y="348"/>
                    <a:pt x="212" y="348"/>
                    <a:pt x="212" y="347"/>
                  </a:cubicBezTo>
                  <a:cubicBezTo>
                    <a:pt x="212" y="345"/>
                    <a:pt x="212" y="344"/>
                    <a:pt x="212" y="342"/>
                  </a:cubicBezTo>
                  <a:cubicBezTo>
                    <a:pt x="212" y="339"/>
                    <a:pt x="211" y="336"/>
                    <a:pt x="212" y="333"/>
                  </a:cubicBezTo>
                  <a:cubicBezTo>
                    <a:pt x="212" y="331"/>
                    <a:pt x="212" y="328"/>
                    <a:pt x="213" y="326"/>
                  </a:cubicBezTo>
                  <a:cubicBezTo>
                    <a:pt x="213" y="326"/>
                    <a:pt x="213" y="325"/>
                    <a:pt x="214" y="325"/>
                  </a:cubicBezTo>
                  <a:cubicBezTo>
                    <a:pt x="214" y="324"/>
                    <a:pt x="214" y="324"/>
                    <a:pt x="214" y="323"/>
                  </a:cubicBezTo>
                  <a:cubicBezTo>
                    <a:pt x="215" y="322"/>
                    <a:pt x="216" y="321"/>
                    <a:pt x="217" y="322"/>
                  </a:cubicBezTo>
                  <a:cubicBezTo>
                    <a:pt x="218" y="314"/>
                    <a:pt x="217" y="307"/>
                    <a:pt x="217" y="299"/>
                  </a:cubicBezTo>
                  <a:cubicBezTo>
                    <a:pt x="217" y="296"/>
                    <a:pt x="217" y="292"/>
                    <a:pt x="218" y="289"/>
                  </a:cubicBezTo>
                  <a:cubicBezTo>
                    <a:pt x="218" y="288"/>
                    <a:pt x="219" y="286"/>
                    <a:pt x="220" y="285"/>
                  </a:cubicBezTo>
                  <a:cubicBezTo>
                    <a:pt x="220" y="283"/>
                    <a:pt x="220" y="282"/>
                    <a:pt x="222" y="282"/>
                  </a:cubicBezTo>
                  <a:cubicBezTo>
                    <a:pt x="222" y="281"/>
                    <a:pt x="222" y="277"/>
                    <a:pt x="225" y="277"/>
                  </a:cubicBezTo>
                  <a:cubicBezTo>
                    <a:pt x="225" y="276"/>
                    <a:pt x="225" y="274"/>
                    <a:pt x="225" y="273"/>
                  </a:cubicBezTo>
                  <a:cubicBezTo>
                    <a:pt x="225" y="272"/>
                    <a:pt x="225" y="271"/>
                    <a:pt x="225" y="270"/>
                  </a:cubicBezTo>
                  <a:cubicBezTo>
                    <a:pt x="225" y="269"/>
                    <a:pt x="224" y="269"/>
                    <a:pt x="224" y="269"/>
                  </a:cubicBezTo>
                  <a:cubicBezTo>
                    <a:pt x="221" y="268"/>
                    <a:pt x="222" y="264"/>
                    <a:pt x="222" y="262"/>
                  </a:cubicBezTo>
                  <a:cubicBezTo>
                    <a:pt x="222" y="260"/>
                    <a:pt x="222" y="257"/>
                    <a:pt x="223" y="255"/>
                  </a:cubicBezTo>
                  <a:cubicBezTo>
                    <a:pt x="223" y="255"/>
                    <a:pt x="223" y="254"/>
                    <a:pt x="224" y="254"/>
                  </a:cubicBezTo>
                  <a:cubicBezTo>
                    <a:pt x="224" y="254"/>
                    <a:pt x="225" y="254"/>
                    <a:pt x="225" y="253"/>
                  </a:cubicBezTo>
                  <a:cubicBezTo>
                    <a:pt x="225" y="251"/>
                    <a:pt x="225" y="250"/>
                    <a:pt x="225" y="248"/>
                  </a:cubicBezTo>
                  <a:cubicBezTo>
                    <a:pt x="225" y="246"/>
                    <a:pt x="225" y="244"/>
                    <a:pt x="225" y="242"/>
                  </a:cubicBezTo>
                  <a:cubicBezTo>
                    <a:pt x="226" y="241"/>
                    <a:pt x="226" y="241"/>
                    <a:pt x="227" y="241"/>
                  </a:cubicBezTo>
                  <a:cubicBezTo>
                    <a:pt x="227" y="239"/>
                    <a:pt x="227" y="237"/>
                    <a:pt x="227" y="235"/>
                  </a:cubicBezTo>
                  <a:cubicBezTo>
                    <a:pt x="227" y="233"/>
                    <a:pt x="227" y="232"/>
                    <a:pt x="227" y="230"/>
                  </a:cubicBezTo>
                  <a:cubicBezTo>
                    <a:pt x="227" y="228"/>
                    <a:pt x="228" y="225"/>
                    <a:pt x="227" y="224"/>
                  </a:cubicBezTo>
                  <a:cubicBezTo>
                    <a:pt x="224" y="222"/>
                    <a:pt x="222" y="220"/>
                    <a:pt x="220" y="217"/>
                  </a:cubicBezTo>
                  <a:cubicBezTo>
                    <a:pt x="220" y="214"/>
                    <a:pt x="222" y="220"/>
                    <a:pt x="220" y="217"/>
                  </a:cubicBez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4" name="íṡliďê"/>
            <p:cNvSpPr/>
            <p:nvPr/>
          </p:nvSpPr>
          <p:spPr bwMode="auto">
            <a:xfrm>
              <a:off x="104775" y="100013"/>
              <a:ext cx="919163" cy="1936750"/>
            </a:xfrm>
            <a:custGeom>
              <a:avLst/>
              <a:gdLst>
                <a:gd name="T0" fmla="*/ 219 w 244"/>
                <a:gd name="T1" fmla="*/ 291 h 514"/>
                <a:gd name="T2" fmla="*/ 194 w 244"/>
                <a:gd name="T3" fmla="*/ 289 h 514"/>
                <a:gd name="T4" fmla="*/ 182 w 244"/>
                <a:gd name="T5" fmla="*/ 280 h 514"/>
                <a:gd name="T6" fmla="*/ 172 w 244"/>
                <a:gd name="T7" fmla="*/ 272 h 514"/>
                <a:gd name="T8" fmla="*/ 157 w 244"/>
                <a:gd name="T9" fmla="*/ 254 h 514"/>
                <a:gd name="T10" fmla="*/ 128 w 244"/>
                <a:gd name="T11" fmla="*/ 236 h 514"/>
                <a:gd name="T12" fmla="*/ 110 w 244"/>
                <a:gd name="T13" fmla="*/ 223 h 514"/>
                <a:gd name="T14" fmla="*/ 79 w 244"/>
                <a:gd name="T15" fmla="*/ 215 h 514"/>
                <a:gd name="T16" fmla="*/ 66 w 244"/>
                <a:gd name="T17" fmla="*/ 218 h 514"/>
                <a:gd name="T18" fmla="*/ 53 w 244"/>
                <a:gd name="T19" fmla="*/ 231 h 514"/>
                <a:gd name="T20" fmla="*/ 38 w 244"/>
                <a:gd name="T21" fmla="*/ 225 h 514"/>
                <a:gd name="T22" fmla="*/ 39 w 244"/>
                <a:gd name="T23" fmla="*/ 208 h 514"/>
                <a:gd name="T24" fmla="*/ 29 w 244"/>
                <a:gd name="T25" fmla="*/ 180 h 514"/>
                <a:gd name="T26" fmla="*/ 21 w 244"/>
                <a:gd name="T27" fmla="*/ 178 h 514"/>
                <a:gd name="T28" fmla="*/ 16 w 244"/>
                <a:gd name="T29" fmla="*/ 165 h 514"/>
                <a:gd name="T30" fmla="*/ 34 w 244"/>
                <a:gd name="T31" fmla="*/ 132 h 514"/>
                <a:gd name="T32" fmla="*/ 60 w 244"/>
                <a:gd name="T33" fmla="*/ 140 h 514"/>
                <a:gd name="T34" fmla="*/ 71 w 244"/>
                <a:gd name="T35" fmla="*/ 123 h 514"/>
                <a:gd name="T36" fmla="*/ 78 w 244"/>
                <a:gd name="T37" fmla="*/ 113 h 514"/>
                <a:gd name="T38" fmla="*/ 98 w 244"/>
                <a:gd name="T39" fmla="*/ 100 h 514"/>
                <a:gd name="T40" fmla="*/ 116 w 244"/>
                <a:gd name="T41" fmla="*/ 81 h 514"/>
                <a:gd name="T42" fmla="*/ 134 w 244"/>
                <a:gd name="T43" fmla="*/ 66 h 514"/>
                <a:gd name="T44" fmla="*/ 149 w 244"/>
                <a:gd name="T45" fmla="*/ 55 h 514"/>
                <a:gd name="T46" fmla="*/ 144 w 244"/>
                <a:gd name="T47" fmla="*/ 50 h 514"/>
                <a:gd name="T48" fmla="*/ 172 w 244"/>
                <a:gd name="T49" fmla="*/ 42 h 514"/>
                <a:gd name="T50" fmla="*/ 183 w 244"/>
                <a:gd name="T51" fmla="*/ 21 h 514"/>
                <a:gd name="T52" fmla="*/ 166 w 244"/>
                <a:gd name="T53" fmla="*/ 16 h 514"/>
                <a:gd name="T54" fmla="*/ 147 w 244"/>
                <a:gd name="T55" fmla="*/ 30 h 514"/>
                <a:gd name="T56" fmla="*/ 130 w 244"/>
                <a:gd name="T57" fmla="*/ 37 h 514"/>
                <a:gd name="T58" fmla="*/ 136 w 244"/>
                <a:gd name="T59" fmla="*/ 16 h 514"/>
                <a:gd name="T60" fmla="*/ 155 w 244"/>
                <a:gd name="T61" fmla="*/ 9 h 514"/>
                <a:gd name="T62" fmla="*/ 26 w 244"/>
                <a:gd name="T63" fmla="*/ 104 h 514"/>
                <a:gd name="T64" fmla="*/ 0 w 244"/>
                <a:gd name="T65" fmla="*/ 178 h 514"/>
                <a:gd name="T66" fmla="*/ 12 w 244"/>
                <a:gd name="T67" fmla="*/ 199 h 514"/>
                <a:gd name="T68" fmla="*/ 32 w 244"/>
                <a:gd name="T69" fmla="*/ 227 h 514"/>
                <a:gd name="T70" fmla="*/ 45 w 244"/>
                <a:gd name="T71" fmla="*/ 233 h 514"/>
                <a:gd name="T72" fmla="*/ 40 w 244"/>
                <a:gd name="T73" fmla="*/ 275 h 514"/>
                <a:gd name="T74" fmla="*/ 37 w 244"/>
                <a:gd name="T75" fmla="*/ 301 h 514"/>
                <a:gd name="T76" fmla="*/ 53 w 244"/>
                <a:gd name="T77" fmla="*/ 326 h 514"/>
                <a:gd name="T78" fmla="*/ 63 w 244"/>
                <a:gd name="T79" fmla="*/ 352 h 514"/>
                <a:gd name="T80" fmla="*/ 76 w 244"/>
                <a:gd name="T81" fmla="*/ 369 h 514"/>
                <a:gd name="T82" fmla="*/ 89 w 244"/>
                <a:gd name="T83" fmla="*/ 383 h 514"/>
                <a:gd name="T84" fmla="*/ 96 w 244"/>
                <a:gd name="T85" fmla="*/ 399 h 514"/>
                <a:gd name="T86" fmla="*/ 101 w 244"/>
                <a:gd name="T87" fmla="*/ 435 h 514"/>
                <a:gd name="T88" fmla="*/ 115 w 244"/>
                <a:gd name="T89" fmla="*/ 476 h 514"/>
                <a:gd name="T90" fmla="*/ 129 w 244"/>
                <a:gd name="T91" fmla="*/ 497 h 514"/>
                <a:gd name="T92" fmla="*/ 142 w 244"/>
                <a:gd name="T93" fmla="*/ 510 h 514"/>
                <a:gd name="T94" fmla="*/ 147 w 244"/>
                <a:gd name="T95" fmla="*/ 499 h 514"/>
                <a:gd name="T96" fmla="*/ 142 w 244"/>
                <a:gd name="T97" fmla="*/ 476 h 514"/>
                <a:gd name="T98" fmla="*/ 155 w 244"/>
                <a:gd name="T99" fmla="*/ 461 h 514"/>
                <a:gd name="T100" fmla="*/ 165 w 244"/>
                <a:gd name="T101" fmla="*/ 442 h 514"/>
                <a:gd name="T102" fmla="*/ 180 w 244"/>
                <a:gd name="T103" fmla="*/ 403 h 514"/>
                <a:gd name="T104" fmla="*/ 206 w 244"/>
                <a:gd name="T105" fmla="*/ 387 h 514"/>
                <a:gd name="T106" fmla="*/ 223 w 244"/>
                <a:gd name="T107" fmla="*/ 352 h 514"/>
                <a:gd name="T108" fmla="*/ 228 w 244"/>
                <a:gd name="T109" fmla="*/ 338 h 514"/>
                <a:gd name="T110" fmla="*/ 241 w 244"/>
                <a:gd name="T111" fmla="*/ 318 h 5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44" h="514">
                  <a:moveTo>
                    <a:pt x="241" y="301"/>
                  </a:moveTo>
                  <a:cubicBezTo>
                    <a:pt x="237" y="301"/>
                    <a:pt x="232" y="302"/>
                    <a:pt x="229" y="299"/>
                  </a:cubicBezTo>
                  <a:cubicBezTo>
                    <a:pt x="229" y="298"/>
                    <a:pt x="229" y="297"/>
                    <a:pt x="228" y="297"/>
                  </a:cubicBezTo>
                  <a:cubicBezTo>
                    <a:pt x="228" y="296"/>
                    <a:pt x="228" y="296"/>
                    <a:pt x="227" y="296"/>
                  </a:cubicBezTo>
                  <a:cubicBezTo>
                    <a:pt x="227" y="296"/>
                    <a:pt x="226" y="296"/>
                    <a:pt x="225" y="296"/>
                  </a:cubicBezTo>
                  <a:cubicBezTo>
                    <a:pt x="224" y="295"/>
                    <a:pt x="222" y="294"/>
                    <a:pt x="221" y="292"/>
                  </a:cubicBezTo>
                  <a:cubicBezTo>
                    <a:pt x="221" y="292"/>
                    <a:pt x="220" y="292"/>
                    <a:pt x="220" y="291"/>
                  </a:cubicBezTo>
                  <a:cubicBezTo>
                    <a:pt x="220" y="290"/>
                    <a:pt x="220" y="291"/>
                    <a:pt x="219" y="291"/>
                  </a:cubicBezTo>
                  <a:cubicBezTo>
                    <a:pt x="218" y="291"/>
                    <a:pt x="217" y="291"/>
                    <a:pt x="216" y="291"/>
                  </a:cubicBezTo>
                  <a:cubicBezTo>
                    <a:pt x="214" y="291"/>
                    <a:pt x="212" y="291"/>
                    <a:pt x="210" y="290"/>
                  </a:cubicBezTo>
                  <a:cubicBezTo>
                    <a:pt x="209" y="290"/>
                    <a:pt x="208" y="290"/>
                    <a:pt x="207" y="288"/>
                  </a:cubicBezTo>
                  <a:cubicBezTo>
                    <a:pt x="207" y="288"/>
                    <a:pt x="200" y="288"/>
                    <a:pt x="199" y="288"/>
                  </a:cubicBezTo>
                  <a:cubicBezTo>
                    <a:pt x="199" y="288"/>
                    <a:pt x="198" y="288"/>
                    <a:pt x="197" y="288"/>
                  </a:cubicBezTo>
                  <a:cubicBezTo>
                    <a:pt x="196" y="288"/>
                    <a:pt x="197" y="288"/>
                    <a:pt x="196" y="289"/>
                  </a:cubicBezTo>
                  <a:cubicBezTo>
                    <a:pt x="196" y="289"/>
                    <a:pt x="196" y="290"/>
                    <a:pt x="195" y="290"/>
                  </a:cubicBezTo>
                  <a:cubicBezTo>
                    <a:pt x="195" y="290"/>
                    <a:pt x="194" y="289"/>
                    <a:pt x="194" y="289"/>
                  </a:cubicBezTo>
                  <a:cubicBezTo>
                    <a:pt x="194" y="288"/>
                    <a:pt x="194" y="285"/>
                    <a:pt x="194" y="285"/>
                  </a:cubicBezTo>
                  <a:cubicBezTo>
                    <a:pt x="192" y="285"/>
                    <a:pt x="190" y="285"/>
                    <a:pt x="189" y="285"/>
                  </a:cubicBezTo>
                  <a:cubicBezTo>
                    <a:pt x="188" y="285"/>
                    <a:pt x="187" y="285"/>
                    <a:pt x="187" y="284"/>
                  </a:cubicBezTo>
                  <a:cubicBezTo>
                    <a:pt x="187" y="284"/>
                    <a:pt x="186" y="284"/>
                    <a:pt x="186" y="284"/>
                  </a:cubicBezTo>
                  <a:cubicBezTo>
                    <a:pt x="186" y="283"/>
                    <a:pt x="186" y="283"/>
                    <a:pt x="185" y="283"/>
                  </a:cubicBezTo>
                  <a:cubicBezTo>
                    <a:pt x="184" y="283"/>
                    <a:pt x="184" y="282"/>
                    <a:pt x="184" y="282"/>
                  </a:cubicBezTo>
                  <a:cubicBezTo>
                    <a:pt x="184" y="281"/>
                    <a:pt x="184" y="281"/>
                    <a:pt x="184" y="281"/>
                  </a:cubicBezTo>
                  <a:cubicBezTo>
                    <a:pt x="183" y="280"/>
                    <a:pt x="183" y="280"/>
                    <a:pt x="182" y="280"/>
                  </a:cubicBezTo>
                  <a:cubicBezTo>
                    <a:pt x="179" y="280"/>
                    <a:pt x="177" y="280"/>
                    <a:pt x="174" y="280"/>
                  </a:cubicBezTo>
                  <a:cubicBezTo>
                    <a:pt x="172" y="280"/>
                    <a:pt x="170" y="280"/>
                    <a:pt x="167" y="280"/>
                  </a:cubicBezTo>
                  <a:cubicBezTo>
                    <a:pt x="166" y="280"/>
                    <a:pt x="164" y="281"/>
                    <a:pt x="162" y="280"/>
                  </a:cubicBezTo>
                  <a:cubicBezTo>
                    <a:pt x="160" y="279"/>
                    <a:pt x="159" y="276"/>
                    <a:pt x="161" y="275"/>
                  </a:cubicBezTo>
                  <a:cubicBezTo>
                    <a:pt x="163" y="275"/>
                    <a:pt x="164" y="276"/>
                    <a:pt x="165" y="274"/>
                  </a:cubicBezTo>
                  <a:cubicBezTo>
                    <a:pt x="165" y="274"/>
                    <a:pt x="165" y="273"/>
                    <a:pt x="165" y="272"/>
                  </a:cubicBezTo>
                  <a:cubicBezTo>
                    <a:pt x="166" y="272"/>
                    <a:pt x="168" y="272"/>
                    <a:pt x="169" y="272"/>
                  </a:cubicBezTo>
                  <a:cubicBezTo>
                    <a:pt x="170" y="272"/>
                    <a:pt x="171" y="272"/>
                    <a:pt x="172" y="272"/>
                  </a:cubicBezTo>
                  <a:cubicBezTo>
                    <a:pt x="173" y="273"/>
                    <a:pt x="173" y="272"/>
                    <a:pt x="173" y="272"/>
                  </a:cubicBezTo>
                  <a:cubicBezTo>
                    <a:pt x="173" y="271"/>
                    <a:pt x="173" y="271"/>
                    <a:pt x="173" y="270"/>
                  </a:cubicBezTo>
                  <a:cubicBezTo>
                    <a:pt x="173" y="269"/>
                    <a:pt x="172" y="268"/>
                    <a:pt x="172" y="267"/>
                  </a:cubicBezTo>
                  <a:cubicBezTo>
                    <a:pt x="170" y="264"/>
                    <a:pt x="167" y="263"/>
                    <a:pt x="165" y="262"/>
                  </a:cubicBezTo>
                  <a:cubicBezTo>
                    <a:pt x="164" y="262"/>
                    <a:pt x="163" y="262"/>
                    <a:pt x="162" y="262"/>
                  </a:cubicBezTo>
                  <a:cubicBezTo>
                    <a:pt x="162" y="261"/>
                    <a:pt x="162" y="260"/>
                    <a:pt x="161" y="260"/>
                  </a:cubicBezTo>
                  <a:cubicBezTo>
                    <a:pt x="160" y="258"/>
                    <a:pt x="159" y="257"/>
                    <a:pt x="158" y="257"/>
                  </a:cubicBezTo>
                  <a:cubicBezTo>
                    <a:pt x="157" y="257"/>
                    <a:pt x="157" y="255"/>
                    <a:pt x="157" y="254"/>
                  </a:cubicBezTo>
                  <a:cubicBezTo>
                    <a:pt x="157" y="253"/>
                    <a:pt x="157" y="253"/>
                    <a:pt x="156" y="252"/>
                  </a:cubicBezTo>
                  <a:cubicBezTo>
                    <a:pt x="155" y="251"/>
                    <a:pt x="154" y="250"/>
                    <a:pt x="153" y="249"/>
                  </a:cubicBezTo>
                  <a:cubicBezTo>
                    <a:pt x="152" y="248"/>
                    <a:pt x="151" y="248"/>
                    <a:pt x="150" y="247"/>
                  </a:cubicBezTo>
                  <a:cubicBezTo>
                    <a:pt x="149" y="246"/>
                    <a:pt x="147" y="244"/>
                    <a:pt x="146" y="244"/>
                  </a:cubicBezTo>
                  <a:cubicBezTo>
                    <a:pt x="144" y="244"/>
                    <a:pt x="139" y="244"/>
                    <a:pt x="139" y="241"/>
                  </a:cubicBezTo>
                  <a:cubicBezTo>
                    <a:pt x="137" y="241"/>
                    <a:pt x="134" y="241"/>
                    <a:pt x="132" y="240"/>
                  </a:cubicBezTo>
                  <a:cubicBezTo>
                    <a:pt x="131" y="240"/>
                    <a:pt x="130" y="239"/>
                    <a:pt x="130" y="239"/>
                  </a:cubicBezTo>
                  <a:cubicBezTo>
                    <a:pt x="129" y="238"/>
                    <a:pt x="129" y="236"/>
                    <a:pt x="128" y="236"/>
                  </a:cubicBezTo>
                  <a:cubicBezTo>
                    <a:pt x="127" y="236"/>
                    <a:pt x="126" y="235"/>
                    <a:pt x="126" y="234"/>
                  </a:cubicBezTo>
                  <a:cubicBezTo>
                    <a:pt x="126" y="234"/>
                    <a:pt x="126" y="233"/>
                    <a:pt x="126" y="232"/>
                  </a:cubicBezTo>
                  <a:cubicBezTo>
                    <a:pt x="125" y="231"/>
                    <a:pt x="124" y="231"/>
                    <a:pt x="123" y="231"/>
                  </a:cubicBezTo>
                  <a:cubicBezTo>
                    <a:pt x="120" y="230"/>
                    <a:pt x="117" y="231"/>
                    <a:pt x="115" y="230"/>
                  </a:cubicBezTo>
                  <a:cubicBezTo>
                    <a:pt x="111" y="230"/>
                    <a:pt x="114" y="227"/>
                    <a:pt x="115" y="225"/>
                  </a:cubicBezTo>
                  <a:cubicBezTo>
                    <a:pt x="114" y="225"/>
                    <a:pt x="112" y="225"/>
                    <a:pt x="113" y="223"/>
                  </a:cubicBezTo>
                  <a:cubicBezTo>
                    <a:pt x="112" y="223"/>
                    <a:pt x="112" y="223"/>
                    <a:pt x="111" y="223"/>
                  </a:cubicBezTo>
                  <a:cubicBezTo>
                    <a:pt x="110" y="223"/>
                    <a:pt x="110" y="223"/>
                    <a:pt x="110" y="223"/>
                  </a:cubicBezTo>
                  <a:cubicBezTo>
                    <a:pt x="110" y="224"/>
                    <a:pt x="110" y="225"/>
                    <a:pt x="109" y="225"/>
                  </a:cubicBezTo>
                  <a:cubicBezTo>
                    <a:pt x="109" y="226"/>
                    <a:pt x="107" y="226"/>
                    <a:pt x="106" y="225"/>
                  </a:cubicBezTo>
                  <a:cubicBezTo>
                    <a:pt x="105" y="225"/>
                    <a:pt x="102" y="222"/>
                    <a:pt x="102" y="220"/>
                  </a:cubicBezTo>
                  <a:cubicBezTo>
                    <a:pt x="99" y="221"/>
                    <a:pt x="96" y="221"/>
                    <a:pt x="93" y="220"/>
                  </a:cubicBezTo>
                  <a:cubicBezTo>
                    <a:pt x="90" y="219"/>
                    <a:pt x="88" y="217"/>
                    <a:pt x="86" y="216"/>
                  </a:cubicBezTo>
                  <a:cubicBezTo>
                    <a:pt x="85" y="215"/>
                    <a:pt x="83" y="215"/>
                    <a:pt x="82" y="215"/>
                  </a:cubicBezTo>
                  <a:cubicBezTo>
                    <a:pt x="81" y="215"/>
                    <a:pt x="81" y="215"/>
                    <a:pt x="80" y="215"/>
                  </a:cubicBezTo>
                  <a:cubicBezTo>
                    <a:pt x="79" y="215"/>
                    <a:pt x="79" y="215"/>
                    <a:pt x="79" y="215"/>
                  </a:cubicBezTo>
                  <a:cubicBezTo>
                    <a:pt x="79" y="216"/>
                    <a:pt x="79" y="216"/>
                    <a:pt x="79" y="217"/>
                  </a:cubicBezTo>
                  <a:cubicBezTo>
                    <a:pt x="79" y="219"/>
                    <a:pt x="80" y="225"/>
                    <a:pt x="76" y="225"/>
                  </a:cubicBezTo>
                  <a:cubicBezTo>
                    <a:pt x="76" y="223"/>
                    <a:pt x="77" y="220"/>
                    <a:pt x="76" y="218"/>
                  </a:cubicBezTo>
                  <a:cubicBezTo>
                    <a:pt x="76" y="215"/>
                    <a:pt x="74" y="215"/>
                    <a:pt x="71" y="215"/>
                  </a:cubicBezTo>
                  <a:cubicBezTo>
                    <a:pt x="71" y="216"/>
                    <a:pt x="71" y="217"/>
                    <a:pt x="70" y="217"/>
                  </a:cubicBezTo>
                  <a:cubicBezTo>
                    <a:pt x="69" y="217"/>
                    <a:pt x="68" y="217"/>
                    <a:pt x="68" y="217"/>
                  </a:cubicBezTo>
                  <a:cubicBezTo>
                    <a:pt x="67" y="217"/>
                    <a:pt x="67" y="217"/>
                    <a:pt x="66" y="217"/>
                  </a:cubicBezTo>
                  <a:cubicBezTo>
                    <a:pt x="65" y="217"/>
                    <a:pt x="66" y="218"/>
                    <a:pt x="66" y="218"/>
                  </a:cubicBezTo>
                  <a:cubicBezTo>
                    <a:pt x="64" y="221"/>
                    <a:pt x="60" y="220"/>
                    <a:pt x="58" y="220"/>
                  </a:cubicBezTo>
                  <a:cubicBezTo>
                    <a:pt x="58" y="222"/>
                    <a:pt x="60" y="222"/>
                    <a:pt x="60" y="224"/>
                  </a:cubicBezTo>
                  <a:cubicBezTo>
                    <a:pt x="60" y="224"/>
                    <a:pt x="61" y="225"/>
                    <a:pt x="61" y="225"/>
                  </a:cubicBezTo>
                  <a:cubicBezTo>
                    <a:pt x="61" y="225"/>
                    <a:pt x="61" y="226"/>
                    <a:pt x="62" y="226"/>
                  </a:cubicBezTo>
                  <a:cubicBezTo>
                    <a:pt x="62" y="226"/>
                    <a:pt x="62" y="227"/>
                    <a:pt x="62" y="228"/>
                  </a:cubicBezTo>
                  <a:cubicBezTo>
                    <a:pt x="61" y="229"/>
                    <a:pt x="60" y="230"/>
                    <a:pt x="58" y="230"/>
                  </a:cubicBezTo>
                  <a:cubicBezTo>
                    <a:pt x="57" y="231"/>
                    <a:pt x="56" y="231"/>
                    <a:pt x="55" y="231"/>
                  </a:cubicBezTo>
                  <a:cubicBezTo>
                    <a:pt x="54" y="231"/>
                    <a:pt x="53" y="231"/>
                    <a:pt x="53" y="231"/>
                  </a:cubicBezTo>
                  <a:cubicBezTo>
                    <a:pt x="53" y="230"/>
                    <a:pt x="53" y="229"/>
                    <a:pt x="52" y="229"/>
                  </a:cubicBezTo>
                  <a:cubicBezTo>
                    <a:pt x="52" y="228"/>
                    <a:pt x="51" y="228"/>
                    <a:pt x="51" y="227"/>
                  </a:cubicBezTo>
                  <a:cubicBezTo>
                    <a:pt x="50" y="226"/>
                    <a:pt x="50" y="226"/>
                    <a:pt x="50" y="225"/>
                  </a:cubicBezTo>
                  <a:cubicBezTo>
                    <a:pt x="49" y="223"/>
                    <a:pt x="48" y="223"/>
                    <a:pt x="46" y="224"/>
                  </a:cubicBezTo>
                  <a:cubicBezTo>
                    <a:pt x="45" y="224"/>
                    <a:pt x="42" y="225"/>
                    <a:pt x="42" y="226"/>
                  </a:cubicBezTo>
                  <a:cubicBezTo>
                    <a:pt x="42" y="227"/>
                    <a:pt x="40" y="228"/>
                    <a:pt x="40" y="226"/>
                  </a:cubicBezTo>
                  <a:cubicBezTo>
                    <a:pt x="40" y="226"/>
                    <a:pt x="40" y="225"/>
                    <a:pt x="39" y="225"/>
                  </a:cubicBezTo>
                  <a:cubicBezTo>
                    <a:pt x="39" y="225"/>
                    <a:pt x="38" y="225"/>
                    <a:pt x="38" y="225"/>
                  </a:cubicBezTo>
                  <a:cubicBezTo>
                    <a:pt x="37" y="225"/>
                    <a:pt x="37" y="224"/>
                    <a:pt x="37" y="223"/>
                  </a:cubicBezTo>
                  <a:cubicBezTo>
                    <a:pt x="37" y="222"/>
                    <a:pt x="36" y="223"/>
                    <a:pt x="36" y="222"/>
                  </a:cubicBezTo>
                  <a:cubicBezTo>
                    <a:pt x="35" y="222"/>
                    <a:pt x="34" y="221"/>
                    <a:pt x="34" y="221"/>
                  </a:cubicBezTo>
                  <a:cubicBezTo>
                    <a:pt x="34" y="220"/>
                    <a:pt x="34" y="219"/>
                    <a:pt x="33" y="218"/>
                  </a:cubicBezTo>
                  <a:cubicBezTo>
                    <a:pt x="33" y="217"/>
                    <a:pt x="32" y="216"/>
                    <a:pt x="32" y="216"/>
                  </a:cubicBezTo>
                  <a:cubicBezTo>
                    <a:pt x="32" y="214"/>
                    <a:pt x="32" y="213"/>
                    <a:pt x="32" y="212"/>
                  </a:cubicBezTo>
                  <a:cubicBezTo>
                    <a:pt x="32" y="212"/>
                    <a:pt x="33" y="211"/>
                    <a:pt x="33" y="211"/>
                  </a:cubicBezTo>
                  <a:cubicBezTo>
                    <a:pt x="35" y="210"/>
                    <a:pt x="38" y="210"/>
                    <a:pt x="39" y="208"/>
                  </a:cubicBezTo>
                  <a:cubicBezTo>
                    <a:pt x="40" y="207"/>
                    <a:pt x="40" y="206"/>
                    <a:pt x="40" y="204"/>
                  </a:cubicBezTo>
                  <a:cubicBezTo>
                    <a:pt x="38" y="204"/>
                    <a:pt x="37" y="203"/>
                    <a:pt x="37" y="201"/>
                  </a:cubicBezTo>
                  <a:cubicBezTo>
                    <a:pt x="37" y="199"/>
                    <a:pt x="37" y="197"/>
                    <a:pt x="37" y="194"/>
                  </a:cubicBezTo>
                  <a:cubicBezTo>
                    <a:pt x="37" y="194"/>
                    <a:pt x="35" y="194"/>
                    <a:pt x="34" y="194"/>
                  </a:cubicBezTo>
                  <a:cubicBezTo>
                    <a:pt x="33" y="194"/>
                    <a:pt x="32" y="194"/>
                    <a:pt x="31" y="194"/>
                  </a:cubicBezTo>
                  <a:cubicBezTo>
                    <a:pt x="29" y="194"/>
                    <a:pt x="27" y="193"/>
                    <a:pt x="27" y="191"/>
                  </a:cubicBezTo>
                  <a:cubicBezTo>
                    <a:pt x="27" y="189"/>
                    <a:pt x="26" y="185"/>
                    <a:pt x="29" y="186"/>
                  </a:cubicBezTo>
                  <a:cubicBezTo>
                    <a:pt x="29" y="184"/>
                    <a:pt x="29" y="182"/>
                    <a:pt x="29" y="180"/>
                  </a:cubicBezTo>
                  <a:cubicBezTo>
                    <a:pt x="30" y="178"/>
                    <a:pt x="31" y="178"/>
                    <a:pt x="32" y="178"/>
                  </a:cubicBezTo>
                  <a:cubicBezTo>
                    <a:pt x="36" y="179"/>
                    <a:pt x="37" y="177"/>
                    <a:pt x="37" y="174"/>
                  </a:cubicBezTo>
                  <a:cubicBezTo>
                    <a:pt x="37" y="172"/>
                    <a:pt x="37" y="170"/>
                    <a:pt x="37" y="168"/>
                  </a:cubicBezTo>
                  <a:cubicBezTo>
                    <a:pt x="35" y="168"/>
                    <a:pt x="33" y="167"/>
                    <a:pt x="32" y="168"/>
                  </a:cubicBezTo>
                  <a:cubicBezTo>
                    <a:pt x="30" y="168"/>
                    <a:pt x="29" y="169"/>
                    <a:pt x="29" y="171"/>
                  </a:cubicBezTo>
                  <a:cubicBezTo>
                    <a:pt x="29" y="172"/>
                    <a:pt x="28" y="173"/>
                    <a:pt x="27" y="173"/>
                  </a:cubicBezTo>
                  <a:cubicBezTo>
                    <a:pt x="26" y="175"/>
                    <a:pt x="26" y="176"/>
                    <a:pt x="24" y="176"/>
                  </a:cubicBezTo>
                  <a:cubicBezTo>
                    <a:pt x="23" y="176"/>
                    <a:pt x="22" y="177"/>
                    <a:pt x="21" y="178"/>
                  </a:cubicBezTo>
                  <a:cubicBezTo>
                    <a:pt x="20" y="179"/>
                    <a:pt x="18" y="182"/>
                    <a:pt x="15" y="183"/>
                  </a:cubicBezTo>
                  <a:cubicBezTo>
                    <a:pt x="14" y="183"/>
                    <a:pt x="14" y="182"/>
                    <a:pt x="14" y="181"/>
                  </a:cubicBezTo>
                  <a:cubicBezTo>
                    <a:pt x="13" y="180"/>
                    <a:pt x="13" y="179"/>
                    <a:pt x="13" y="178"/>
                  </a:cubicBezTo>
                  <a:cubicBezTo>
                    <a:pt x="13" y="178"/>
                    <a:pt x="13" y="177"/>
                    <a:pt x="13" y="176"/>
                  </a:cubicBezTo>
                  <a:cubicBezTo>
                    <a:pt x="13" y="175"/>
                    <a:pt x="13" y="176"/>
                    <a:pt x="12" y="175"/>
                  </a:cubicBezTo>
                  <a:cubicBezTo>
                    <a:pt x="10" y="175"/>
                    <a:pt x="11" y="173"/>
                    <a:pt x="11" y="171"/>
                  </a:cubicBezTo>
                  <a:cubicBezTo>
                    <a:pt x="11" y="169"/>
                    <a:pt x="11" y="167"/>
                    <a:pt x="13" y="168"/>
                  </a:cubicBezTo>
                  <a:cubicBezTo>
                    <a:pt x="14" y="166"/>
                    <a:pt x="14" y="165"/>
                    <a:pt x="16" y="165"/>
                  </a:cubicBezTo>
                  <a:cubicBezTo>
                    <a:pt x="16" y="163"/>
                    <a:pt x="16" y="159"/>
                    <a:pt x="19" y="160"/>
                  </a:cubicBezTo>
                  <a:cubicBezTo>
                    <a:pt x="19" y="158"/>
                    <a:pt x="18" y="151"/>
                    <a:pt x="21" y="152"/>
                  </a:cubicBezTo>
                  <a:cubicBezTo>
                    <a:pt x="21" y="150"/>
                    <a:pt x="21" y="146"/>
                    <a:pt x="24" y="147"/>
                  </a:cubicBezTo>
                  <a:cubicBezTo>
                    <a:pt x="24" y="146"/>
                    <a:pt x="23" y="143"/>
                    <a:pt x="25" y="142"/>
                  </a:cubicBezTo>
                  <a:cubicBezTo>
                    <a:pt x="25" y="142"/>
                    <a:pt x="26" y="141"/>
                    <a:pt x="26" y="142"/>
                  </a:cubicBezTo>
                  <a:cubicBezTo>
                    <a:pt x="27" y="142"/>
                    <a:pt x="27" y="141"/>
                    <a:pt x="27" y="141"/>
                  </a:cubicBezTo>
                  <a:cubicBezTo>
                    <a:pt x="27" y="140"/>
                    <a:pt x="27" y="139"/>
                    <a:pt x="28" y="138"/>
                  </a:cubicBezTo>
                  <a:cubicBezTo>
                    <a:pt x="30" y="136"/>
                    <a:pt x="33" y="135"/>
                    <a:pt x="34" y="132"/>
                  </a:cubicBezTo>
                  <a:cubicBezTo>
                    <a:pt x="35" y="131"/>
                    <a:pt x="34" y="129"/>
                    <a:pt x="36" y="128"/>
                  </a:cubicBezTo>
                  <a:cubicBezTo>
                    <a:pt x="37" y="128"/>
                    <a:pt x="38" y="129"/>
                    <a:pt x="39" y="130"/>
                  </a:cubicBezTo>
                  <a:cubicBezTo>
                    <a:pt x="40" y="130"/>
                    <a:pt x="41" y="130"/>
                    <a:pt x="42" y="130"/>
                  </a:cubicBezTo>
                  <a:cubicBezTo>
                    <a:pt x="45" y="131"/>
                    <a:pt x="46" y="129"/>
                    <a:pt x="48" y="128"/>
                  </a:cubicBezTo>
                  <a:cubicBezTo>
                    <a:pt x="50" y="127"/>
                    <a:pt x="52" y="126"/>
                    <a:pt x="53" y="126"/>
                  </a:cubicBezTo>
                  <a:cubicBezTo>
                    <a:pt x="55" y="126"/>
                    <a:pt x="56" y="126"/>
                    <a:pt x="58" y="126"/>
                  </a:cubicBezTo>
                  <a:cubicBezTo>
                    <a:pt x="60" y="127"/>
                    <a:pt x="60" y="130"/>
                    <a:pt x="61" y="132"/>
                  </a:cubicBezTo>
                  <a:cubicBezTo>
                    <a:pt x="61" y="135"/>
                    <a:pt x="61" y="138"/>
                    <a:pt x="60" y="140"/>
                  </a:cubicBezTo>
                  <a:cubicBezTo>
                    <a:pt x="60" y="141"/>
                    <a:pt x="59" y="141"/>
                    <a:pt x="58" y="142"/>
                  </a:cubicBezTo>
                  <a:cubicBezTo>
                    <a:pt x="58" y="142"/>
                    <a:pt x="58" y="143"/>
                    <a:pt x="58" y="144"/>
                  </a:cubicBezTo>
                  <a:cubicBezTo>
                    <a:pt x="58" y="144"/>
                    <a:pt x="58" y="144"/>
                    <a:pt x="59" y="144"/>
                  </a:cubicBezTo>
                  <a:cubicBezTo>
                    <a:pt x="59" y="144"/>
                    <a:pt x="60" y="145"/>
                    <a:pt x="61" y="145"/>
                  </a:cubicBezTo>
                  <a:cubicBezTo>
                    <a:pt x="61" y="146"/>
                    <a:pt x="61" y="146"/>
                    <a:pt x="61" y="147"/>
                  </a:cubicBezTo>
                  <a:cubicBezTo>
                    <a:pt x="65" y="146"/>
                    <a:pt x="61" y="135"/>
                    <a:pt x="66" y="136"/>
                  </a:cubicBezTo>
                  <a:cubicBezTo>
                    <a:pt x="66" y="134"/>
                    <a:pt x="65" y="130"/>
                    <a:pt x="68" y="131"/>
                  </a:cubicBezTo>
                  <a:cubicBezTo>
                    <a:pt x="68" y="129"/>
                    <a:pt x="67" y="122"/>
                    <a:pt x="71" y="123"/>
                  </a:cubicBezTo>
                  <a:cubicBezTo>
                    <a:pt x="72" y="123"/>
                    <a:pt x="73" y="124"/>
                    <a:pt x="74" y="123"/>
                  </a:cubicBezTo>
                  <a:cubicBezTo>
                    <a:pt x="74" y="122"/>
                    <a:pt x="74" y="122"/>
                    <a:pt x="75" y="121"/>
                  </a:cubicBezTo>
                  <a:cubicBezTo>
                    <a:pt x="76" y="120"/>
                    <a:pt x="77" y="120"/>
                    <a:pt x="79" y="121"/>
                  </a:cubicBezTo>
                  <a:cubicBezTo>
                    <a:pt x="79" y="120"/>
                    <a:pt x="79" y="118"/>
                    <a:pt x="78" y="118"/>
                  </a:cubicBezTo>
                  <a:cubicBezTo>
                    <a:pt x="78" y="118"/>
                    <a:pt x="77" y="117"/>
                    <a:pt x="77" y="117"/>
                  </a:cubicBezTo>
                  <a:cubicBezTo>
                    <a:pt x="76" y="116"/>
                    <a:pt x="76" y="115"/>
                    <a:pt x="76" y="115"/>
                  </a:cubicBezTo>
                  <a:cubicBezTo>
                    <a:pt x="76" y="114"/>
                    <a:pt x="76" y="114"/>
                    <a:pt x="76" y="113"/>
                  </a:cubicBezTo>
                  <a:cubicBezTo>
                    <a:pt x="76" y="112"/>
                    <a:pt x="77" y="113"/>
                    <a:pt x="78" y="113"/>
                  </a:cubicBezTo>
                  <a:cubicBezTo>
                    <a:pt x="79" y="113"/>
                    <a:pt x="80" y="113"/>
                    <a:pt x="81" y="113"/>
                  </a:cubicBezTo>
                  <a:cubicBezTo>
                    <a:pt x="82" y="113"/>
                    <a:pt x="84" y="113"/>
                    <a:pt x="84" y="112"/>
                  </a:cubicBezTo>
                  <a:cubicBezTo>
                    <a:pt x="85" y="111"/>
                    <a:pt x="86" y="109"/>
                    <a:pt x="87" y="108"/>
                  </a:cubicBezTo>
                  <a:cubicBezTo>
                    <a:pt x="89" y="107"/>
                    <a:pt x="90" y="106"/>
                    <a:pt x="92" y="105"/>
                  </a:cubicBezTo>
                  <a:cubicBezTo>
                    <a:pt x="93" y="105"/>
                    <a:pt x="93" y="105"/>
                    <a:pt x="94" y="105"/>
                  </a:cubicBezTo>
                  <a:cubicBezTo>
                    <a:pt x="95" y="105"/>
                    <a:pt x="95" y="105"/>
                    <a:pt x="95" y="104"/>
                  </a:cubicBezTo>
                  <a:cubicBezTo>
                    <a:pt x="95" y="103"/>
                    <a:pt x="96" y="103"/>
                    <a:pt x="96" y="102"/>
                  </a:cubicBezTo>
                  <a:cubicBezTo>
                    <a:pt x="97" y="101"/>
                    <a:pt x="97" y="101"/>
                    <a:pt x="98" y="100"/>
                  </a:cubicBezTo>
                  <a:cubicBezTo>
                    <a:pt x="98" y="100"/>
                    <a:pt x="99" y="100"/>
                    <a:pt x="99" y="100"/>
                  </a:cubicBezTo>
                  <a:cubicBezTo>
                    <a:pt x="100" y="100"/>
                    <a:pt x="100" y="99"/>
                    <a:pt x="100" y="98"/>
                  </a:cubicBezTo>
                  <a:cubicBezTo>
                    <a:pt x="100" y="97"/>
                    <a:pt x="100" y="96"/>
                    <a:pt x="100" y="94"/>
                  </a:cubicBezTo>
                  <a:cubicBezTo>
                    <a:pt x="100" y="94"/>
                    <a:pt x="101" y="93"/>
                    <a:pt x="101" y="92"/>
                  </a:cubicBezTo>
                  <a:cubicBezTo>
                    <a:pt x="104" y="88"/>
                    <a:pt x="107" y="86"/>
                    <a:pt x="110" y="84"/>
                  </a:cubicBezTo>
                  <a:cubicBezTo>
                    <a:pt x="111" y="84"/>
                    <a:pt x="113" y="84"/>
                    <a:pt x="113" y="84"/>
                  </a:cubicBezTo>
                  <a:cubicBezTo>
                    <a:pt x="113" y="83"/>
                    <a:pt x="113" y="82"/>
                    <a:pt x="114" y="82"/>
                  </a:cubicBezTo>
                  <a:cubicBezTo>
                    <a:pt x="114" y="81"/>
                    <a:pt x="115" y="81"/>
                    <a:pt x="116" y="81"/>
                  </a:cubicBezTo>
                  <a:cubicBezTo>
                    <a:pt x="117" y="81"/>
                    <a:pt x="119" y="81"/>
                    <a:pt x="120" y="81"/>
                  </a:cubicBezTo>
                  <a:cubicBezTo>
                    <a:pt x="121" y="81"/>
                    <a:pt x="121" y="81"/>
                    <a:pt x="121" y="80"/>
                  </a:cubicBezTo>
                  <a:cubicBezTo>
                    <a:pt x="122" y="79"/>
                    <a:pt x="122" y="79"/>
                    <a:pt x="123" y="78"/>
                  </a:cubicBezTo>
                  <a:cubicBezTo>
                    <a:pt x="124" y="77"/>
                    <a:pt x="124" y="75"/>
                    <a:pt x="124" y="74"/>
                  </a:cubicBezTo>
                  <a:cubicBezTo>
                    <a:pt x="124" y="72"/>
                    <a:pt x="124" y="71"/>
                    <a:pt x="126" y="71"/>
                  </a:cubicBezTo>
                  <a:cubicBezTo>
                    <a:pt x="126" y="69"/>
                    <a:pt x="127" y="68"/>
                    <a:pt x="129" y="68"/>
                  </a:cubicBezTo>
                  <a:cubicBezTo>
                    <a:pt x="129" y="67"/>
                    <a:pt x="129" y="66"/>
                    <a:pt x="130" y="66"/>
                  </a:cubicBezTo>
                  <a:cubicBezTo>
                    <a:pt x="131" y="65"/>
                    <a:pt x="133" y="66"/>
                    <a:pt x="134" y="66"/>
                  </a:cubicBezTo>
                  <a:cubicBezTo>
                    <a:pt x="134" y="65"/>
                    <a:pt x="134" y="64"/>
                    <a:pt x="135" y="63"/>
                  </a:cubicBezTo>
                  <a:cubicBezTo>
                    <a:pt x="136" y="63"/>
                    <a:pt x="139" y="64"/>
                    <a:pt x="139" y="63"/>
                  </a:cubicBezTo>
                  <a:cubicBezTo>
                    <a:pt x="139" y="62"/>
                    <a:pt x="139" y="61"/>
                    <a:pt x="140" y="60"/>
                  </a:cubicBezTo>
                  <a:cubicBezTo>
                    <a:pt x="141" y="60"/>
                    <a:pt x="142" y="60"/>
                    <a:pt x="142" y="60"/>
                  </a:cubicBezTo>
                  <a:cubicBezTo>
                    <a:pt x="143" y="60"/>
                    <a:pt x="144" y="60"/>
                    <a:pt x="146" y="60"/>
                  </a:cubicBezTo>
                  <a:cubicBezTo>
                    <a:pt x="147" y="60"/>
                    <a:pt x="147" y="61"/>
                    <a:pt x="147" y="60"/>
                  </a:cubicBezTo>
                  <a:cubicBezTo>
                    <a:pt x="147" y="59"/>
                    <a:pt x="148" y="59"/>
                    <a:pt x="148" y="58"/>
                  </a:cubicBezTo>
                  <a:cubicBezTo>
                    <a:pt x="149" y="58"/>
                    <a:pt x="149" y="57"/>
                    <a:pt x="149" y="55"/>
                  </a:cubicBezTo>
                  <a:cubicBezTo>
                    <a:pt x="148" y="55"/>
                    <a:pt x="146" y="55"/>
                    <a:pt x="145" y="55"/>
                  </a:cubicBezTo>
                  <a:cubicBezTo>
                    <a:pt x="144" y="55"/>
                    <a:pt x="144" y="55"/>
                    <a:pt x="144" y="56"/>
                  </a:cubicBezTo>
                  <a:cubicBezTo>
                    <a:pt x="144" y="56"/>
                    <a:pt x="144" y="57"/>
                    <a:pt x="143" y="57"/>
                  </a:cubicBezTo>
                  <a:cubicBezTo>
                    <a:pt x="142" y="58"/>
                    <a:pt x="140" y="58"/>
                    <a:pt x="139" y="58"/>
                  </a:cubicBezTo>
                  <a:cubicBezTo>
                    <a:pt x="137" y="57"/>
                    <a:pt x="136" y="55"/>
                    <a:pt x="137" y="54"/>
                  </a:cubicBezTo>
                  <a:cubicBezTo>
                    <a:pt x="137" y="53"/>
                    <a:pt x="138" y="53"/>
                    <a:pt x="139" y="53"/>
                  </a:cubicBezTo>
                  <a:cubicBezTo>
                    <a:pt x="139" y="52"/>
                    <a:pt x="139" y="51"/>
                    <a:pt x="140" y="50"/>
                  </a:cubicBezTo>
                  <a:cubicBezTo>
                    <a:pt x="141" y="50"/>
                    <a:pt x="143" y="50"/>
                    <a:pt x="144" y="50"/>
                  </a:cubicBezTo>
                  <a:cubicBezTo>
                    <a:pt x="144" y="49"/>
                    <a:pt x="144" y="48"/>
                    <a:pt x="145" y="48"/>
                  </a:cubicBezTo>
                  <a:cubicBezTo>
                    <a:pt x="146" y="47"/>
                    <a:pt x="148" y="47"/>
                    <a:pt x="149" y="47"/>
                  </a:cubicBezTo>
                  <a:cubicBezTo>
                    <a:pt x="151" y="47"/>
                    <a:pt x="153" y="47"/>
                    <a:pt x="155" y="47"/>
                  </a:cubicBezTo>
                  <a:cubicBezTo>
                    <a:pt x="158" y="47"/>
                    <a:pt x="162" y="47"/>
                    <a:pt x="165" y="47"/>
                  </a:cubicBezTo>
                  <a:cubicBezTo>
                    <a:pt x="166" y="47"/>
                    <a:pt x="167" y="47"/>
                    <a:pt x="168" y="47"/>
                  </a:cubicBezTo>
                  <a:cubicBezTo>
                    <a:pt x="168" y="47"/>
                    <a:pt x="168" y="46"/>
                    <a:pt x="168" y="46"/>
                  </a:cubicBezTo>
                  <a:cubicBezTo>
                    <a:pt x="168" y="45"/>
                    <a:pt x="169" y="45"/>
                    <a:pt x="170" y="45"/>
                  </a:cubicBezTo>
                  <a:cubicBezTo>
                    <a:pt x="170" y="43"/>
                    <a:pt x="171" y="42"/>
                    <a:pt x="172" y="42"/>
                  </a:cubicBezTo>
                  <a:cubicBezTo>
                    <a:pt x="173" y="42"/>
                    <a:pt x="173" y="42"/>
                    <a:pt x="173" y="41"/>
                  </a:cubicBezTo>
                  <a:cubicBezTo>
                    <a:pt x="174" y="41"/>
                    <a:pt x="174" y="40"/>
                    <a:pt x="175" y="40"/>
                  </a:cubicBezTo>
                  <a:cubicBezTo>
                    <a:pt x="177" y="39"/>
                    <a:pt x="181" y="40"/>
                    <a:pt x="183" y="40"/>
                  </a:cubicBezTo>
                  <a:cubicBezTo>
                    <a:pt x="184" y="40"/>
                    <a:pt x="186" y="40"/>
                    <a:pt x="186" y="39"/>
                  </a:cubicBezTo>
                  <a:cubicBezTo>
                    <a:pt x="186" y="38"/>
                    <a:pt x="186" y="37"/>
                    <a:pt x="186" y="36"/>
                  </a:cubicBezTo>
                  <a:cubicBezTo>
                    <a:pt x="186" y="35"/>
                    <a:pt x="186" y="34"/>
                    <a:pt x="185" y="32"/>
                  </a:cubicBezTo>
                  <a:cubicBezTo>
                    <a:pt x="184" y="31"/>
                    <a:pt x="183" y="30"/>
                    <a:pt x="183" y="28"/>
                  </a:cubicBezTo>
                  <a:cubicBezTo>
                    <a:pt x="183" y="26"/>
                    <a:pt x="183" y="24"/>
                    <a:pt x="183" y="21"/>
                  </a:cubicBezTo>
                  <a:cubicBezTo>
                    <a:pt x="182" y="22"/>
                    <a:pt x="181" y="23"/>
                    <a:pt x="180" y="23"/>
                  </a:cubicBezTo>
                  <a:cubicBezTo>
                    <a:pt x="179" y="24"/>
                    <a:pt x="177" y="24"/>
                    <a:pt x="176" y="23"/>
                  </a:cubicBezTo>
                  <a:cubicBezTo>
                    <a:pt x="174" y="23"/>
                    <a:pt x="173" y="23"/>
                    <a:pt x="173" y="21"/>
                  </a:cubicBezTo>
                  <a:cubicBezTo>
                    <a:pt x="173" y="20"/>
                    <a:pt x="174" y="18"/>
                    <a:pt x="176" y="19"/>
                  </a:cubicBezTo>
                  <a:cubicBezTo>
                    <a:pt x="176" y="18"/>
                    <a:pt x="176" y="17"/>
                    <a:pt x="176" y="17"/>
                  </a:cubicBezTo>
                  <a:cubicBezTo>
                    <a:pt x="176" y="16"/>
                    <a:pt x="175" y="16"/>
                    <a:pt x="174" y="16"/>
                  </a:cubicBezTo>
                  <a:cubicBezTo>
                    <a:pt x="173" y="16"/>
                    <a:pt x="171" y="16"/>
                    <a:pt x="170" y="16"/>
                  </a:cubicBezTo>
                  <a:cubicBezTo>
                    <a:pt x="168" y="16"/>
                    <a:pt x="167" y="16"/>
                    <a:pt x="166" y="16"/>
                  </a:cubicBezTo>
                  <a:cubicBezTo>
                    <a:pt x="165" y="16"/>
                    <a:pt x="165" y="16"/>
                    <a:pt x="164" y="16"/>
                  </a:cubicBezTo>
                  <a:cubicBezTo>
                    <a:pt x="163" y="16"/>
                    <a:pt x="163" y="16"/>
                    <a:pt x="162" y="17"/>
                  </a:cubicBezTo>
                  <a:cubicBezTo>
                    <a:pt x="161" y="19"/>
                    <a:pt x="160" y="20"/>
                    <a:pt x="158" y="21"/>
                  </a:cubicBezTo>
                  <a:cubicBezTo>
                    <a:pt x="157" y="21"/>
                    <a:pt x="155" y="21"/>
                    <a:pt x="154" y="21"/>
                  </a:cubicBezTo>
                  <a:cubicBezTo>
                    <a:pt x="153" y="21"/>
                    <a:pt x="151" y="21"/>
                    <a:pt x="149" y="21"/>
                  </a:cubicBezTo>
                  <a:cubicBezTo>
                    <a:pt x="150" y="23"/>
                    <a:pt x="150" y="26"/>
                    <a:pt x="149" y="28"/>
                  </a:cubicBezTo>
                  <a:cubicBezTo>
                    <a:pt x="148" y="28"/>
                    <a:pt x="148" y="29"/>
                    <a:pt x="148" y="29"/>
                  </a:cubicBezTo>
                  <a:cubicBezTo>
                    <a:pt x="147" y="29"/>
                    <a:pt x="147" y="29"/>
                    <a:pt x="147" y="30"/>
                  </a:cubicBezTo>
                  <a:cubicBezTo>
                    <a:pt x="147" y="32"/>
                    <a:pt x="147" y="33"/>
                    <a:pt x="146" y="34"/>
                  </a:cubicBezTo>
                  <a:cubicBezTo>
                    <a:pt x="145" y="34"/>
                    <a:pt x="144" y="34"/>
                    <a:pt x="143" y="34"/>
                  </a:cubicBezTo>
                  <a:cubicBezTo>
                    <a:pt x="141" y="34"/>
                    <a:pt x="140" y="35"/>
                    <a:pt x="139" y="36"/>
                  </a:cubicBezTo>
                  <a:cubicBezTo>
                    <a:pt x="138" y="37"/>
                    <a:pt x="137" y="39"/>
                    <a:pt x="134" y="39"/>
                  </a:cubicBezTo>
                  <a:cubicBezTo>
                    <a:pt x="133" y="40"/>
                    <a:pt x="134" y="41"/>
                    <a:pt x="133" y="42"/>
                  </a:cubicBezTo>
                  <a:cubicBezTo>
                    <a:pt x="132" y="42"/>
                    <a:pt x="131" y="42"/>
                    <a:pt x="130" y="42"/>
                  </a:cubicBezTo>
                  <a:cubicBezTo>
                    <a:pt x="129" y="42"/>
                    <a:pt x="129" y="42"/>
                    <a:pt x="128" y="41"/>
                  </a:cubicBezTo>
                  <a:cubicBezTo>
                    <a:pt x="128" y="39"/>
                    <a:pt x="130" y="38"/>
                    <a:pt x="130" y="37"/>
                  </a:cubicBezTo>
                  <a:cubicBezTo>
                    <a:pt x="131" y="35"/>
                    <a:pt x="129" y="33"/>
                    <a:pt x="129" y="32"/>
                  </a:cubicBezTo>
                  <a:cubicBezTo>
                    <a:pt x="129" y="30"/>
                    <a:pt x="128" y="26"/>
                    <a:pt x="131" y="26"/>
                  </a:cubicBezTo>
                  <a:cubicBezTo>
                    <a:pt x="131" y="26"/>
                    <a:pt x="131" y="25"/>
                    <a:pt x="131" y="25"/>
                  </a:cubicBezTo>
                  <a:cubicBezTo>
                    <a:pt x="131" y="24"/>
                    <a:pt x="131" y="24"/>
                    <a:pt x="132" y="24"/>
                  </a:cubicBezTo>
                  <a:cubicBezTo>
                    <a:pt x="132" y="24"/>
                    <a:pt x="133" y="24"/>
                    <a:pt x="133" y="24"/>
                  </a:cubicBezTo>
                  <a:cubicBezTo>
                    <a:pt x="134" y="24"/>
                    <a:pt x="134" y="23"/>
                    <a:pt x="134" y="23"/>
                  </a:cubicBezTo>
                  <a:cubicBezTo>
                    <a:pt x="134" y="22"/>
                    <a:pt x="134" y="21"/>
                    <a:pt x="134" y="20"/>
                  </a:cubicBezTo>
                  <a:cubicBezTo>
                    <a:pt x="134" y="18"/>
                    <a:pt x="134" y="15"/>
                    <a:pt x="136" y="16"/>
                  </a:cubicBezTo>
                  <a:cubicBezTo>
                    <a:pt x="137" y="14"/>
                    <a:pt x="137" y="13"/>
                    <a:pt x="139" y="13"/>
                  </a:cubicBezTo>
                  <a:cubicBezTo>
                    <a:pt x="140" y="13"/>
                    <a:pt x="142" y="13"/>
                    <a:pt x="143" y="13"/>
                  </a:cubicBezTo>
                  <a:cubicBezTo>
                    <a:pt x="144" y="13"/>
                    <a:pt x="144" y="13"/>
                    <a:pt x="145" y="13"/>
                  </a:cubicBezTo>
                  <a:cubicBezTo>
                    <a:pt x="146" y="13"/>
                    <a:pt x="147" y="14"/>
                    <a:pt x="147" y="13"/>
                  </a:cubicBezTo>
                  <a:cubicBezTo>
                    <a:pt x="147" y="11"/>
                    <a:pt x="148" y="11"/>
                    <a:pt x="150" y="11"/>
                  </a:cubicBezTo>
                  <a:cubicBezTo>
                    <a:pt x="151" y="11"/>
                    <a:pt x="153" y="11"/>
                    <a:pt x="154" y="11"/>
                  </a:cubicBezTo>
                  <a:cubicBezTo>
                    <a:pt x="155" y="11"/>
                    <a:pt x="155" y="11"/>
                    <a:pt x="155" y="10"/>
                  </a:cubicBezTo>
                  <a:cubicBezTo>
                    <a:pt x="155" y="10"/>
                    <a:pt x="155" y="9"/>
                    <a:pt x="155" y="9"/>
                  </a:cubicBezTo>
                  <a:cubicBezTo>
                    <a:pt x="156" y="8"/>
                    <a:pt x="157" y="8"/>
                    <a:pt x="157" y="8"/>
                  </a:cubicBezTo>
                  <a:cubicBezTo>
                    <a:pt x="158" y="8"/>
                    <a:pt x="158" y="7"/>
                    <a:pt x="158" y="7"/>
                  </a:cubicBezTo>
                  <a:cubicBezTo>
                    <a:pt x="159" y="5"/>
                    <a:pt x="160" y="4"/>
                    <a:pt x="160" y="2"/>
                  </a:cubicBezTo>
                  <a:cubicBezTo>
                    <a:pt x="159" y="0"/>
                    <a:pt x="158" y="0"/>
                    <a:pt x="156" y="0"/>
                  </a:cubicBezTo>
                  <a:cubicBezTo>
                    <a:pt x="155" y="0"/>
                    <a:pt x="153" y="0"/>
                    <a:pt x="152" y="0"/>
                  </a:cubicBezTo>
                  <a:cubicBezTo>
                    <a:pt x="150" y="0"/>
                    <a:pt x="149" y="0"/>
                    <a:pt x="148" y="1"/>
                  </a:cubicBezTo>
                  <a:cubicBezTo>
                    <a:pt x="132" y="10"/>
                    <a:pt x="116" y="19"/>
                    <a:pt x="102" y="30"/>
                  </a:cubicBezTo>
                  <a:cubicBezTo>
                    <a:pt x="73" y="50"/>
                    <a:pt x="47" y="75"/>
                    <a:pt x="26" y="104"/>
                  </a:cubicBezTo>
                  <a:cubicBezTo>
                    <a:pt x="17" y="115"/>
                    <a:pt x="10" y="127"/>
                    <a:pt x="3" y="139"/>
                  </a:cubicBezTo>
                  <a:cubicBezTo>
                    <a:pt x="5" y="139"/>
                    <a:pt x="7" y="139"/>
                    <a:pt x="7" y="140"/>
                  </a:cubicBezTo>
                  <a:cubicBezTo>
                    <a:pt x="8" y="141"/>
                    <a:pt x="8" y="143"/>
                    <a:pt x="7" y="143"/>
                  </a:cubicBezTo>
                  <a:cubicBezTo>
                    <a:pt x="6" y="144"/>
                    <a:pt x="6" y="144"/>
                    <a:pt x="6" y="145"/>
                  </a:cubicBezTo>
                  <a:cubicBezTo>
                    <a:pt x="6" y="146"/>
                    <a:pt x="6" y="147"/>
                    <a:pt x="6" y="149"/>
                  </a:cubicBezTo>
                  <a:cubicBezTo>
                    <a:pt x="6" y="151"/>
                    <a:pt x="5" y="153"/>
                    <a:pt x="3" y="152"/>
                  </a:cubicBezTo>
                  <a:cubicBezTo>
                    <a:pt x="3" y="154"/>
                    <a:pt x="4" y="158"/>
                    <a:pt x="0" y="157"/>
                  </a:cubicBezTo>
                  <a:cubicBezTo>
                    <a:pt x="0" y="164"/>
                    <a:pt x="0" y="171"/>
                    <a:pt x="0" y="178"/>
                  </a:cubicBezTo>
                  <a:cubicBezTo>
                    <a:pt x="0" y="181"/>
                    <a:pt x="0" y="185"/>
                    <a:pt x="0" y="188"/>
                  </a:cubicBezTo>
                  <a:cubicBezTo>
                    <a:pt x="0" y="189"/>
                    <a:pt x="0" y="190"/>
                    <a:pt x="0" y="191"/>
                  </a:cubicBezTo>
                  <a:cubicBezTo>
                    <a:pt x="0" y="192"/>
                    <a:pt x="1" y="191"/>
                    <a:pt x="2" y="192"/>
                  </a:cubicBezTo>
                  <a:cubicBezTo>
                    <a:pt x="3" y="192"/>
                    <a:pt x="3" y="193"/>
                    <a:pt x="4" y="193"/>
                  </a:cubicBezTo>
                  <a:cubicBezTo>
                    <a:pt x="6" y="194"/>
                    <a:pt x="8" y="194"/>
                    <a:pt x="10" y="195"/>
                  </a:cubicBezTo>
                  <a:cubicBezTo>
                    <a:pt x="10" y="195"/>
                    <a:pt x="11" y="196"/>
                    <a:pt x="11" y="196"/>
                  </a:cubicBezTo>
                  <a:cubicBezTo>
                    <a:pt x="11" y="197"/>
                    <a:pt x="11" y="198"/>
                    <a:pt x="11" y="198"/>
                  </a:cubicBezTo>
                  <a:cubicBezTo>
                    <a:pt x="11" y="199"/>
                    <a:pt x="11" y="199"/>
                    <a:pt x="12" y="199"/>
                  </a:cubicBezTo>
                  <a:cubicBezTo>
                    <a:pt x="14" y="200"/>
                    <a:pt x="15" y="202"/>
                    <a:pt x="16" y="204"/>
                  </a:cubicBezTo>
                  <a:cubicBezTo>
                    <a:pt x="18" y="204"/>
                    <a:pt x="22" y="204"/>
                    <a:pt x="21" y="207"/>
                  </a:cubicBezTo>
                  <a:cubicBezTo>
                    <a:pt x="23" y="207"/>
                    <a:pt x="24" y="208"/>
                    <a:pt x="24" y="210"/>
                  </a:cubicBezTo>
                  <a:cubicBezTo>
                    <a:pt x="25" y="210"/>
                    <a:pt x="26" y="210"/>
                    <a:pt x="27" y="211"/>
                  </a:cubicBezTo>
                  <a:cubicBezTo>
                    <a:pt x="27" y="212"/>
                    <a:pt x="26" y="213"/>
                    <a:pt x="27" y="215"/>
                  </a:cubicBezTo>
                  <a:cubicBezTo>
                    <a:pt x="28" y="216"/>
                    <a:pt x="29" y="216"/>
                    <a:pt x="29" y="217"/>
                  </a:cubicBezTo>
                  <a:cubicBezTo>
                    <a:pt x="30" y="218"/>
                    <a:pt x="31" y="218"/>
                    <a:pt x="31" y="219"/>
                  </a:cubicBezTo>
                  <a:cubicBezTo>
                    <a:pt x="32" y="222"/>
                    <a:pt x="32" y="224"/>
                    <a:pt x="32" y="227"/>
                  </a:cubicBezTo>
                  <a:cubicBezTo>
                    <a:pt x="32" y="227"/>
                    <a:pt x="32" y="228"/>
                    <a:pt x="32" y="229"/>
                  </a:cubicBezTo>
                  <a:cubicBezTo>
                    <a:pt x="32" y="229"/>
                    <a:pt x="32" y="229"/>
                    <a:pt x="32" y="230"/>
                  </a:cubicBezTo>
                  <a:cubicBezTo>
                    <a:pt x="32" y="231"/>
                    <a:pt x="32" y="231"/>
                    <a:pt x="33" y="231"/>
                  </a:cubicBezTo>
                  <a:cubicBezTo>
                    <a:pt x="34" y="231"/>
                    <a:pt x="35" y="232"/>
                    <a:pt x="34" y="233"/>
                  </a:cubicBezTo>
                  <a:cubicBezTo>
                    <a:pt x="36" y="233"/>
                    <a:pt x="37" y="233"/>
                    <a:pt x="39" y="233"/>
                  </a:cubicBezTo>
                  <a:cubicBezTo>
                    <a:pt x="40" y="233"/>
                    <a:pt x="40" y="233"/>
                    <a:pt x="41" y="233"/>
                  </a:cubicBezTo>
                  <a:cubicBezTo>
                    <a:pt x="42" y="233"/>
                    <a:pt x="42" y="233"/>
                    <a:pt x="42" y="233"/>
                  </a:cubicBezTo>
                  <a:cubicBezTo>
                    <a:pt x="43" y="231"/>
                    <a:pt x="45" y="232"/>
                    <a:pt x="45" y="233"/>
                  </a:cubicBezTo>
                  <a:cubicBezTo>
                    <a:pt x="45" y="235"/>
                    <a:pt x="45" y="236"/>
                    <a:pt x="45" y="238"/>
                  </a:cubicBezTo>
                  <a:cubicBezTo>
                    <a:pt x="45" y="239"/>
                    <a:pt x="46" y="239"/>
                    <a:pt x="47" y="239"/>
                  </a:cubicBezTo>
                  <a:cubicBezTo>
                    <a:pt x="48" y="241"/>
                    <a:pt x="47" y="244"/>
                    <a:pt x="47" y="246"/>
                  </a:cubicBezTo>
                  <a:cubicBezTo>
                    <a:pt x="52" y="244"/>
                    <a:pt x="52" y="259"/>
                    <a:pt x="47" y="257"/>
                  </a:cubicBezTo>
                  <a:cubicBezTo>
                    <a:pt x="47" y="259"/>
                    <a:pt x="47" y="262"/>
                    <a:pt x="47" y="265"/>
                  </a:cubicBezTo>
                  <a:cubicBezTo>
                    <a:pt x="47" y="266"/>
                    <a:pt x="47" y="268"/>
                    <a:pt x="45" y="267"/>
                  </a:cubicBezTo>
                  <a:cubicBezTo>
                    <a:pt x="45" y="269"/>
                    <a:pt x="43" y="270"/>
                    <a:pt x="43" y="272"/>
                  </a:cubicBezTo>
                  <a:cubicBezTo>
                    <a:pt x="42" y="273"/>
                    <a:pt x="42" y="276"/>
                    <a:pt x="40" y="275"/>
                  </a:cubicBezTo>
                  <a:cubicBezTo>
                    <a:pt x="40" y="276"/>
                    <a:pt x="40" y="278"/>
                    <a:pt x="40" y="279"/>
                  </a:cubicBezTo>
                  <a:cubicBezTo>
                    <a:pt x="40" y="280"/>
                    <a:pt x="39" y="283"/>
                    <a:pt x="40" y="283"/>
                  </a:cubicBezTo>
                  <a:cubicBezTo>
                    <a:pt x="41" y="283"/>
                    <a:pt x="42" y="284"/>
                    <a:pt x="42" y="286"/>
                  </a:cubicBezTo>
                  <a:cubicBezTo>
                    <a:pt x="42" y="286"/>
                    <a:pt x="42" y="287"/>
                    <a:pt x="41" y="287"/>
                  </a:cubicBezTo>
                  <a:cubicBezTo>
                    <a:pt x="41" y="288"/>
                    <a:pt x="41" y="288"/>
                    <a:pt x="40" y="288"/>
                  </a:cubicBezTo>
                  <a:cubicBezTo>
                    <a:pt x="39" y="288"/>
                    <a:pt x="40" y="288"/>
                    <a:pt x="40" y="289"/>
                  </a:cubicBezTo>
                  <a:cubicBezTo>
                    <a:pt x="40" y="291"/>
                    <a:pt x="40" y="294"/>
                    <a:pt x="37" y="293"/>
                  </a:cubicBezTo>
                  <a:cubicBezTo>
                    <a:pt x="37" y="296"/>
                    <a:pt x="37" y="298"/>
                    <a:pt x="37" y="301"/>
                  </a:cubicBezTo>
                  <a:cubicBezTo>
                    <a:pt x="37" y="301"/>
                    <a:pt x="37" y="304"/>
                    <a:pt x="37" y="304"/>
                  </a:cubicBezTo>
                  <a:cubicBezTo>
                    <a:pt x="38" y="304"/>
                    <a:pt x="39" y="305"/>
                    <a:pt x="40" y="305"/>
                  </a:cubicBezTo>
                  <a:cubicBezTo>
                    <a:pt x="43" y="308"/>
                    <a:pt x="44" y="311"/>
                    <a:pt x="46" y="315"/>
                  </a:cubicBezTo>
                  <a:cubicBezTo>
                    <a:pt x="47" y="316"/>
                    <a:pt x="48" y="318"/>
                    <a:pt x="49" y="320"/>
                  </a:cubicBezTo>
                  <a:cubicBezTo>
                    <a:pt x="49" y="320"/>
                    <a:pt x="50" y="321"/>
                    <a:pt x="50" y="322"/>
                  </a:cubicBezTo>
                  <a:cubicBezTo>
                    <a:pt x="50" y="322"/>
                    <a:pt x="50" y="322"/>
                    <a:pt x="51" y="322"/>
                  </a:cubicBezTo>
                  <a:cubicBezTo>
                    <a:pt x="52" y="322"/>
                    <a:pt x="52" y="322"/>
                    <a:pt x="53" y="323"/>
                  </a:cubicBezTo>
                  <a:cubicBezTo>
                    <a:pt x="53" y="324"/>
                    <a:pt x="53" y="325"/>
                    <a:pt x="53" y="326"/>
                  </a:cubicBezTo>
                  <a:cubicBezTo>
                    <a:pt x="53" y="327"/>
                    <a:pt x="52" y="327"/>
                    <a:pt x="53" y="327"/>
                  </a:cubicBezTo>
                  <a:cubicBezTo>
                    <a:pt x="53" y="327"/>
                    <a:pt x="54" y="327"/>
                    <a:pt x="54" y="328"/>
                  </a:cubicBezTo>
                  <a:cubicBezTo>
                    <a:pt x="56" y="328"/>
                    <a:pt x="55" y="331"/>
                    <a:pt x="55" y="333"/>
                  </a:cubicBezTo>
                  <a:cubicBezTo>
                    <a:pt x="61" y="332"/>
                    <a:pt x="57" y="342"/>
                    <a:pt x="58" y="345"/>
                  </a:cubicBezTo>
                  <a:cubicBezTo>
                    <a:pt x="58" y="345"/>
                    <a:pt x="58" y="346"/>
                    <a:pt x="58" y="346"/>
                  </a:cubicBezTo>
                  <a:cubicBezTo>
                    <a:pt x="58" y="347"/>
                    <a:pt x="58" y="348"/>
                    <a:pt x="58" y="348"/>
                  </a:cubicBezTo>
                  <a:cubicBezTo>
                    <a:pt x="58" y="348"/>
                    <a:pt x="59" y="348"/>
                    <a:pt x="59" y="349"/>
                  </a:cubicBezTo>
                  <a:cubicBezTo>
                    <a:pt x="61" y="349"/>
                    <a:pt x="62" y="351"/>
                    <a:pt x="63" y="352"/>
                  </a:cubicBezTo>
                  <a:cubicBezTo>
                    <a:pt x="63" y="353"/>
                    <a:pt x="63" y="354"/>
                    <a:pt x="63" y="355"/>
                  </a:cubicBezTo>
                  <a:cubicBezTo>
                    <a:pt x="63" y="355"/>
                    <a:pt x="63" y="356"/>
                    <a:pt x="64" y="356"/>
                  </a:cubicBezTo>
                  <a:cubicBezTo>
                    <a:pt x="64" y="356"/>
                    <a:pt x="64" y="357"/>
                    <a:pt x="64" y="357"/>
                  </a:cubicBezTo>
                  <a:cubicBezTo>
                    <a:pt x="66" y="358"/>
                    <a:pt x="66" y="360"/>
                    <a:pt x="66" y="361"/>
                  </a:cubicBezTo>
                  <a:cubicBezTo>
                    <a:pt x="68" y="361"/>
                    <a:pt x="71" y="361"/>
                    <a:pt x="74" y="361"/>
                  </a:cubicBezTo>
                  <a:cubicBezTo>
                    <a:pt x="74" y="361"/>
                    <a:pt x="75" y="361"/>
                    <a:pt x="76" y="362"/>
                  </a:cubicBezTo>
                  <a:cubicBezTo>
                    <a:pt x="77" y="362"/>
                    <a:pt x="76" y="364"/>
                    <a:pt x="76" y="365"/>
                  </a:cubicBezTo>
                  <a:cubicBezTo>
                    <a:pt x="76" y="366"/>
                    <a:pt x="76" y="367"/>
                    <a:pt x="76" y="369"/>
                  </a:cubicBezTo>
                  <a:cubicBezTo>
                    <a:pt x="76" y="370"/>
                    <a:pt x="77" y="369"/>
                    <a:pt x="78" y="369"/>
                  </a:cubicBezTo>
                  <a:cubicBezTo>
                    <a:pt x="78" y="369"/>
                    <a:pt x="79" y="369"/>
                    <a:pt x="79" y="369"/>
                  </a:cubicBezTo>
                  <a:cubicBezTo>
                    <a:pt x="81" y="370"/>
                    <a:pt x="83" y="369"/>
                    <a:pt x="84" y="371"/>
                  </a:cubicBezTo>
                  <a:cubicBezTo>
                    <a:pt x="84" y="371"/>
                    <a:pt x="84" y="371"/>
                    <a:pt x="84" y="371"/>
                  </a:cubicBezTo>
                  <a:cubicBezTo>
                    <a:pt x="84" y="372"/>
                    <a:pt x="85" y="372"/>
                    <a:pt x="85" y="372"/>
                  </a:cubicBezTo>
                  <a:cubicBezTo>
                    <a:pt x="86" y="372"/>
                    <a:pt x="87" y="372"/>
                    <a:pt x="88" y="372"/>
                  </a:cubicBezTo>
                  <a:cubicBezTo>
                    <a:pt x="89" y="372"/>
                    <a:pt x="89" y="373"/>
                    <a:pt x="90" y="374"/>
                  </a:cubicBezTo>
                  <a:cubicBezTo>
                    <a:pt x="90" y="377"/>
                    <a:pt x="89" y="380"/>
                    <a:pt x="89" y="383"/>
                  </a:cubicBezTo>
                  <a:cubicBezTo>
                    <a:pt x="89" y="383"/>
                    <a:pt x="89" y="384"/>
                    <a:pt x="89" y="385"/>
                  </a:cubicBezTo>
                  <a:cubicBezTo>
                    <a:pt x="89" y="385"/>
                    <a:pt x="89" y="387"/>
                    <a:pt x="90" y="388"/>
                  </a:cubicBezTo>
                  <a:cubicBezTo>
                    <a:pt x="92" y="388"/>
                    <a:pt x="92" y="389"/>
                    <a:pt x="92" y="391"/>
                  </a:cubicBezTo>
                  <a:cubicBezTo>
                    <a:pt x="92" y="392"/>
                    <a:pt x="92" y="393"/>
                    <a:pt x="92" y="393"/>
                  </a:cubicBezTo>
                  <a:cubicBezTo>
                    <a:pt x="93" y="393"/>
                    <a:pt x="93" y="393"/>
                    <a:pt x="93" y="393"/>
                  </a:cubicBezTo>
                  <a:cubicBezTo>
                    <a:pt x="94" y="393"/>
                    <a:pt x="95" y="394"/>
                    <a:pt x="95" y="394"/>
                  </a:cubicBezTo>
                  <a:cubicBezTo>
                    <a:pt x="95" y="396"/>
                    <a:pt x="95" y="397"/>
                    <a:pt x="95" y="398"/>
                  </a:cubicBezTo>
                  <a:cubicBezTo>
                    <a:pt x="95" y="398"/>
                    <a:pt x="96" y="398"/>
                    <a:pt x="96" y="399"/>
                  </a:cubicBezTo>
                  <a:cubicBezTo>
                    <a:pt x="97" y="400"/>
                    <a:pt x="97" y="402"/>
                    <a:pt x="97" y="403"/>
                  </a:cubicBezTo>
                  <a:cubicBezTo>
                    <a:pt x="97" y="405"/>
                    <a:pt x="97" y="407"/>
                    <a:pt x="97" y="409"/>
                  </a:cubicBezTo>
                  <a:cubicBezTo>
                    <a:pt x="97" y="415"/>
                    <a:pt x="97" y="420"/>
                    <a:pt x="97" y="425"/>
                  </a:cubicBezTo>
                  <a:cubicBezTo>
                    <a:pt x="97" y="427"/>
                    <a:pt x="97" y="428"/>
                    <a:pt x="97" y="429"/>
                  </a:cubicBezTo>
                  <a:cubicBezTo>
                    <a:pt x="98" y="429"/>
                    <a:pt x="99" y="429"/>
                    <a:pt x="99" y="430"/>
                  </a:cubicBezTo>
                  <a:cubicBezTo>
                    <a:pt x="100" y="430"/>
                    <a:pt x="100" y="431"/>
                    <a:pt x="100" y="432"/>
                  </a:cubicBezTo>
                  <a:cubicBezTo>
                    <a:pt x="100" y="433"/>
                    <a:pt x="100" y="433"/>
                    <a:pt x="100" y="434"/>
                  </a:cubicBezTo>
                  <a:cubicBezTo>
                    <a:pt x="100" y="435"/>
                    <a:pt x="100" y="435"/>
                    <a:pt x="101" y="435"/>
                  </a:cubicBezTo>
                  <a:cubicBezTo>
                    <a:pt x="102" y="436"/>
                    <a:pt x="103" y="438"/>
                    <a:pt x="102" y="439"/>
                  </a:cubicBezTo>
                  <a:cubicBezTo>
                    <a:pt x="102" y="442"/>
                    <a:pt x="102" y="445"/>
                    <a:pt x="102" y="448"/>
                  </a:cubicBezTo>
                  <a:cubicBezTo>
                    <a:pt x="105" y="447"/>
                    <a:pt x="105" y="451"/>
                    <a:pt x="105" y="453"/>
                  </a:cubicBezTo>
                  <a:cubicBezTo>
                    <a:pt x="105" y="454"/>
                    <a:pt x="105" y="456"/>
                    <a:pt x="105" y="457"/>
                  </a:cubicBezTo>
                  <a:cubicBezTo>
                    <a:pt x="105" y="458"/>
                    <a:pt x="105" y="460"/>
                    <a:pt x="105" y="461"/>
                  </a:cubicBezTo>
                  <a:cubicBezTo>
                    <a:pt x="105" y="464"/>
                    <a:pt x="106" y="466"/>
                    <a:pt x="108" y="468"/>
                  </a:cubicBezTo>
                  <a:cubicBezTo>
                    <a:pt x="110" y="470"/>
                    <a:pt x="113" y="471"/>
                    <a:pt x="113" y="474"/>
                  </a:cubicBezTo>
                  <a:cubicBezTo>
                    <a:pt x="115" y="474"/>
                    <a:pt x="116" y="474"/>
                    <a:pt x="115" y="476"/>
                  </a:cubicBezTo>
                  <a:cubicBezTo>
                    <a:pt x="116" y="478"/>
                    <a:pt x="118" y="479"/>
                    <a:pt x="118" y="481"/>
                  </a:cubicBezTo>
                  <a:cubicBezTo>
                    <a:pt x="118" y="481"/>
                    <a:pt x="118" y="482"/>
                    <a:pt x="118" y="482"/>
                  </a:cubicBezTo>
                  <a:cubicBezTo>
                    <a:pt x="119" y="482"/>
                    <a:pt x="119" y="482"/>
                    <a:pt x="120" y="482"/>
                  </a:cubicBezTo>
                  <a:cubicBezTo>
                    <a:pt x="120" y="482"/>
                    <a:pt x="121" y="483"/>
                    <a:pt x="121" y="483"/>
                  </a:cubicBezTo>
                  <a:cubicBezTo>
                    <a:pt x="121" y="485"/>
                    <a:pt x="121" y="487"/>
                    <a:pt x="123" y="488"/>
                  </a:cubicBezTo>
                  <a:cubicBezTo>
                    <a:pt x="125" y="490"/>
                    <a:pt x="128" y="491"/>
                    <a:pt x="129" y="495"/>
                  </a:cubicBezTo>
                  <a:cubicBezTo>
                    <a:pt x="129" y="495"/>
                    <a:pt x="131" y="496"/>
                    <a:pt x="130" y="497"/>
                  </a:cubicBezTo>
                  <a:cubicBezTo>
                    <a:pt x="130" y="497"/>
                    <a:pt x="129" y="497"/>
                    <a:pt x="129" y="497"/>
                  </a:cubicBezTo>
                  <a:cubicBezTo>
                    <a:pt x="128" y="497"/>
                    <a:pt x="129" y="498"/>
                    <a:pt x="129" y="499"/>
                  </a:cubicBezTo>
                  <a:cubicBezTo>
                    <a:pt x="129" y="499"/>
                    <a:pt x="128" y="500"/>
                    <a:pt x="129" y="500"/>
                  </a:cubicBezTo>
                  <a:cubicBezTo>
                    <a:pt x="130" y="500"/>
                    <a:pt x="130" y="501"/>
                    <a:pt x="131" y="501"/>
                  </a:cubicBezTo>
                  <a:cubicBezTo>
                    <a:pt x="132" y="502"/>
                    <a:pt x="133" y="503"/>
                    <a:pt x="133" y="504"/>
                  </a:cubicBezTo>
                  <a:cubicBezTo>
                    <a:pt x="134" y="505"/>
                    <a:pt x="134" y="505"/>
                    <a:pt x="135" y="505"/>
                  </a:cubicBezTo>
                  <a:cubicBezTo>
                    <a:pt x="135" y="506"/>
                    <a:pt x="136" y="506"/>
                    <a:pt x="136" y="507"/>
                  </a:cubicBezTo>
                  <a:cubicBezTo>
                    <a:pt x="137" y="508"/>
                    <a:pt x="138" y="508"/>
                    <a:pt x="140" y="508"/>
                  </a:cubicBezTo>
                  <a:cubicBezTo>
                    <a:pt x="141" y="508"/>
                    <a:pt x="142" y="509"/>
                    <a:pt x="142" y="510"/>
                  </a:cubicBezTo>
                  <a:cubicBezTo>
                    <a:pt x="144" y="510"/>
                    <a:pt x="148" y="510"/>
                    <a:pt x="147" y="513"/>
                  </a:cubicBezTo>
                  <a:cubicBezTo>
                    <a:pt x="147" y="513"/>
                    <a:pt x="153" y="514"/>
                    <a:pt x="152" y="512"/>
                  </a:cubicBezTo>
                  <a:cubicBezTo>
                    <a:pt x="151" y="510"/>
                    <a:pt x="150" y="509"/>
                    <a:pt x="149" y="508"/>
                  </a:cubicBezTo>
                  <a:cubicBezTo>
                    <a:pt x="148" y="506"/>
                    <a:pt x="149" y="506"/>
                    <a:pt x="151" y="505"/>
                  </a:cubicBezTo>
                  <a:cubicBezTo>
                    <a:pt x="151" y="505"/>
                    <a:pt x="152" y="505"/>
                    <a:pt x="152" y="505"/>
                  </a:cubicBezTo>
                  <a:cubicBezTo>
                    <a:pt x="152" y="505"/>
                    <a:pt x="152" y="504"/>
                    <a:pt x="152" y="504"/>
                  </a:cubicBezTo>
                  <a:cubicBezTo>
                    <a:pt x="152" y="503"/>
                    <a:pt x="152" y="502"/>
                    <a:pt x="152" y="501"/>
                  </a:cubicBezTo>
                  <a:cubicBezTo>
                    <a:pt x="150" y="500"/>
                    <a:pt x="149" y="500"/>
                    <a:pt x="147" y="499"/>
                  </a:cubicBezTo>
                  <a:cubicBezTo>
                    <a:pt x="147" y="499"/>
                    <a:pt x="147" y="498"/>
                    <a:pt x="147" y="497"/>
                  </a:cubicBezTo>
                  <a:cubicBezTo>
                    <a:pt x="147" y="496"/>
                    <a:pt x="147" y="495"/>
                    <a:pt x="147" y="493"/>
                  </a:cubicBezTo>
                  <a:cubicBezTo>
                    <a:pt x="147" y="493"/>
                    <a:pt x="147" y="492"/>
                    <a:pt x="146" y="492"/>
                  </a:cubicBezTo>
                  <a:cubicBezTo>
                    <a:pt x="146" y="492"/>
                    <a:pt x="146" y="492"/>
                    <a:pt x="145" y="492"/>
                  </a:cubicBezTo>
                  <a:cubicBezTo>
                    <a:pt x="145" y="492"/>
                    <a:pt x="144" y="491"/>
                    <a:pt x="144" y="490"/>
                  </a:cubicBezTo>
                  <a:cubicBezTo>
                    <a:pt x="144" y="487"/>
                    <a:pt x="144" y="485"/>
                    <a:pt x="144" y="482"/>
                  </a:cubicBezTo>
                  <a:cubicBezTo>
                    <a:pt x="144" y="480"/>
                    <a:pt x="142" y="479"/>
                    <a:pt x="142" y="478"/>
                  </a:cubicBezTo>
                  <a:cubicBezTo>
                    <a:pt x="142" y="477"/>
                    <a:pt x="142" y="477"/>
                    <a:pt x="142" y="476"/>
                  </a:cubicBezTo>
                  <a:cubicBezTo>
                    <a:pt x="141" y="476"/>
                    <a:pt x="141" y="476"/>
                    <a:pt x="141" y="476"/>
                  </a:cubicBezTo>
                  <a:cubicBezTo>
                    <a:pt x="140" y="476"/>
                    <a:pt x="140" y="475"/>
                    <a:pt x="139" y="474"/>
                  </a:cubicBezTo>
                  <a:cubicBezTo>
                    <a:pt x="139" y="474"/>
                    <a:pt x="139" y="473"/>
                    <a:pt x="139" y="472"/>
                  </a:cubicBezTo>
                  <a:cubicBezTo>
                    <a:pt x="139" y="471"/>
                    <a:pt x="141" y="471"/>
                    <a:pt x="142" y="471"/>
                  </a:cubicBezTo>
                  <a:cubicBezTo>
                    <a:pt x="144" y="470"/>
                    <a:pt x="144" y="468"/>
                    <a:pt x="145" y="467"/>
                  </a:cubicBezTo>
                  <a:cubicBezTo>
                    <a:pt x="145" y="465"/>
                    <a:pt x="145" y="464"/>
                    <a:pt x="146" y="463"/>
                  </a:cubicBezTo>
                  <a:cubicBezTo>
                    <a:pt x="148" y="462"/>
                    <a:pt x="150" y="463"/>
                    <a:pt x="152" y="463"/>
                  </a:cubicBezTo>
                  <a:cubicBezTo>
                    <a:pt x="152" y="461"/>
                    <a:pt x="153" y="461"/>
                    <a:pt x="155" y="461"/>
                  </a:cubicBezTo>
                  <a:cubicBezTo>
                    <a:pt x="157" y="461"/>
                    <a:pt x="159" y="461"/>
                    <a:pt x="160" y="459"/>
                  </a:cubicBezTo>
                  <a:cubicBezTo>
                    <a:pt x="161" y="455"/>
                    <a:pt x="157" y="453"/>
                    <a:pt x="157" y="450"/>
                  </a:cubicBezTo>
                  <a:cubicBezTo>
                    <a:pt x="156" y="450"/>
                    <a:pt x="154" y="450"/>
                    <a:pt x="153" y="449"/>
                  </a:cubicBezTo>
                  <a:cubicBezTo>
                    <a:pt x="152" y="448"/>
                    <a:pt x="152" y="447"/>
                    <a:pt x="152" y="446"/>
                  </a:cubicBezTo>
                  <a:cubicBezTo>
                    <a:pt x="152" y="445"/>
                    <a:pt x="152" y="445"/>
                    <a:pt x="153" y="445"/>
                  </a:cubicBezTo>
                  <a:cubicBezTo>
                    <a:pt x="153" y="445"/>
                    <a:pt x="154" y="445"/>
                    <a:pt x="155" y="445"/>
                  </a:cubicBezTo>
                  <a:cubicBezTo>
                    <a:pt x="157" y="445"/>
                    <a:pt x="160" y="445"/>
                    <a:pt x="163" y="445"/>
                  </a:cubicBezTo>
                  <a:cubicBezTo>
                    <a:pt x="163" y="443"/>
                    <a:pt x="163" y="442"/>
                    <a:pt x="165" y="442"/>
                  </a:cubicBezTo>
                  <a:cubicBezTo>
                    <a:pt x="165" y="440"/>
                    <a:pt x="165" y="438"/>
                    <a:pt x="165" y="436"/>
                  </a:cubicBezTo>
                  <a:cubicBezTo>
                    <a:pt x="166" y="434"/>
                    <a:pt x="167" y="435"/>
                    <a:pt x="168" y="434"/>
                  </a:cubicBezTo>
                  <a:cubicBezTo>
                    <a:pt x="171" y="433"/>
                    <a:pt x="174" y="431"/>
                    <a:pt x="175" y="429"/>
                  </a:cubicBezTo>
                  <a:cubicBezTo>
                    <a:pt x="176" y="427"/>
                    <a:pt x="176" y="425"/>
                    <a:pt x="176" y="423"/>
                  </a:cubicBezTo>
                  <a:cubicBezTo>
                    <a:pt x="176" y="421"/>
                    <a:pt x="176" y="418"/>
                    <a:pt x="176" y="416"/>
                  </a:cubicBezTo>
                  <a:cubicBezTo>
                    <a:pt x="176" y="413"/>
                    <a:pt x="176" y="411"/>
                    <a:pt x="176" y="408"/>
                  </a:cubicBezTo>
                  <a:cubicBezTo>
                    <a:pt x="176" y="407"/>
                    <a:pt x="176" y="405"/>
                    <a:pt x="178" y="406"/>
                  </a:cubicBezTo>
                  <a:cubicBezTo>
                    <a:pt x="178" y="405"/>
                    <a:pt x="179" y="404"/>
                    <a:pt x="180" y="403"/>
                  </a:cubicBezTo>
                  <a:cubicBezTo>
                    <a:pt x="180" y="402"/>
                    <a:pt x="181" y="401"/>
                    <a:pt x="181" y="400"/>
                  </a:cubicBezTo>
                  <a:cubicBezTo>
                    <a:pt x="182" y="398"/>
                    <a:pt x="184" y="396"/>
                    <a:pt x="186" y="396"/>
                  </a:cubicBezTo>
                  <a:cubicBezTo>
                    <a:pt x="189" y="395"/>
                    <a:pt x="193" y="395"/>
                    <a:pt x="196" y="395"/>
                  </a:cubicBezTo>
                  <a:cubicBezTo>
                    <a:pt x="197" y="395"/>
                    <a:pt x="198" y="395"/>
                    <a:pt x="199" y="395"/>
                  </a:cubicBezTo>
                  <a:cubicBezTo>
                    <a:pt x="200" y="395"/>
                    <a:pt x="199" y="395"/>
                    <a:pt x="199" y="394"/>
                  </a:cubicBezTo>
                  <a:cubicBezTo>
                    <a:pt x="200" y="393"/>
                    <a:pt x="201" y="392"/>
                    <a:pt x="202" y="393"/>
                  </a:cubicBezTo>
                  <a:cubicBezTo>
                    <a:pt x="202" y="391"/>
                    <a:pt x="201" y="389"/>
                    <a:pt x="202" y="388"/>
                  </a:cubicBezTo>
                  <a:cubicBezTo>
                    <a:pt x="203" y="387"/>
                    <a:pt x="205" y="388"/>
                    <a:pt x="206" y="387"/>
                  </a:cubicBezTo>
                  <a:cubicBezTo>
                    <a:pt x="207" y="387"/>
                    <a:pt x="208" y="386"/>
                    <a:pt x="209" y="385"/>
                  </a:cubicBezTo>
                  <a:cubicBezTo>
                    <a:pt x="210" y="385"/>
                    <a:pt x="210" y="385"/>
                    <a:pt x="211" y="385"/>
                  </a:cubicBezTo>
                  <a:cubicBezTo>
                    <a:pt x="212" y="385"/>
                    <a:pt x="212" y="385"/>
                    <a:pt x="213" y="384"/>
                  </a:cubicBezTo>
                  <a:cubicBezTo>
                    <a:pt x="214" y="382"/>
                    <a:pt x="215" y="379"/>
                    <a:pt x="217" y="376"/>
                  </a:cubicBezTo>
                  <a:cubicBezTo>
                    <a:pt x="217" y="375"/>
                    <a:pt x="219" y="375"/>
                    <a:pt x="220" y="374"/>
                  </a:cubicBezTo>
                  <a:cubicBezTo>
                    <a:pt x="221" y="374"/>
                    <a:pt x="223" y="374"/>
                    <a:pt x="223" y="372"/>
                  </a:cubicBezTo>
                  <a:cubicBezTo>
                    <a:pt x="222" y="368"/>
                    <a:pt x="223" y="363"/>
                    <a:pt x="223" y="359"/>
                  </a:cubicBezTo>
                  <a:cubicBezTo>
                    <a:pt x="223" y="356"/>
                    <a:pt x="223" y="354"/>
                    <a:pt x="223" y="352"/>
                  </a:cubicBezTo>
                  <a:cubicBezTo>
                    <a:pt x="223" y="350"/>
                    <a:pt x="223" y="349"/>
                    <a:pt x="223" y="348"/>
                  </a:cubicBezTo>
                  <a:cubicBezTo>
                    <a:pt x="222" y="348"/>
                    <a:pt x="221" y="348"/>
                    <a:pt x="221" y="348"/>
                  </a:cubicBezTo>
                  <a:cubicBezTo>
                    <a:pt x="219" y="347"/>
                    <a:pt x="220" y="344"/>
                    <a:pt x="220" y="342"/>
                  </a:cubicBezTo>
                  <a:cubicBezTo>
                    <a:pt x="220" y="342"/>
                    <a:pt x="220" y="341"/>
                    <a:pt x="220" y="341"/>
                  </a:cubicBezTo>
                  <a:cubicBezTo>
                    <a:pt x="220" y="340"/>
                    <a:pt x="221" y="340"/>
                    <a:pt x="221" y="340"/>
                  </a:cubicBezTo>
                  <a:cubicBezTo>
                    <a:pt x="223" y="340"/>
                    <a:pt x="224" y="340"/>
                    <a:pt x="225" y="340"/>
                  </a:cubicBezTo>
                  <a:cubicBezTo>
                    <a:pt x="226" y="340"/>
                    <a:pt x="228" y="341"/>
                    <a:pt x="228" y="340"/>
                  </a:cubicBezTo>
                  <a:cubicBezTo>
                    <a:pt x="228" y="339"/>
                    <a:pt x="228" y="339"/>
                    <a:pt x="228" y="338"/>
                  </a:cubicBezTo>
                  <a:cubicBezTo>
                    <a:pt x="229" y="336"/>
                    <a:pt x="229" y="335"/>
                    <a:pt x="231" y="335"/>
                  </a:cubicBezTo>
                  <a:cubicBezTo>
                    <a:pt x="230" y="334"/>
                    <a:pt x="231" y="333"/>
                    <a:pt x="232" y="333"/>
                  </a:cubicBezTo>
                  <a:cubicBezTo>
                    <a:pt x="233" y="333"/>
                    <a:pt x="233" y="333"/>
                    <a:pt x="233" y="332"/>
                  </a:cubicBezTo>
                  <a:cubicBezTo>
                    <a:pt x="234" y="331"/>
                    <a:pt x="234" y="331"/>
                    <a:pt x="235" y="330"/>
                  </a:cubicBezTo>
                  <a:cubicBezTo>
                    <a:pt x="237" y="327"/>
                    <a:pt x="239" y="325"/>
                    <a:pt x="241" y="323"/>
                  </a:cubicBezTo>
                  <a:cubicBezTo>
                    <a:pt x="242" y="323"/>
                    <a:pt x="243" y="323"/>
                    <a:pt x="243" y="322"/>
                  </a:cubicBezTo>
                  <a:cubicBezTo>
                    <a:pt x="244" y="322"/>
                    <a:pt x="244" y="320"/>
                    <a:pt x="244" y="319"/>
                  </a:cubicBezTo>
                  <a:cubicBezTo>
                    <a:pt x="243" y="319"/>
                    <a:pt x="241" y="319"/>
                    <a:pt x="241" y="318"/>
                  </a:cubicBezTo>
                  <a:cubicBezTo>
                    <a:pt x="241" y="317"/>
                    <a:pt x="241" y="315"/>
                    <a:pt x="241" y="313"/>
                  </a:cubicBezTo>
                  <a:cubicBezTo>
                    <a:pt x="241" y="312"/>
                    <a:pt x="242" y="311"/>
                    <a:pt x="244" y="312"/>
                  </a:cubicBezTo>
                  <a:cubicBezTo>
                    <a:pt x="244" y="309"/>
                    <a:pt x="244" y="306"/>
                    <a:pt x="244" y="304"/>
                  </a:cubicBezTo>
                  <a:cubicBezTo>
                    <a:pt x="242" y="304"/>
                    <a:pt x="241" y="303"/>
                    <a:pt x="241" y="301"/>
                  </a:cubicBezTo>
                  <a:cubicBezTo>
                    <a:pt x="239" y="301"/>
                    <a:pt x="241" y="303"/>
                    <a:pt x="241" y="301"/>
                  </a:cubicBez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5" name="îSļîḋe"/>
            <p:cNvSpPr/>
            <p:nvPr/>
          </p:nvSpPr>
          <p:spPr bwMode="auto">
            <a:xfrm>
              <a:off x="2079625" y="1430338"/>
              <a:ext cx="82550" cy="153988"/>
            </a:xfrm>
            <a:custGeom>
              <a:avLst/>
              <a:gdLst>
                <a:gd name="T0" fmla="*/ 19 w 22"/>
                <a:gd name="T1" fmla="*/ 0 h 41"/>
                <a:gd name="T2" fmla="*/ 13 w 22"/>
                <a:gd name="T3" fmla="*/ 8 h 41"/>
                <a:gd name="T4" fmla="*/ 11 w 22"/>
                <a:gd name="T5" fmla="*/ 11 h 41"/>
                <a:gd name="T6" fmla="*/ 11 w 22"/>
                <a:gd name="T7" fmla="*/ 13 h 41"/>
                <a:gd name="T8" fmla="*/ 9 w 22"/>
                <a:gd name="T9" fmla="*/ 14 h 41"/>
                <a:gd name="T10" fmla="*/ 9 w 22"/>
                <a:gd name="T11" fmla="*/ 17 h 41"/>
                <a:gd name="T12" fmla="*/ 7 w 22"/>
                <a:gd name="T13" fmla="*/ 19 h 41"/>
                <a:gd name="T14" fmla="*/ 6 w 22"/>
                <a:gd name="T15" fmla="*/ 26 h 41"/>
                <a:gd name="T16" fmla="*/ 3 w 22"/>
                <a:gd name="T17" fmla="*/ 39 h 41"/>
                <a:gd name="T18" fmla="*/ 10 w 22"/>
                <a:gd name="T19" fmla="*/ 34 h 41"/>
                <a:gd name="T20" fmla="*/ 11 w 22"/>
                <a:gd name="T21" fmla="*/ 32 h 41"/>
                <a:gd name="T22" fmla="*/ 11 w 22"/>
                <a:gd name="T23" fmla="*/ 29 h 41"/>
                <a:gd name="T24" fmla="*/ 11 w 22"/>
                <a:gd name="T25" fmla="*/ 25 h 41"/>
                <a:gd name="T26" fmla="*/ 11 w 22"/>
                <a:gd name="T27" fmla="*/ 21 h 41"/>
                <a:gd name="T28" fmla="*/ 13 w 22"/>
                <a:gd name="T29" fmla="*/ 21 h 41"/>
                <a:gd name="T30" fmla="*/ 14 w 22"/>
                <a:gd name="T31" fmla="*/ 19 h 41"/>
                <a:gd name="T32" fmla="*/ 14 w 22"/>
                <a:gd name="T33" fmla="*/ 16 h 41"/>
                <a:gd name="T34" fmla="*/ 16 w 22"/>
                <a:gd name="T35" fmla="*/ 15 h 41"/>
                <a:gd name="T36" fmla="*/ 21 w 22"/>
                <a:gd name="T37" fmla="*/ 3 h 41"/>
                <a:gd name="T38" fmla="*/ 19 w 22"/>
                <a:gd name="T39" fmla="*/ 0 h 41"/>
                <a:gd name="T40" fmla="*/ 19 w 22"/>
                <a:gd name="T41" fmla="*/ 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2" h="41">
                  <a:moveTo>
                    <a:pt x="19" y="0"/>
                  </a:moveTo>
                  <a:cubicBezTo>
                    <a:pt x="18" y="4"/>
                    <a:pt x="15" y="5"/>
                    <a:pt x="13" y="8"/>
                  </a:cubicBezTo>
                  <a:cubicBezTo>
                    <a:pt x="12" y="9"/>
                    <a:pt x="11" y="10"/>
                    <a:pt x="11" y="11"/>
                  </a:cubicBezTo>
                  <a:cubicBezTo>
                    <a:pt x="11" y="12"/>
                    <a:pt x="11" y="13"/>
                    <a:pt x="11" y="13"/>
                  </a:cubicBezTo>
                  <a:cubicBezTo>
                    <a:pt x="10" y="14"/>
                    <a:pt x="10" y="13"/>
                    <a:pt x="9" y="14"/>
                  </a:cubicBezTo>
                  <a:cubicBezTo>
                    <a:pt x="8" y="15"/>
                    <a:pt x="9" y="16"/>
                    <a:pt x="9" y="17"/>
                  </a:cubicBezTo>
                  <a:cubicBezTo>
                    <a:pt x="9" y="19"/>
                    <a:pt x="8" y="18"/>
                    <a:pt x="7" y="19"/>
                  </a:cubicBezTo>
                  <a:cubicBezTo>
                    <a:pt x="5" y="21"/>
                    <a:pt x="6" y="24"/>
                    <a:pt x="6" y="26"/>
                  </a:cubicBezTo>
                  <a:cubicBezTo>
                    <a:pt x="0" y="26"/>
                    <a:pt x="4" y="37"/>
                    <a:pt x="3" y="39"/>
                  </a:cubicBezTo>
                  <a:cubicBezTo>
                    <a:pt x="7" y="41"/>
                    <a:pt x="9" y="38"/>
                    <a:pt x="10" y="34"/>
                  </a:cubicBezTo>
                  <a:cubicBezTo>
                    <a:pt x="10" y="33"/>
                    <a:pt x="10" y="33"/>
                    <a:pt x="11" y="32"/>
                  </a:cubicBezTo>
                  <a:cubicBezTo>
                    <a:pt x="11" y="31"/>
                    <a:pt x="11" y="30"/>
                    <a:pt x="11" y="29"/>
                  </a:cubicBezTo>
                  <a:cubicBezTo>
                    <a:pt x="11" y="28"/>
                    <a:pt x="11" y="26"/>
                    <a:pt x="11" y="25"/>
                  </a:cubicBezTo>
                  <a:cubicBezTo>
                    <a:pt x="11" y="24"/>
                    <a:pt x="11" y="22"/>
                    <a:pt x="11" y="21"/>
                  </a:cubicBezTo>
                  <a:cubicBezTo>
                    <a:pt x="12" y="21"/>
                    <a:pt x="12" y="21"/>
                    <a:pt x="13" y="21"/>
                  </a:cubicBezTo>
                  <a:cubicBezTo>
                    <a:pt x="14" y="21"/>
                    <a:pt x="14" y="20"/>
                    <a:pt x="14" y="19"/>
                  </a:cubicBezTo>
                  <a:cubicBezTo>
                    <a:pt x="14" y="18"/>
                    <a:pt x="14" y="17"/>
                    <a:pt x="14" y="16"/>
                  </a:cubicBezTo>
                  <a:cubicBezTo>
                    <a:pt x="14" y="16"/>
                    <a:pt x="15" y="15"/>
                    <a:pt x="16" y="15"/>
                  </a:cubicBezTo>
                  <a:cubicBezTo>
                    <a:pt x="19" y="13"/>
                    <a:pt x="22" y="8"/>
                    <a:pt x="21" y="3"/>
                  </a:cubicBezTo>
                  <a:cubicBezTo>
                    <a:pt x="20" y="5"/>
                    <a:pt x="19" y="1"/>
                    <a:pt x="19" y="0"/>
                  </a:cubicBezTo>
                  <a:cubicBezTo>
                    <a:pt x="19" y="3"/>
                    <a:pt x="19" y="3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36" name="ísļîďê"/>
            <p:cNvSpPr/>
            <p:nvPr/>
          </p:nvSpPr>
          <p:spPr bwMode="auto">
            <a:xfrm>
              <a:off x="2151063" y="1430338"/>
              <a:ext cx="11113" cy="11113"/>
            </a:xfrm>
            <a:custGeom>
              <a:avLst/>
              <a:gdLst>
                <a:gd name="T0" fmla="*/ 0 w 3"/>
                <a:gd name="T1" fmla="*/ 0 h 3"/>
                <a:gd name="T2" fmla="*/ 2 w 3"/>
                <a:gd name="T3" fmla="*/ 3 h 3"/>
                <a:gd name="T4" fmla="*/ 0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1" y="1"/>
                    <a:pt x="2" y="2"/>
                    <a:pt x="2" y="3"/>
                  </a:cubicBezTo>
                  <a:cubicBezTo>
                    <a:pt x="3" y="3"/>
                    <a:pt x="3" y="2"/>
                    <a:pt x="0" y="0"/>
                  </a:cubicBezTo>
                  <a:close/>
                </a:path>
              </a:pathLst>
            </a:custGeom>
            <a:solidFill>
              <a:srgbClr val="FFFFFF"/>
            </a:solidFill>
            <a:ln w="15875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t" anchorCtr="0" compatLnSpc="1">
              <a:normAutofit fontScale="250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</p:grpSp>
      <p:sp>
        <p:nvSpPr>
          <p:cNvPr id="7" name="íṡlïde"/>
          <p:cNvSpPr/>
          <p:nvPr/>
        </p:nvSpPr>
        <p:spPr bwMode="auto">
          <a:xfrm>
            <a:off x="4460755" y="1485022"/>
            <a:ext cx="560740" cy="408140"/>
          </a:xfrm>
          <a:custGeom>
            <a:avLst/>
            <a:gdLst>
              <a:gd name="connsiteX0" fmla="*/ 93407 w 665527"/>
              <a:gd name="connsiteY0" fmla="*/ 323036 h 424227"/>
              <a:gd name="connsiteX1" fmla="*/ 93407 w 665527"/>
              <a:gd name="connsiteY1" fmla="*/ 424227 h 424227"/>
              <a:gd name="connsiteX2" fmla="*/ 31136 w 665527"/>
              <a:gd name="connsiteY2" fmla="*/ 424227 h 424227"/>
              <a:gd name="connsiteX3" fmla="*/ 31136 w 665527"/>
              <a:gd name="connsiteY3" fmla="*/ 385307 h 424227"/>
              <a:gd name="connsiteX4" fmla="*/ 194598 w 665527"/>
              <a:gd name="connsiteY4" fmla="*/ 229628 h 424227"/>
              <a:gd name="connsiteX5" fmla="*/ 194598 w 665527"/>
              <a:gd name="connsiteY5" fmla="*/ 424227 h 424227"/>
              <a:gd name="connsiteX6" fmla="*/ 132327 w 665527"/>
              <a:gd name="connsiteY6" fmla="*/ 424227 h 424227"/>
              <a:gd name="connsiteX7" fmla="*/ 132327 w 665527"/>
              <a:gd name="connsiteY7" fmla="*/ 295792 h 424227"/>
              <a:gd name="connsiteX8" fmla="*/ 498171 w 665527"/>
              <a:gd name="connsiteY8" fmla="*/ 182924 h 424227"/>
              <a:gd name="connsiteX9" fmla="*/ 498171 w 665527"/>
              <a:gd name="connsiteY9" fmla="*/ 424227 h 424227"/>
              <a:gd name="connsiteX10" fmla="*/ 435900 w 665527"/>
              <a:gd name="connsiteY10" fmla="*/ 424227 h 424227"/>
              <a:gd name="connsiteX11" fmla="*/ 435900 w 665527"/>
              <a:gd name="connsiteY11" fmla="*/ 249088 h 424227"/>
              <a:gd name="connsiteX12" fmla="*/ 334709 w 665527"/>
              <a:gd name="connsiteY12" fmla="*/ 175140 h 424227"/>
              <a:gd name="connsiteX13" fmla="*/ 396980 w 665527"/>
              <a:gd name="connsiteY13" fmla="*/ 249088 h 424227"/>
              <a:gd name="connsiteX14" fmla="*/ 396980 w 665527"/>
              <a:gd name="connsiteY14" fmla="*/ 424227 h 424227"/>
              <a:gd name="connsiteX15" fmla="*/ 334709 w 665527"/>
              <a:gd name="connsiteY15" fmla="*/ 424227 h 424227"/>
              <a:gd name="connsiteX16" fmla="*/ 295789 w 665527"/>
              <a:gd name="connsiteY16" fmla="*/ 136221 h 424227"/>
              <a:gd name="connsiteX17" fmla="*/ 295789 w 665527"/>
              <a:gd name="connsiteY17" fmla="*/ 424227 h 424227"/>
              <a:gd name="connsiteX18" fmla="*/ 233518 w 665527"/>
              <a:gd name="connsiteY18" fmla="*/ 424227 h 424227"/>
              <a:gd name="connsiteX19" fmla="*/ 233518 w 665527"/>
              <a:gd name="connsiteY19" fmla="*/ 202385 h 424227"/>
              <a:gd name="connsiteX20" fmla="*/ 599362 w 665527"/>
              <a:gd name="connsiteY20" fmla="*/ 93408 h 424227"/>
              <a:gd name="connsiteX21" fmla="*/ 599362 w 665527"/>
              <a:gd name="connsiteY21" fmla="*/ 424227 h 424227"/>
              <a:gd name="connsiteX22" fmla="*/ 537091 w 665527"/>
              <a:gd name="connsiteY22" fmla="*/ 424227 h 424227"/>
              <a:gd name="connsiteX23" fmla="*/ 537091 w 665527"/>
              <a:gd name="connsiteY23" fmla="*/ 155680 h 424227"/>
              <a:gd name="connsiteX24" fmla="*/ 647040 w 665527"/>
              <a:gd name="connsiteY24" fmla="*/ 0 h 424227"/>
              <a:gd name="connsiteX25" fmla="*/ 665527 w 665527"/>
              <a:gd name="connsiteY25" fmla="*/ 18348 h 424227"/>
              <a:gd name="connsiteX26" fmla="*/ 647040 w 665527"/>
              <a:gd name="connsiteY26" fmla="*/ 64218 h 424227"/>
              <a:gd name="connsiteX27" fmla="*/ 628553 w 665527"/>
              <a:gd name="connsiteY27" fmla="*/ 64218 h 424227"/>
              <a:gd name="connsiteX28" fmla="*/ 619310 w 665527"/>
              <a:gd name="connsiteY28" fmla="*/ 55044 h 424227"/>
              <a:gd name="connsiteX29" fmla="*/ 415955 w 665527"/>
              <a:gd name="connsiteY29" fmla="*/ 247697 h 424227"/>
              <a:gd name="connsiteX30" fmla="*/ 295790 w 665527"/>
              <a:gd name="connsiteY30" fmla="*/ 119262 h 424227"/>
              <a:gd name="connsiteX31" fmla="*/ 9244 w 665527"/>
              <a:gd name="connsiteY31" fmla="*/ 385307 h 424227"/>
              <a:gd name="connsiteX32" fmla="*/ 0 w 665527"/>
              <a:gd name="connsiteY32" fmla="*/ 376133 h 424227"/>
              <a:gd name="connsiteX33" fmla="*/ 295790 w 665527"/>
              <a:gd name="connsiteY33" fmla="*/ 91740 h 424227"/>
              <a:gd name="connsiteX34" fmla="*/ 415955 w 665527"/>
              <a:gd name="connsiteY34" fmla="*/ 220175 h 424227"/>
              <a:gd name="connsiteX35" fmla="*/ 600823 w 665527"/>
              <a:gd name="connsiteY35" fmla="*/ 45870 h 424227"/>
              <a:gd name="connsiteX36" fmla="*/ 600823 w 665527"/>
              <a:gd name="connsiteY36" fmla="*/ 36696 h 424227"/>
              <a:gd name="connsiteX37" fmla="*/ 591580 w 665527"/>
              <a:gd name="connsiteY37" fmla="*/ 27522 h 424227"/>
              <a:gd name="connsiteX38" fmla="*/ 600823 w 665527"/>
              <a:gd name="connsiteY38" fmla="*/ 9174 h 424227"/>
              <a:gd name="connsiteX39" fmla="*/ 647040 w 665527"/>
              <a:gd name="connsiteY39" fmla="*/ 0 h 424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</a:cxnLst>
            <a:rect l="l" t="t" r="r" b="b"/>
            <a:pathLst>
              <a:path w="665527" h="424227">
                <a:moveTo>
                  <a:pt x="93407" y="323036"/>
                </a:moveTo>
                <a:lnTo>
                  <a:pt x="93407" y="424227"/>
                </a:lnTo>
                <a:lnTo>
                  <a:pt x="31136" y="424227"/>
                </a:lnTo>
                <a:lnTo>
                  <a:pt x="31136" y="385307"/>
                </a:lnTo>
                <a:close/>
                <a:moveTo>
                  <a:pt x="194598" y="229628"/>
                </a:moveTo>
                <a:lnTo>
                  <a:pt x="194598" y="424227"/>
                </a:lnTo>
                <a:lnTo>
                  <a:pt x="132327" y="424227"/>
                </a:lnTo>
                <a:lnTo>
                  <a:pt x="132327" y="295792"/>
                </a:lnTo>
                <a:close/>
                <a:moveTo>
                  <a:pt x="498171" y="182924"/>
                </a:moveTo>
                <a:lnTo>
                  <a:pt x="498171" y="424227"/>
                </a:lnTo>
                <a:lnTo>
                  <a:pt x="435900" y="424227"/>
                </a:lnTo>
                <a:lnTo>
                  <a:pt x="435900" y="249088"/>
                </a:lnTo>
                <a:close/>
                <a:moveTo>
                  <a:pt x="334709" y="175140"/>
                </a:moveTo>
                <a:lnTo>
                  <a:pt x="396980" y="249088"/>
                </a:lnTo>
                <a:lnTo>
                  <a:pt x="396980" y="424227"/>
                </a:lnTo>
                <a:lnTo>
                  <a:pt x="334709" y="424227"/>
                </a:lnTo>
                <a:close/>
                <a:moveTo>
                  <a:pt x="295789" y="136221"/>
                </a:moveTo>
                <a:lnTo>
                  <a:pt x="295789" y="424227"/>
                </a:lnTo>
                <a:lnTo>
                  <a:pt x="233518" y="424227"/>
                </a:lnTo>
                <a:lnTo>
                  <a:pt x="233518" y="202385"/>
                </a:lnTo>
                <a:close/>
                <a:moveTo>
                  <a:pt x="599362" y="93408"/>
                </a:moveTo>
                <a:lnTo>
                  <a:pt x="599362" y="424227"/>
                </a:lnTo>
                <a:lnTo>
                  <a:pt x="537091" y="424227"/>
                </a:lnTo>
                <a:lnTo>
                  <a:pt x="537091" y="155680"/>
                </a:lnTo>
                <a:close/>
                <a:moveTo>
                  <a:pt x="647040" y="0"/>
                </a:moveTo>
                <a:cubicBezTo>
                  <a:pt x="656284" y="0"/>
                  <a:pt x="665527" y="9174"/>
                  <a:pt x="665527" y="18348"/>
                </a:cubicBezTo>
                <a:cubicBezTo>
                  <a:pt x="656284" y="27522"/>
                  <a:pt x="656284" y="45870"/>
                  <a:pt x="647040" y="64218"/>
                </a:cubicBezTo>
                <a:cubicBezTo>
                  <a:pt x="647040" y="73392"/>
                  <a:pt x="637797" y="73392"/>
                  <a:pt x="628553" y="64218"/>
                </a:cubicBezTo>
                <a:cubicBezTo>
                  <a:pt x="619310" y="64218"/>
                  <a:pt x="619310" y="64218"/>
                  <a:pt x="619310" y="55044"/>
                </a:cubicBezTo>
                <a:cubicBezTo>
                  <a:pt x="619310" y="55044"/>
                  <a:pt x="619310" y="55044"/>
                  <a:pt x="415955" y="247697"/>
                </a:cubicBezTo>
                <a:cubicBezTo>
                  <a:pt x="415955" y="247697"/>
                  <a:pt x="415955" y="247697"/>
                  <a:pt x="295790" y="119262"/>
                </a:cubicBezTo>
                <a:lnTo>
                  <a:pt x="9244" y="385307"/>
                </a:lnTo>
                <a:cubicBezTo>
                  <a:pt x="9244" y="385307"/>
                  <a:pt x="9244" y="385307"/>
                  <a:pt x="0" y="376133"/>
                </a:cubicBezTo>
                <a:cubicBezTo>
                  <a:pt x="0" y="376133"/>
                  <a:pt x="0" y="376133"/>
                  <a:pt x="295790" y="91740"/>
                </a:cubicBezTo>
                <a:cubicBezTo>
                  <a:pt x="295790" y="91740"/>
                  <a:pt x="295790" y="91740"/>
                  <a:pt x="415955" y="220175"/>
                </a:cubicBezTo>
                <a:cubicBezTo>
                  <a:pt x="415955" y="220175"/>
                  <a:pt x="415955" y="220175"/>
                  <a:pt x="600823" y="45870"/>
                </a:cubicBezTo>
                <a:cubicBezTo>
                  <a:pt x="600823" y="36696"/>
                  <a:pt x="600823" y="36696"/>
                  <a:pt x="600823" y="36696"/>
                </a:cubicBezTo>
                <a:cubicBezTo>
                  <a:pt x="600823" y="36696"/>
                  <a:pt x="600823" y="36696"/>
                  <a:pt x="591580" y="27522"/>
                </a:cubicBezTo>
                <a:cubicBezTo>
                  <a:pt x="582336" y="27522"/>
                  <a:pt x="591580" y="18348"/>
                  <a:pt x="600823" y="9174"/>
                </a:cubicBezTo>
                <a:cubicBezTo>
                  <a:pt x="619310" y="9174"/>
                  <a:pt x="637797" y="0"/>
                  <a:pt x="647040" y="0"/>
                </a:cubicBezTo>
                <a:close/>
              </a:path>
            </a:pathLst>
          </a:custGeom>
          <a:solidFill>
            <a:srgbClr val="C8141D"/>
          </a:solidFill>
          <a:ln w="38100" cap="flat">
            <a:noFill/>
            <a:prstDash val="solid"/>
            <a:miter lim="800000"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8" name="íşḷíḍê"/>
          <p:cNvSpPr/>
          <p:nvPr/>
        </p:nvSpPr>
        <p:spPr bwMode="auto">
          <a:xfrm>
            <a:off x="6038203" y="4546973"/>
            <a:ext cx="468874" cy="403064"/>
          </a:xfrm>
          <a:custGeom>
            <a:avLst/>
            <a:gdLst>
              <a:gd name="connsiteX0" fmla="*/ 537513 w 645016"/>
              <a:gd name="connsiteY0" fmla="*/ 350325 h 554485"/>
              <a:gd name="connsiteX1" fmla="*/ 465845 w 645016"/>
              <a:gd name="connsiteY1" fmla="*/ 413035 h 554485"/>
              <a:gd name="connsiteX2" fmla="*/ 537513 w 645016"/>
              <a:gd name="connsiteY2" fmla="*/ 475745 h 554485"/>
              <a:gd name="connsiteX3" fmla="*/ 600223 w 645016"/>
              <a:gd name="connsiteY3" fmla="*/ 413035 h 554485"/>
              <a:gd name="connsiteX4" fmla="*/ 537513 w 645016"/>
              <a:gd name="connsiteY4" fmla="*/ 350325 h 554485"/>
              <a:gd name="connsiteX5" fmla="*/ 519596 w 645016"/>
              <a:gd name="connsiteY5" fmla="*/ 305532 h 554485"/>
              <a:gd name="connsiteX6" fmla="*/ 546472 w 645016"/>
              <a:gd name="connsiteY6" fmla="*/ 305532 h 554485"/>
              <a:gd name="connsiteX7" fmla="*/ 546472 w 645016"/>
              <a:gd name="connsiteY7" fmla="*/ 323449 h 554485"/>
              <a:gd name="connsiteX8" fmla="*/ 582306 w 645016"/>
              <a:gd name="connsiteY8" fmla="*/ 341367 h 554485"/>
              <a:gd name="connsiteX9" fmla="*/ 600223 w 645016"/>
              <a:gd name="connsiteY9" fmla="*/ 323449 h 554485"/>
              <a:gd name="connsiteX10" fmla="*/ 618140 w 645016"/>
              <a:gd name="connsiteY10" fmla="*/ 341367 h 554485"/>
              <a:gd name="connsiteX11" fmla="*/ 600223 w 645016"/>
              <a:gd name="connsiteY11" fmla="*/ 359284 h 554485"/>
              <a:gd name="connsiteX12" fmla="*/ 618140 w 645016"/>
              <a:gd name="connsiteY12" fmla="*/ 395118 h 554485"/>
              <a:gd name="connsiteX13" fmla="*/ 645016 w 645016"/>
              <a:gd name="connsiteY13" fmla="*/ 395118 h 554485"/>
              <a:gd name="connsiteX14" fmla="*/ 645016 w 645016"/>
              <a:gd name="connsiteY14" fmla="*/ 421994 h 554485"/>
              <a:gd name="connsiteX15" fmla="*/ 618140 w 645016"/>
              <a:gd name="connsiteY15" fmla="*/ 421994 h 554485"/>
              <a:gd name="connsiteX16" fmla="*/ 600223 w 645016"/>
              <a:gd name="connsiteY16" fmla="*/ 457828 h 554485"/>
              <a:gd name="connsiteX17" fmla="*/ 618140 w 645016"/>
              <a:gd name="connsiteY17" fmla="*/ 475745 h 554485"/>
              <a:gd name="connsiteX18" fmla="*/ 600223 w 645016"/>
              <a:gd name="connsiteY18" fmla="*/ 493662 h 554485"/>
              <a:gd name="connsiteX19" fmla="*/ 582306 w 645016"/>
              <a:gd name="connsiteY19" fmla="*/ 475745 h 554485"/>
              <a:gd name="connsiteX20" fmla="*/ 546472 w 645016"/>
              <a:gd name="connsiteY20" fmla="*/ 493662 h 554485"/>
              <a:gd name="connsiteX21" fmla="*/ 546472 w 645016"/>
              <a:gd name="connsiteY21" fmla="*/ 520538 h 554485"/>
              <a:gd name="connsiteX22" fmla="*/ 519596 w 645016"/>
              <a:gd name="connsiteY22" fmla="*/ 520538 h 554485"/>
              <a:gd name="connsiteX23" fmla="*/ 519596 w 645016"/>
              <a:gd name="connsiteY23" fmla="*/ 493662 h 554485"/>
              <a:gd name="connsiteX24" fmla="*/ 483762 w 645016"/>
              <a:gd name="connsiteY24" fmla="*/ 484704 h 554485"/>
              <a:gd name="connsiteX25" fmla="*/ 465845 w 645016"/>
              <a:gd name="connsiteY25" fmla="*/ 493662 h 554485"/>
              <a:gd name="connsiteX26" fmla="*/ 447927 w 645016"/>
              <a:gd name="connsiteY26" fmla="*/ 475745 h 554485"/>
              <a:gd name="connsiteX27" fmla="*/ 465845 w 645016"/>
              <a:gd name="connsiteY27" fmla="*/ 466787 h 554485"/>
              <a:gd name="connsiteX28" fmla="*/ 447927 w 645016"/>
              <a:gd name="connsiteY28" fmla="*/ 421994 h 554485"/>
              <a:gd name="connsiteX29" fmla="*/ 430010 w 645016"/>
              <a:gd name="connsiteY29" fmla="*/ 421994 h 554485"/>
              <a:gd name="connsiteX30" fmla="*/ 430010 w 645016"/>
              <a:gd name="connsiteY30" fmla="*/ 395118 h 554485"/>
              <a:gd name="connsiteX31" fmla="*/ 447927 w 645016"/>
              <a:gd name="connsiteY31" fmla="*/ 395118 h 554485"/>
              <a:gd name="connsiteX32" fmla="*/ 465845 w 645016"/>
              <a:gd name="connsiteY32" fmla="*/ 359284 h 554485"/>
              <a:gd name="connsiteX33" fmla="*/ 447927 w 645016"/>
              <a:gd name="connsiteY33" fmla="*/ 341367 h 554485"/>
              <a:gd name="connsiteX34" fmla="*/ 465845 w 645016"/>
              <a:gd name="connsiteY34" fmla="*/ 323449 h 554485"/>
              <a:gd name="connsiteX35" fmla="*/ 483762 w 645016"/>
              <a:gd name="connsiteY35" fmla="*/ 341367 h 554485"/>
              <a:gd name="connsiteX36" fmla="*/ 519596 w 645016"/>
              <a:gd name="connsiteY36" fmla="*/ 323449 h 554485"/>
              <a:gd name="connsiteX37" fmla="*/ 519596 w 645016"/>
              <a:gd name="connsiteY37" fmla="*/ 305532 h 554485"/>
              <a:gd name="connsiteX38" fmla="*/ 215005 w 645016"/>
              <a:gd name="connsiteY38" fmla="*/ 214061 h 554485"/>
              <a:gd name="connsiteX39" fmla="*/ 89585 w 645016"/>
              <a:gd name="connsiteY39" fmla="*/ 339480 h 554485"/>
              <a:gd name="connsiteX40" fmla="*/ 215005 w 645016"/>
              <a:gd name="connsiteY40" fmla="*/ 473858 h 554485"/>
              <a:gd name="connsiteX41" fmla="*/ 340424 w 645016"/>
              <a:gd name="connsiteY41" fmla="*/ 339480 h 554485"/>
              <a:gd name="connsiteX42" fmla="*/ 215005 w 645016"/>
              <a:gd name="connsiteY42" fmla="*/ 214061 h 554485"/>
              <a:gd name="connsiteX43" fmla="*/ 188129 w 645016"/>
              <a:gd name="connsiteY43" fmla="*/ 124475 h 554485"/>
              <a:gd name="connsiteX44" fmla="*/ 241880 w 645016"/>
              <a:gd name="connsiteY44" fmla="*/ 124475 h 554485"/>
              <a:gd name="connsiteX45" fmla="*/ 241880 w 645016"/>
              <a:gd name="connsiteY45" fmla="*/ 169268 h 554485"/>
              <a:gd name="connsiteX46" fmla="*/ 322507 w 645016"/>
              <a:gd name="connsiteY46" fmla="*/ 205102 h 554485"/>
              <a:gd name="connsiteX47" fmla="*/ 349383 w 645016"/>
              <a:gd name="connsiteY47" fmla="*/ 169268 h 554485"/>
              <a:gd name="connsiteX48" fmla="*/ 385218 w 645016"/>
              <a:gd name="connsiteY48" fmla="*/ 205102 h 554485"/>
              <a:gd name="connsiteX49" fmla="*/ 358342 w 645016"/>
              <a:gd name="connsiteY49" fmla="*/ 240936 h 554485"/>
              <a:gd name="connsiteX50" fmla="*/ 385218 w 645016"/>
              <a:gd name="connsiteY50" fmla="*/ 312605 h 554485"/>
              <a:gd name="connsiteX51" fmla="*/ 430010 w 645016"/>
              <a:gd name="connsiteY51" fmla="*/ 312605 h 554485"/>
              <a:gd name="connsiteX52" fmla="*/ 430010 w 645016"/>
              <a:gd name="connsiteY52" fmla="*/ 366356 h 554485"/>
              <a:gd name="connsiteX53" fmla="*/ 385218 w 645016"/>
              <a:gd name="connsiteY53" fmla="*/ 366356 h 554485"/>
              <a:gd name="connsiteX54" fmla="*/ 358342 w 645016"/>
              <a:gd name="connsiteY54" fmla="*/ 446983 h 554485"/>
              <a:gd name="connsiteX55" fmla="*/ 385218 w 645016"/>
              <a:gd name="connsiteY55" fmla="*/ 473858 h 554485"/>
              <a:gd name="connsiteX56" fmla="*/ 349383 w 645016"/>
              <a:gd name="connsiteY56" fmla="*/ 509693 h 554485"/>
              <a:gd name="connsiteX57" fmla="*/ 322507 w 645016"/>
              <a:gd name="connsiteY57" fmla="*/ 482817 h 554485"/>
              <a:gd name="connsiteX58" fmla="*/ 241880 w 645016"/>
              <a:gd name="connsiteY58" fmla="*/ 518651 h 554485"/>
              <a:gd name="connsiteX59" fmla="*/ 241880 w 645016"/>
              <a:gd name="connsiteY59" fmla="*/ 554485 h 554485"/>
              <a:gd name="connsiteX60" fmla="*/ 188129 w 645016"/>
              <a:gd name="connsiteY60" fmla="*/ 554485 h 554485"/>
              <a:gd name="connsiteX61" fmla="*/ 188129 w 645016"/>
              <a:gd name="connsiteY61" fmla="*/ 518651 h 554485"/>
              <a:gd name="connsiteX62" fmla="*/ 107502 w 645016"/>
              <a:gd name="connsiteY62" fmla="*/ 482817 h 554485"/>
              <a:gd name="connsiteX63" fmla="*/ 80627 w 645016"/>
              <a:gd name="connsiteY63" fmla="*/ 509693 h 554485"/>
              <a:gd name="connsiteX64" fmla="*/ 44792 w 645016"/>
              <a:gd name="connsiteY64" fmla="*/ 473858 h 554485"/>
              <a:gd name="connsiteX65" fmla="*/ 71668 w 645016"/>
              <a:gd name="connsiteY65" fmla="*/ 446983 h 554485"/>
              <a:gd name="connsiteX66" fmla="*/ 44792 w 645016"/>
              <a:gd name="connsiteY66" fmla="*/ 366356 h 554485"/>
              <a:gd name="connsiteX67" fmla="*/ 0 w 645016"/>
              <a:gd name="connsiteY67" fmla="*/ 366356 h 554485"/>
              <a:gd name="connsiteX68" fmla="*/ 0 w 645016"/>
              <a:gd name="connsiteY68" fmla="*/ 321563 h 554485"/>
              <a:gd name="connsiteX69" fmla="*/ 44792 w 645016"/>
              <a:gd name="connsiteY69" fmla="*/ 321563 h 554485"/>
              <a:gd name="connsiteX70" fmla="*/ 71668 w 645016"/>
              <a:gd name="connsiteY70" fmla="*/ 240936 h 554485"/>
              <a:gd name="connsiteX71" fmla="*/ 44792 w 645016"/>
              <a:gd name="connsiteY71" fmla="*/ 205102 h 554485"/>
              <a:gd name="connsiteX72" fmla="*/ 80627 w 645016"/>
              <a:gd name="connsiteY72" fmla="*/ 169268 h 554485"/>
              <a:gd name="connsiteX73" fmla="*/ 107502 w 645016"/>
              <a:gd name="connsiteY73" fmla="*/ 205102 h 554485"/>
              <a:gd name="connsiteX74" fmla="*/ 188129 w 645016"/>
              <a:gd name="connsiteY74" fmla="*/ 169268 h 554485"/>
              <a:gd name="connsiteX75" fmla="*/ 188129 w 645016"/>
              <a:gd name="connsiteY75" fmla="*/ 124475 h 554485"/>
              <a:gd name="connsiteX76" fmla="*/ 501677 w 645016"/>
              <a:gd name="connsiteY76" fmla="*/ 54025 h 554485"/>
              <a:gd name="connsiteX77" fmla="*/ 412091 w 645016"/>
              <a:gd name="connsiteY77" fmla="*/ 144067 h 554485"/>
              <a:gd name="connsiteX78" fmla="*/ 501677 w 645016"/>
              <a:gd name="connsiteY78" fmla="*/ 225104 h 554485"/>
              <a:gd name="connsiteX79" fmla="*/ 582304 w 645016"/>
              <a:gd name="connsiteY79" fmla="*/ 144067 h 554485"/>
              <a:gd name="connsiteX80" fmla="*/ 501677 w 645016"/>
              <a:gd name="connsiteY80" fmla="*/ 54025 h 554485"/>
              <a:gd name="connsiteX81" fmla="*/ 483760 w 645016"/>
              <a:gd name="connsiteY81" fmla="*/ 0 h 554485"/>
              <a:gd name="connsiteX82" fmla="*/ 519594 w 645016"/>
              <a:gd name="connsiteY82" fmla="*/ 0 h 554485"/>
              <a:gd name="connsiteX83" fmla="*/ 519594 w 645016"/>
              <a:gd name="connsiteY83" fmla="*/ 27013 h 554485"/>
              <a:gd name="connsiteX84" fmla="*/ 564386 w 645016"/>
              <a:gd name="connsiteY84" fmla="*/ 45021 h 554485"/>
              <a:gd name="connsiteX85" fmla="*/ 591262 w 645016"/>
              <a:gd name="connsiteY85" fmla="*/ 27013 h 554485"/>
              <a:gd name="connsiteX86" fmla="*/ 609179 w 645016"/>
              <a:gd name="connsiteY86" fmla="*/ 54025 h 554485"/>
              <a:gd name="connsiteX87" fmla="*/ 591262 w 645016"/>
              <a:gd name="connsiteY87" fmla="*/ 72034 h 554485"/>
              <a:gd name="connsiteX88" fmla="*/ 609179 w 645016"/>
              <a:gd name="connsiteY88" fmla="*/ 126059 h 554485"/>
              <a:gd name="connsiteX89" fmla="*/ 645013 w 645016"/>
              <a:gd name="connsiteY89" fmla="*/ 126059 h 554485"/>
              <a:gd name="connsiteX90" fmla="*/ 645013 w 645016"/>
              <a:gd name="connsiteY90" fmla="*/ 153071 h 554485"/>
              <a:gd name="connsiteX91" fmla="*/ 609179 w 645016"/>
              <a:gd name="connsiteY91" fmla="*/ 153071 h 554485"/>
              <a:gd name="connsiteX92" fmla="*/ 591262 w 645016"/>
              <a:gd name="connsiteY92" fmla="*/ 207096 h 554485"/>
              <a:gd name="connsiteX93" fmla="*/ 609179 w 645016"/>
              <a:gd name="connsiteY93" fmla="*/ 225104 h 554485"/>
              <a:gd name="connsiteX94" fmla="*/ 591262 w 645016"/>
              <a:gd name="connsiteY94" fmla="*/ 252117 h 554485"/>
              <a:gd name="connsiteX95" fmla="*/ 564386 w 645016"/>
              <a:gd name="connsiteY95" fmla="*/ 234108 h 554485"/>
              <a:gd name="connsiteX96" fmla="*/ 519594 w 645016"/>
              <a:gd name="connsiteY96" fmla="*/ 252117 h 554485"/>
              <a:gd name="connsiteX97" fmla="*/ 519594 w 645016"/>
              <a:gd name="connsiteY97" fmla="*/ 279129 h 554485"/>
              <a:gd name="connsiteX98" fmla="*/ 483760 w 645016"/>
              <a:gd name="connsiteY98" fmla="*/ 279129 h 554485"/>
              <a:gd name="connsiteX99" fmla="*/ 483760 w 645016"/>
              <a:gd name="connsiteY99" fmla="*/ 252117 h 554485"/>
              <a:gd name="connsiteX100" fmla="*/ 430008 w 645016"/>
              <a:gd name="connsiteY100" fmla="*/ 234108 h 554485"/>
              <a:gd name="connsiteX101" fmla="*/ 412091 w 645016"/>
              <a:gd name="connsiteY101" fmla="*/ 252117 h 554485"/>
              <a:gd name="connsiteX102" fmla="*/ 385216 w 645016"/>
              <a:gd name="connsiteY102" fmla="*/ 234108 h 554485"/>
              <a:gd name="connsiteX103" fmla="*/ 403133 w 645016"/>
              <a:gd name="connsiteY103" fmla="*/ 207096 h 554485"/>
              <a:gd name="connsiteX104" fmla="*/ 385216 w 645016"/>
              <a:gd name="connsiteY104" fmla="*/ 162075 h 554485"/>
              <a:gd name="connsiteX105" fmla="*/ 358340 w 645016"/>
              <a:gd name="connsiteY105" fmla="*/ 162075 h 554485"/>
              <a:gd name="connsiteX106" fmla="*/ 358340 w 645016"/>
              <a:gd name="connsiteY106" fmla="*/ 126059 h 554485"/>
              <a:gd name="connsiteX107" fmla="*/ 385216 w 645016"/>
              <a:gd name="connsiteY107" fmla="*/ 126059 h 554485"/>
              <a:gd name="connsiteX108" fmla="*/ 403133 w 645016"/>
              <a:gd name="connsiteY108" fmla="*/ 72034 h 554485"/>
              <a:gd name="connsiteX109" fmla="*/ 385216 w 645016"/>
              <a:gd name="connsiteY109" fmla="*/ 54025 h 554485"/>
              <a:gd name="connsiteX110" fmla="*/ 412091 w 645016"/>
              <a:gd name="connsiteY110" fmla="*/ 27013 h 554485"/>
              <a:gd name="connsiteX111" fmla="*/ 430008 w 645016"/>
              <a:gd name="connsiteY111" fmla="*/ 45021 h 554485"/>
              <a:gd name="connsiteX112" fmla="*/ 483760 w 645016"/>
              <a:gd name="connsiteY112" fmla="*/ 27013 h 554485"/>
              <a:gd name="connsiteX113" fmla="*/ 483760 w 645016"/>
              <a:gd name="connsiteY113" fmla="*/ 0 h 5544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</a:cxnLst>
            <a:rect l="l" t="t" r="r" b="b"/>
            <a:pathLst>
              <a:path w="645016" h="554485">
                <a:moveTo>
                  <a:pt x="537513" y="350325"/>
                </a:moveTo>
                <a:cubicBezTo>
                  <a:pt x="501679" y="350325"/>
                  <a:pt x="465845" y="377201"/>
                  <a:pt x="465845" y="413035"/>
                </a:cubicBezTo>
                <a:cubicBezTo>
                  <a:pt x="465845" y="448870"/>
                  <a:pt x="501679" y="475745"/>
                  <a:pt x="537513" y="475745"/>
                </a:cubicBezTo>
                <a:cubicBezTo>
                  <a:pt x="564389" y="475745"/>
                  <a:pt x="600223" y="448870"/>
                  <a:pt x="600223" y="413035"/>
                </a:cubicBezTo>
                <a:cubicBezTo>
                  <a:pt x="600223" y="377201"/>
                  <a:pt x="564389" y="350325"/>
                  <a:pt x="537513" y="350325"/>
                </a:cubicBezTo>
                <a:close/>
                <a:moveTo>
                  <a:pt x="519596" y="305532"/>
                </a:moveTo>
                <a:cubicBezTo>
                  <a:pt x="519596" y="305532"/>
                  <a:pt x="519596" y="305532"/>
                  <a:pt x="546472" y="305532"/>
                </a:cubicBezTo>
                <a:cubicBezTo>
                  <a:pt x="546472" y="305532"/>
                  <a:pt x="546472" y="305532"/>
                  <a:pt x="546472" y="323449"/>
                </a:cubicBezTo>
                <a:cubicBezTo>
                  <a:pt x="564389" y="323449"/>
                  <a:pt x="573348" y="332408"/>
                  <a:pt x="582306" y="341367"/>
                </a:cubicBezTo>
                <a:cubicBezTo>
                  <a:pt x="582306" y="341367"/>
                  <a:pt x="582306" y="341367"/>
                  <a:pt x="600223" y="323449"/>
                </a:cubicBezTo>
                <a:cubicBezTo>
                  <a:pt x="600223" y="323449"/>
                  <a:pt x="600223" y="323449"/>
                  <a:pt x="618140" y="341367"/>
                </a:cubicBezTo>
                <a:cubicBezTo>
                  <a:pt x="618140" y="341367"/>
                  <a:pt x="618140" y="341367"/>
                  <a:pt x="600223" y="359284"/>
                </a:cubicBezTo>
                <a:cubicBezTo>
                  <a:pt x="609182" y="368242"/>
                  <a:pt x="618140" y="386159"/>
                  <a:pt x="618140" y="395118"/>
                </a:cubicBezTo>
                <a:cubicBezTo>
                  <a:pt x="618140" y="395118"/>
                  <a:pt x="618140" y="395118"/>
                  <a:pt x="645016" y="395118"/>
                </a:cubicBezTo>
                <a:cubicBezTo>
                  <a:pt x="645016" y="395118"/>
                  <a:pt x="645016" y="395118"/>
                  <a:pt x="645016" y="421994"/>
                </a:cubicBezTo>
                <a:cubicBezTo>
                  <a:pt x="645016" y="421994"/>
                  <a:pt x="645016" y="421994"/>
                  <a:pt x="618140" y="421994"/>
                </a:cubicBezTo>
                <a:cubicBezTo>
                  <a:pt x="618140" y="439911"/>
                  <a:pt x="609182" y="448870"/>
                  <a:pt x="600223" y="457828"/>
                </a:cubicBezTo>
                <a:cubicBezTo>
                  <a:pt x="600223" y="457828"/>
                  <a:pt x="600223" y="457828"/>
                  <a:pt x="618140" y="475745"/>
                </a:cubicBezTo>
                <a:cubicBezTo>
                  <a:pt x="618140" y="475745"/>
                  <a:pt x="618140" y="475745"/>
                  <a:pt x="600223" y="493662"/>
                </a:cubicBezTo>
                <a:cubicBezTo>
                  <a:pt x="600223" y="493662"/>
                  <a:pt x="600223" y="493662"/>
                  <a:pt x="582306" y="475745"/>
                </a:cubicBezTo>
                <a:cubicBezTo>
                  <a:pt x="573348" y="484704"/>
                  <a:pt x="564389" y="493662"/>
                  <a:pt x="546472" y="493662"/>
                </a:cubicBezTo>
                <a:cubicBezTo>
                  <a:pt x="546472" y="493662"/>
                  <a:pt x="546472" y="493662"/>
                  <a:pt x="546472" y="520538"/>
                </a:cubicBezTo>
                <a:cubicBezTo>
                  <a:pt x="546472" y="520538"/>
                  <a:pt x="546472" y="520538"/>
                  <a:pt x="519596" y="520538"/>
                </a:cubicBezTo>
                <a:cubicBezTo>
                  <a:pt x="519596" y="520538"/>
                  <a:pt x="519596" y="520538"/>
                  <a:pt x="519596" y="493662"/>
                </a:cubicBezTo>
                <a:cubicBezTo>
                  <a:pt x="510637" y="493662"/>
                  <a:pt x="492720" y="484704"/>
                  <a:pt x="483762" y="484704"/>
                </a:cubicBezTo>
                <a:cubicBezTo>
                  <a:pt x="483762" y="484704"/>
                  <a:pt x="483762" y="484704"/>
                  <a:pt x="465845" y="493662"/>
                </a:cubicBezTo>
                <a:cubicBezTo>
                  <a:pt x="465845" y="493662"/>
                  <a:pt x="465845" y="493662"/>
                  <a:pt x="447927" y="475745"/>
                </a:cubicBezTo>
                <a:cubicBezTo>
                  <a:pt x="447927" y="475745"/>
                  <a:pt x="447927" y="475745"/>
                  <a:pt x="465845" y="466787"/>
                </a:cubicBezTo>
                <a:cubicBezTo>
                  <a:pt x="456886" y="448870"/>
                  <a:pt x="447927" y="439911"/>
                  <a:pt x="447927" y="421994"/>
                </a:cubicBezTo>
                <a:cubicBezTo>
                  <a:pt x="447927" y="421994"/>
                  <a:pt x="447927" y="421994"/>
                  <a:pt x="430010" y="421994"/>
                </a:cubicBezTo>
                <a:cubicBezTo>
                  <a:pt x="430010" y="421994"/>
                  <a:pt x="430010" y="421994"/>
                  <a:pt x="430010" y="395118"/>
                </a:cubicBezTo>
                <a:cubicBezTo>
                  <a:pt x="430010" y="395118"/>
                  <a:pt x="430010" y="395118"/>
                  <a:pt x="447927" y="395118"/>
                </a:cubicBezTo>
                <a:cubicBezTo>
                  <a:pt x="447927" y="386159"/>
                  <a:pt x="456886" y="368242"/>
                  <a:pt x="465845" y="359284"/>
                </a:cubicBezTo>
                <a:cubicBezTo>
                  <a:pt x="465845" y="359284"/>
                  <a:pt x="465845" y="359284"/>
                  <a:pt x="447927" y="341367"/>
                </a:cubicBezTo>
                <a:cubicBezTo>
                  <a:pt x="447927" y="341367"/>
                  <a:pt x="447927" y="341367"/>
                  <a:pt x="465845" y="323449"/>
                </a:cubicBezTo>
                <a:cubicBezTo>
                  <a:pt x="465845" y="323449"/>
                  <a:pt x="465845" y="323449"/>
                  <a:pt x="483762" y="341367"/>
                </a:cubicBezTo>
                <a:cubicBezTo>
                  <a:pt x="492720" y="332408"/>
                  <a:pt x="501679" y="323449"/>
                  <a:pt x="519596" y="323449"/>
                </a:cubicBezTo>
                <a:cubicBezTo>
                  <a:pt x="519596" y="323449"/>
                  <a:pt x="519596" y="323449"/>
                  <a:pt x="519596" y="305532"/>
                </a:cubicBezTo>
                <a:close/>
                <a:moveTo>
                  <a:pt x="215005" y="214061"/>
                </a:moveTo>
                <a:cubicBezTo>
                  <a:pt x="143336" y="214061"/>
                  <a:pt x="89585" y="276770"/>
                  <a:pt x="89585" y="339480"/>
                </a:cubicBezTo>
                <a:cubicBezTo>
                  <a:pt x="89585" y="411149"/>
                  <a:pt x="143336" y="473858"/>
                  <a:pt x="215005" y="473858"/>
                </a:cubicBezTo>
                <a:cubicBezTo>
                  <a:pt x="286673" y="473858"/>
                  <a:pt x="340424" y="411149"/>
                  <a:pt x="340424" y="339480"/>
                </a:cubicBezTo>
                <a:cubicBezTo>
                  <a:pt x="340424" y="276770"/>
                  <a:pt x="286673" y="214061"/>
                  <a:pt x="215005" y="214061"/>
                </a:cubicBezTo>
                <a:close/>
                <a:moveTo>
                  <a:pt x="188129" y="124475"/>
                </a:moveTo>
                <a:cubicBezTo>
                  <a:pt x="188129" y="124475"/>
                  <a:pt x="188129" y="124475"/>
                  <a:pt x="241880" y="124475"/>
                </a:cubicBezTo>
                <a:cubicBezTo>
                  <a:pt x="241880" y="124475"/>
                  <a:pt x="241880" y="124475"/>
                  <a:pt x="241880" y="169268"/>
                </a:cubicBezTo>
                <a:cubicBezTo>
                  <a:pt x="268756" y="169268"/>
                  <a:pt x="295632" y="187185"/>
                  <a:pt x="322507" y="205102"/>
                </a:cubicBezTo>
                <a:cubicBezTo>
                  <a:pt x="322507" y="205102"/>
                  <a:pt x="322507" y="205102"/>
                  <a:pt x="349383" y="169268"/>
                </a:cubicBezTo>
                <a:cubicBezTo>
                  <a:pt x="349383" y="169268"/>
                  <a:pt x="349383" y="169268"/>
                  <a:pt x="385218" y="205102"/>
                </a:cubicBezTo>
                <a:cubicBezTo>
                  <a:pt x="385218" y="205102"/>
                  <a:pt x="385218" y="205102"/>
                  <a:pt x="358342" y="240936"/>
                </a:cubicBezTo>
                <a:cubicBezTo>
                  <a:pt x="376259" y="258853"/>
                  <a:pt x="385218" y="285729"/>
                  <a:pt x="385218" y="312605"/>
                </a:cubicBezTo>
                <a:cubicBezTo>
                  <a:pt x="385218" y="312605"/>
                  <a:pt x="385218" y="312605"/>
                  <a:pt x="430010" y="312605"/>
                </a:cubicBezTo>
                <a:cubicBezTo>
                  <a:pt x="430010" y="312605"/>
                  <a:pt x="430010" y="312605"/>
                  <a:pt x="430010" y="366356"/>
                </a:cubicBezTo>
                <a:lnTo>
                  <a:pt x="385218" y="366356"/>
                </a:lnTo>
                <a:cubicBezTo>
                  <a:pt x="385218" y="393231"/>
                  <a:pt x="376259" y="420107"/>
                  <a:pt x="358342" y="446983"/>
                </a:cubicBezTo>
                <a:cubicBezTo>
                  <a:pt x="358342" y="446983"/>
                  <a:pt x="358342" y="446983"/>
                  <a:pt x="385218" y="473858"/>
                </a:cubicBezTo>
                <a:cubicBezTo>
                  <a:pt x="385218" y="473858"/>
                  <a:pt x="385218" y="473858"/>
                  <a:pt x="349383" y="509693"/>
                </a:cubicBezTo>
                <a:cubicBezTo>
                  <a:pt x="349383" y="509693"/>
                  <a:pt x="349383" y="509693"/>
                  <a:pt x="322507" y="482817"/>
                </a:cubicBezTo>
                <a:cubicBezTo>
                  <a:pt x="295632" y="500734"/>
                  <a:pt x="268756" y="509693"/>
                  <a:pt x="241880" y="518651"/>
                </a:cubicBezTo>
                <a:cubicBezTo>
                  <a:pt x="241880" y="518651"/>
                  <a:pt x="241880" y="518651"/>
                  <a:pt x="241880" y="554485"/>
                </a:cubicBezTo>
                <a:cubicBezTo>
                  <a:pt x="241880" y="554485"/>
                  <a:pt x="241880" y="554485"/>
                  <a:pt x="188129" y="554485"/>
                </a:cubicBezTo>
                <a:cubicBezTo>
                  <a:pt x="188129" y="554485"/>
                  <a:pt x="188129" y="554485"/>
                  <a:pt x="188129" y="518651"/>
                </a:cubicBezTo>
                <a:cubicBezTo>
                  <a:pt x="161254" y="509693"/>
                  <a:pt x="134378" y="500734"/>
                  <a:pt x="107502" y="482817"/>
                </a:cubicBezTo>
                <a:cubicBezTo>
                  <a:pt x="107502" y="482817"/>
                  <a:pt x="107502" y="482817"/>
                  <a:pt x="80627" y="509693"/>
                </a:cubicBezTo>
                <a:cubicBezTo>
                  <a:pt x="80627" y="509693"/>
                  <a:pt x="80627" y="509693"/>
                  <a:pt x="44792" y="473858"/>
                </a:cubicBezTo>
                <a:cubicBezTo>
                  <a:pt x="44792" y="473858"/>
                  <a:pt x="44792" y="473858"/>
                  <a:pt x="71668" y="446983"/>
                </a:cubicBezTo>
                <a:cubicBezTo>
                  <a:pt x="53751" y="429066"/>
                  <a:pt x="44792" y="402190"/>
                  <a:pt x="44792" y="366356"/>
                </a:cubicBezTo>
                <a:cubicBezTo>
                  <a:pt x="44792" y="366356"/>
                  <a:pt x="44792" y="366356"/>
                  <a:pt x="0" y="366356"/>
                </a:cubicBezTo>
                <a:cubicBezTo>
                  <a:pt x="0" y="366356"/>
                  <a:pt x="0" y="366356"/>
                  <a:pt x="0" y="321563"/>
                </a:cubicBezTo>
                <a:cubicBezTo>
                  <a:pt x="0" y="321563"/>
                  <a:pt x="0" y="321563"/>
                  <a:pt x="44792" y="321563"/>
                </a:cubicBezTo>
                <a:cubicBezTo>
                  <a:pt x="44792" y="285729"/>
                  <a:pt x="53751" y="258853"/>
                  <a:pt x="71668" y="240936"/>
                </a:cubicBezTo>
                <a:cubicBezTo>
                  <a:pt x="71668" y="240936"/>
                  <a:pt x="71668" y="240936"/>
                  <a:pt x="44792" y="205102"/>
                </a:cubicBezTo>
                <a:cubicBezTo>
                  <a:pt x="44792" y="205102"/>
                  <a:pt x="44792" y="205102"/>
                  <a:pt x="80627" y="169268"/>
                </a:cubicBezTo>
                <a:cubicBezTo>
                  <a:pt x="80627" y="169268"/>
                  <a:pt x="80627" y="169268"/>
                  <a:pt x="107502" y="205102"/>
                </a:cubicBezTo>
                <a:cubicBezTo>
                  <a:pt x="134378" y="187185"/>
                  <a:pt x="161254" y="169268"/>
                  <a:pt x="188129" y="169268"/>
                </a:cubicBezTo>
                <a:cubicBezTo>
                  <a:pt x="188129" y="169268"/>
                  <a:pt x="188129" y="169268"/>
                  <a:pt x="188129" y="124475"/>
                </a:cubicBezTo>
                <a:close/>
                <a:moveTo>
                  <a:pt x="501677" y="54025"/>
                </a:moveTo>
                <a:cubicBezTo>
                  <a:pt x="447926" y="54025"/>
                  <a:pt x="412091" y="90042"/>
                  <a:pt x="412091" y="144067"/>
                </a:cubicBezTo>
                <a:cubicBezTo>
                  <a:pt x="412091" y="189088"/>
                  <a:pt x="447926" y="225104"/>
                  <a:pt x="501677" y="225104"/>
                </a:cubicBezTo>
                <a:cubicBezTo>
                  <a:pt x="546469" y="225104"/>
                  <a:pt x="582304" y="189088"/>
                  <a:pt x="582304" y="144067"/>
                </a:cubicBezTo>
                <a:cubicBezTo>
                  <a:pt x="582304" y="90042"/>
                  <a:pt x="546469" y="54025"/>
                  <a:pt x="501677" y="54025"/>
                </a:cubicBezTo>
                <a:close/>
                <a:moveTo>
                  <a:pt x="483760" y="0"/>
                </a:moveTo>
                <a:cubicBezTo>
                  <a:pt x="483760" y="0"/>
                  <a:pt x="483760" y="0"/>
                  <a:pt x="519594" y="0"/>
                </a:cubicBezTo>
                <a:cubicBezTo>
                  <a:pt x="519594" y="0"/>
                  <a:pt x="519594" y="0"/>
                  <a:pt x="519594" y="27013"/>
                </a:cubicBezTo>
                <a:cubicBezTo>
                  <a:pt x="537511" y="27013"/>
                  <a:pt x="555428" y="36017"/>
                  <a:pt x="564386" y="45021"/>
                </a:cubicBezTo>
                <a:cubicBezTo>
                  <a:pt x="564386" y="45021"/>
                  <a:pt x="564386" y="45021"/>
                  <a:pt x="591262" y="27013"/>
                </a:cubicBezTo>
                <a:cubicBezTo>
                  <a:pt x="591262" y="27013"/>
                  <a:pt x="591262" y="27013"/>
                  <a:pt x="609179" y="54025"/>
                </a:cubicBezTo>
                <a:cubicBezTo>
                  <a:pt x="609179" y="54025"/>
                  <a:pt x="609179" y="54025"/>
                  <a:pt x="591262" y="72034"/>
                </a:cubicBezTo>
                <a:cubicBezTo>
                  <a:pt x="600221" y="90042"/>
                  <a:pt x="609179" y="108050"/>
                  <a:pt x="609179" y="126059"/>
                </a:cubicBezTo>
                <a:cubicBezTo>
                  <a:pt x="609179" y="126059"/>
                  <a:pt x="609179" y="126059"/>
                  <a:pt x="645013" y="126059"/>
                </a:cubicBezTo>
                <a:cubicBezTo>
                  <a:pt x="645013" y="126059"/>
                  <a:pt x="645013" y="126059"/>
                  <a:pt x="645013" y="153071"/>
                </a:cubicBezTo>
                <a:cubicBezTo>
                  <a:pt x="645013" y="153071"/>
                  <a:pt x="645013" y="153071"/>
                  <a:pt x="609179" y="153071"/>
                </a:cubicBezTo>
                <a:cubicBezTo>
                  <a:pt x="609179" y="180083"/>
                  <a:pt x="600221" y="198092"/>
                  <a:pt x="591262" y="207096"/>
                </a:cubicBezTo>
                <a:cubicBezTo>
                  <a:pt x="591262" y="207096"/>
                  <a:pt x="591262" y="207096"/>
                  <a:pt x="609179" y="225104"/>
                </a:cubicBezTo>
                <a:cubicBezTo>
                  <a:pt x="609179" y="225104"/>
                  <a:pt x="609179" y="225104"/>
                  <a:pt x="591262" y="252117"/>
                </a:cubicBezTo>
                <a:cubicBezTo>
                  <a:pt x="591262" y="252117"/>
                  <a:pt x="591262" y="252117"/>
                  <a:pt x="564386" y="234108"/>
                </a:cubicBezTo>
                <a:cubicBezTo>
                  <a:pt x="555428" y="243113"/>
                  <a:pt x="537511" y="252117"/>
                  <a:pt x="519594" y="252117"/>
                </a:cubicBezTo>
                <a:cubicBezTo>
                  <a:pt x="519594" y="252117"/>
                  <a:pt x="519594" y="252117"/>
                  <a:pt x="519594" y="279129"/>
                </a:cubicBezTo>
                <a:cubicBezTo>
                  <a:pt x="519594" y="279129"/>
                  <a:pt x="519594" y="279129"/>
                  <a:pt x="483760" y="279129"/>
                </a:cubicBezTo>
                <a:cubicBezTo>
                  <a:pt x="483760" y="279129"/>
                  <a:pt x="483760" y="279129"/>
                  <a:pt x="483760" y="252117"/>
                </a:cubicBezTo>
                <a:cubicBezTo>
                  <a:pt x="465843" y="252117"/>
                  <a:pt x="447926" y="243113"/>
                  <a:pt x="430008" y="234108"/>
                </a:cubicBezTo>
                <a:cubicBezTo>
                  <a:pt x="430008" y="234108"/>
                  <a:pt x="430008" y="234108"/>
                  <a:pt x="412091" y="252117"/>
                </a:cubicBezTo>
                <a:cubicBezTo>
                  <a:pt x="412091" y="252117"/>
                  <a:pt x="412091" y="252117"/>
                  <a:pt x="385216" y="234108"/>
                </a:cubicBezTo>
                <a:cubicBezTo>
                  <a:pt x="385216" y="234108"/>
                  <a:pt x="385216" y="234108"/>
                  <a:pt x="403133" y="207096"/>
                </a:cubicBezTo>
                <a:cubicBezTo>
                  <a:pt x="394174" y="198092"/>
                  <a:pt x="385216" y="180083"/>
                  <a:pt x="385216" y="162075"/>
                </a:cubicBezTo>
                <a:cubicBezTo>
                  <a:pt x="385216" y="162075"/>
                  <a:pt x="385216" y="162075"/>
                  <a:pt x="358340" y="162075"/>
                </a:cubicBezTo>
                <a:cubicBezTo>
                  <a:pt x="358340" y="162075"/>
                  <a:pt x="358340" y="162075"/>
                  <a:pt x="358340" y="126059"/>
                </a:cubicBezTo>
                <a:cubicBezTo>
                  <a:pt x="358340" y="126059"/>
                  <a:pt x="358340" y="126059"/>
                  <a:pt x="385216" y="126059"/>
                </a:cubicBezTo>
                <a:cubicBezTo>
                  <a:pt x="385216" y="108050"/>
                  <a:pt x="394174" y="90042"/>
                  <a:pt x="403133" y="72034"/>
                </a:cubicBezTo>
                <a:cubicBezTo>
                  <a:pt x="403133" y="72034"/>
                  <a:pt x="403133" y="72034"/>
                  <a:pt x="385216" y="54025"/>
                </a:cubicBezTo>
                <a:cubicBezTo>
                  <a:pt x="385216" y="54025"/>
                  <a:pt x="385216" y="54025"/>
                  <a:pt x="412091" y="27013"/>
                </a:cubicBezTo>
                <a:cubicBezTo>
                  <a:pt x="412091" y="27013"/>
                  <a:pt x="412091" y="27013"/>
                  <a:pt x="430008" y="45021"/>
                </a:cubicBezTo>
                <a:cubicBezTo>
                  <a:pt x="447926" y="36017"/>
                  <a:pt x="465843" y="27013"/>
                  <a:pt x="483760" y="27013"/>
                </a:cubicBezTo>
                <a:cubicBezTo>
                  <a:pt x="483760" y="27013"/>
                  <a:pt x="483760" y="27013"/>
                  <a:pt x="483760" y="0"/>
                </a:cubicBezTo>
                <a:close/>
              </a:path>
            </a:pathLst>
          </a:custGeom>
          <a:solidFill>
            <a:srgbClr val="C8141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9" name="ïsļïḑé"/>
          <p:cNvSpPr/>
          <p:nvPr/>
        </p:nvSpPr>
        <p:spPr bwMode="auto">
          <a:xfrm>
            <a:off x="7978738" y="1401638"/>
            <a:ext cx="414282" cy="491522"/>
          </a:xfrm>
          <a:custGeom>
            <a:avLst/>
            <a:gdLst>
              <a:gd name="connsiteX0" fmla="*/ 113983 w 569916"/>
              <a:gd name="connsiteY0" fmla="*/ 289789 h 676173"/>
              <a:gd name="connsiteX1" fmla="*/ 193771 w 569916"/>
              <a:gd name="connsiteY1" fmla="*/ 289789 h 676173"/>
              <a:gd name="connsiteX2" fmla="*/ 239364 w 569916"/>
              <a:gd name="connsiteY2" fmla="*/ 414796 h 676173"/>
              <a:gd name="connsiteX3" fmla="*/ 248982 w 569916"/>
              <a:gd name="connsiteY3" fmla="*/ 438767 h 676173"/>
              <a:gd name="connsiteX4" fmla="*/ 261140 w 569916"/>
              <a:gd name="connsiteY4" fmla="*/ 469071 h 676173"/>
              <a:gd name="connsiteX5" fmla="*/ 261163 w 569916"/>
              <a:gd name="connsiteY5" fmla="*/ 468919 h 676173"/>
              <a:gd name="connsiteX6" fmla="*/ 283350 w 569916"/>
              <a:gd name="connsiteY6" fmla="*/ 323808 h 676173"/>
              <a:gd name="connsiteX7" fmla="*/ 272081 w 569916"/>
              <a:gd name="connsiteY7" fmla="*/ 312468 h 676173"/>
              <a:gd name="connsiteX8" fmla="*/ 294620 w 569916"/>
              <a:gd name="connsiteY8" fmla="*/ 289789 h 676173"/>
              <a:gd name="connsiteX9" fmla="*/ 317159 w 569916"/>
              <a:gd name="connsiteY9" fmla="*/ 312468 h 676173"/>
              <a:gd name="connsiteX10" fmla="*/ 317159 w 569916"/>
              <a:gd name="connsiteY10" fmla="*/ 323808 h 676173"/>
              <a:gd name="connsiteX11" fmla="*/ 328428 w 569916"/>
              <a:gd name="connsiteY11" fmla="*/ 471223 h 676173"/>
              <a:gd name="connsiteX12" fmla="*/ 295363 w 569916"/>
              <a:gd name="connsiteY12" fmla="*/ 548855 h 676173"/>
              <a:gd name="connsiteX13" fmla="*/ 296357 w 569916"/>
              <a:gd name="connsiteY13" fmla="*/ 551166 h 676173"/>
              <a:gd name="connsiteX14" fmla="*/ 353348 w 569916"/>
              <a:gd name="connsiteY14" fmla="*/ 414796 h 676173"/>
              <a:gd name="connsiteX15" fmla="*/ 410340 w 569916"/>
              <a:gd name="connsiteY15" fmla="*/ 289789 h 676173"/>
              <a:gd name="connsiteX16" fmla="*/ 455933 w 569916"/>
              <a:gd name="connsiteY16" fmla="*/ 289789 h 676173"/>
              <a:gd name="connsiteX17" fmla="*/ 558518 w 569916"/>
              <a:gd name="connsiteY17" fmla="*/ 369339 h 676173"/>
              <a:gd name="connsiteX18" fmla="*/ 569916 w 569916"/>
              <a:gd name="connsiteY18" fmla="*/ 676173 h 676173"/>
              <a:gd name="connsiteX19" fmla="*/ 478730 w 569916"/>
              <a:gd name="connsiteY19" fmla="*/ 676173 h 676173"/>
              <a:gd name="connsiteX20" fmla="*/ 478730 w 569916"/>
              <a:gd name="connsiteY20" fmla="*/ 448888 h 676173"/>
              <a:gd name="connsiteX21" fmla="*/ 455933 w 569916"/>
              <a:gd name="connsiteY21" fmla="*/ 448888 h 676173"/>
              <a:gd name="connsiteX22" fmla="*/ 455933 w 569916"/>
              <a:gd name="connsiteY22" fmla="*/ 676173 h 676173"/>
              <a:gd name="connsiteX23" fmla="*/ 113983 w 569916"/>
              <a:gd name="connsiteY23" fmla="*/ 676173 h 676173"/>
              <a:gd name="connsiteX24" fmla="*/ 113983 w 569916"/>
              <a:gd name="connsiteY24" fmla="*/ 448888 h 676173"/>
              <a:gd name="connsiteX25" fmla="*/ 102585 w 569916"/>
              <a:gd name="connsiteY25" fmla="*/ 448888 h 676173"/>
              <a:gd name="connsiteX26" fmla="*/ 102585 w 569916"/>
              <a:gd name="connsiteY26" fmla="*/ 676173 h 676173"/>
              <a:gd name="connsiteX27" fmla="*/ 0 w 569916"/>
              <a:gd name="connsiteY27" fmla="*/ 676173 h 676173"/>
              <a:gd name="connsiteX28" fmla="*/ 11398 w 569916"/>
              <a:gd name="connsiteY28" fmla="*/ 369339 h 676173"/>
              <a:gd name="connsiteX29" fmla="*/ 113983 w 569916"/>
              <a:gd name="connsiteY29" fmla="*/ 289789 h 676173"/>
              <a:gd name="connsiteX30" fmla="*/ 294620 w 569916"/>
              <a:gd name="connsiteY30" fmla="*/ 0 h 676173"/>
              <a:gd name="connsiteX31" fmla="*/ 420195 w 569916"/>
              <a:gd name="connsiteY31" fmla="*/ 120746 h 676173"/>
              <a:gd name="connsiteX32" fmla="*/ 294620 w 569916"/>
              <a:gd name="connsiteY32" fmla="*/ 241492 h 676173"/>
              <a:gd name="connsiteX33" fmla="*/ 169045 w 569916"/>
              <a:gd name="connsiteY33" fmla="*/ 120746 h 676173"/>
              <a:gd name="connsiteX34" fmla="*/ 294620 w 569916"/>
              <a:gd name="connsiteY34" fmla="*/ 0 h 6761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</a:cxnLst>
            <a:rect l="l" t="t" r="r" b="b"/>
            <a:pathLst>
              <a:path w="569916" h="676173">
                <a:moveTo>
                  <a:pt x="113983" y="289789"/>
                </a:moveTo>
                <a:cubicBezTo>
                  <a:pt x="113983" y="289789"/>
                  <a:pt x="113983" y="289789"/>
                  <a:pt x="193771" y="289789"/>
                </a:cubicBezTo>
                <a:cubicBezTo>
                  <a:pt x="193771" y="289789"/>
                  <a:pt x="193771" y="289789"/>
                  <a:pt x="239364" y="414796"/>
                </a:cubicBezTo>
                <a:cubicBezTo>
                  <a:pt x="239364" y="414796"/>
                  <a:pt x="239364" y="414796"/>
                  <a:pt x="248982" y="438767"/>
                </a:cubicBezTo>
                <a:lnTo>
                  <a:pt x="261140" y="469071"/>
                </a:lnTo>
                <a:lnTo>
                  <a:pt x="261163" y="468919"/>
                </a:lnTo>
                <a:cubicBezTo>
                  <a:pt x="262220" y="462009"/>
                  <a:pt x="266446" y="434369"/>
                  <a:pt x="283350" y="323808"/>
                </a:cubicBezTo>
                <a:cubicBezTo>
                  <a:pt x="283350" y="323808"/>
                  <a:pt x="272081" y="312468"/>
                  <a:pt x="272081" y="312468"/>
                </a:cubicBezTo>
                <a:cubicBezTo>
                  <a:pt x="272081" y="301129"/>
                  <a:pt x="283350" y="289789"/>
                  <a:pt x="294620" y="289789"/>
                </a:cubicBezTo>
                <a:cubicBezTo>
                  <a:pt x="305889" y="289789"/>
                  <a:pt x="317159" y="301129"/>
                  <a:pt x="317159" y="312468"/>
                </a:cubicBezTo>
                <a:cubicBezTo>
                  <a:pt x="317159" y="312468"/>
                  <a:pt x="317159" y="323808"/>
                  <a:pt x="317159" y="323808"/>
                </a:cubicBezTo>
                <a:cubicBezTo>
                  <a:pt x="317159" y="323808"/>
                  <a:pt x="317159" y="323808"/>
                  <a:pt x="328428" y="471223"/>
                </a:cubicBezTo>
                <a:lnTo>
                  <a:pt x="295363" y="548855"/>
                </a:lnTo>
                <a:lnTo>
                  <a:pt x="296357" y="551166"/>
                </a:lnTo>
                <a:cubicBezTo>
                  <a:pt x="296357" y="551166"/>
                  <a:pt x="296357" y="551166"/>
                  <a:pt x="353348" y="414796"/>
                </a:cubicBezTo>
                <a:cubicBezTo>
                  <a:pt x="353348" y="414796"/>
                  <a:pt x="353348" y="414796"/>
                  <a:pt x="410340" y="289789"/>
                </a:cubicBezTo>
                <a:cubicBezTo>
                  <a:pt x="410340" y="289789"/>
                  <a:pt x="410340" y="289789"/>
                  <a:pt x="455933" y="289789"/>
                </a:cubicBezTo>
                <a:cubicBezTo>
                  <a:pt x="478730" y="301153"/>
                  <a:pt x="524323" y="312517"/>
                  <a:pt x="558518" y="369339"/>
                </a:cubicBezTo>
                <a:cubicBezTo>
                  <a:pt x="569916" y="403431"/>
                  <a:pt x="569916" y="562531"/>
                  <a:pt x="569916" y="676173"/>
                </a:cubicBezTo>
                <a:cubicBezTo>
                  <a:pt x="569916" y="676173"/>
                  <a:pt x="569916" y="676173"/>
                  <a:pt x="478730" y="676173"/>
                </a:cubicBezTo>
                <a:cubicBezTo>
                  <a:pt x="478730" y="676173"/>
                  <a:pt x="478730" y="676173"/>
                  <a:pt x="478730" y="448888"/>
                </a:cubicBezTo>
                <a:cubicBezTo>
                  <a:pt x="478730" y="448888"/>
                  <a:pt x="478730" y="448888"/>
                  <a:pt x="455933" y="448888"/>
                </a:cubicBezTo>
                <a:cubicBezTo>
                  <a:pt x="455933" y="448888"/>
                  <a:pt x="455933" y="448888"/>
                  <a:pt x="455933" y="676173"/>
                </a:cubicBezTo>
                <a:cubicBezTo>
                  <a:pt x="455933" y="676173"/>
                  <a:pt x="455933" y="676173"/>
                  <a:pt x="113983" y="676173"/>
                </a:cubicBezTo>
                <a:cubicBezTo>
                  <a:pt x="113983" y="676173"/>
                  <a:pt x="113983" y="676173"/>
                  <a:pt x="113983" y="448888"/>
                </a:cubicBezTo>
                <a:cubicBezTo>
                  <a:pt x="102585" y="448888"/>
                  <a:pt x="102585" y="448888"/>
                  <a:pt x="102585" y="448888"/>
                </a:cubicBezTo>
                <a:cubicBezTo>
                  <a:pt x="102585" y="448888"/>
                  <a:pt x="102585" y="448888"/>
                  <a:pt x="102585" y="676173"/>
                </a:cubicBezTo>
                <a:lnTo>
                  <a:pt x="0" y="676173"/>
                </a:lnTo>
                <a:cubicBezTo>
                  <a:pt x="0" y="562531"/>
                  <a:pt x="0" y="403431"/>
                  <a:pt x="11398" y="369339"/>
                </a:cubicBezTo>
                <a:cubicBezTo>
                  <a:pt x="34195" y="312517"/>
                  <a:pt x="79788" y="301153"/>
                  <a:pt x="113983" y="289789"/>
                </a:cubicBezTo>
                <a:close/>
                <a:moveTo>
                  <a:pt x="294620" y="0"/>
                </a:moveTo>
                <a:cubicBezTo>
                  <a:pt x="363973" y="0"/>
                  <a:pt x="420195" y="54060"/>
                  <a:pt x="420195" y="120746"/>
                </a:cubicBezTo>
                <a:cubicBezTo>
                  <a:pt x="420195" y="187432"/>
                  <a:pt x="363973" y="241492"/>
                  <a:pt x="294620" y="241492"/>
                </a:cubicBezTo>
                <a:cubicBezTo>
                  <a:pt x="225267" y="241492"/>
                  <a:pt x="169045" y="187432"/>
                  <a:pt x="169045" y="120746"/>
                </a:cubicBezTo>
                <a:cubicBezTo>
                  <a:pt x="169045" y="54060"/>
                  <a:pt x="225267" y="0"/>
                  <a:pt x="294620" y="0"/>
                </a:cubicBezTo>
                <a:close/>
              </a:path>
            </a:pathLst>
          </a:custGeom>
          <a:solidFill>
            <a:srgbClr val="C8141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0" name="ïşlíḍé"/>
          <p:cNvSpPr/>
          <p:nvPr/>
        </p:nvSpPr>
        <p:spPr bwMode="auto">
          <a:xfrm flipH="1">
            <a:off x="4148778" y="1926828"/>
            <a:ext cx="1621988" cy="405675"/>
          </a:xfrm>
          <a:custGeom>
            <a:avLst/>
            <a:gdLst>
              <a:gd name="T0" fmla="*/ 1468 w 1468"/>
              <a:gd name="T1" fmla="*/ 0 h 350"/>
              <a:gd name="T2" fmla="*/ 289 w 1468"/>
              <a:gd name="T3" fmla="*/ 0 h 350"/>
              <a:gd name="T4" fmla="*/ 0 w 1468"/>
              <a:gd name="T5" fmla="*/ 35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68" h="350">
                <a:moveTo>
                  <a:pt x="1468" y="0"/>
                </a:moveTo>
                <a:lnTo>
                  <a:pt x="289" y="0"/>
                </a:lnTo>
                <a:lnTo>
                  <a:pt x="0" y="350"/>
                </a:lnTo>
              </a:path>
            </a:pathLst>
          </a:custGeom>
          <a:noFill/>
          <a:ln w="3175" cap="rnd">
            <a:solidFill>
              <a:srgbClr val="C8141D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1" name="ïṣḻiďe"/>
          <p:cNvSpPr/>
          <p:nvPr/>
        </p:nvSpPr>
        <p:spPr bwMode="auto">
          <a:xfrm>
            <a:off x="7077761" y="1926829"/>
            <a:ext cx="1896636" cy="768519"/>
          </a:xfrm>
          <a:custGeom>
            <a:avLst/>
            <a:gdLst>
              <a:gd name="T0" fmla="*/ 1468 w 1468"/>
              <a:gd name="T1" fmla="*/ 0 h 350"/>
              <a:gd name="T2" fmla="*/ 289 w 1468"/>
              <a:gd name="T3" fmla="*/ 0 h 350"/>
              <a:gd name="T4" fmla="*/ 0 w 1468"/>
              <a:gd name="T5" fmla="*/ 35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68" h="350">
                <a:moveTo>
                  <a:pt x="1468" y="0"/>
                </a:moveTo>
                <a:lnTo>
                  <a:pt x="289" y="0"/>
                </a:lnTo>
                <a:lnTo>
                  <a:pt x="0" y="350"/>
                </a:lnTo>
              </a:path>
            </a:pathLst>
          </a:custGeom>
          <a:noFill/>
          <a:ln w="3175" cap="rnd">
            <a:solidFill>
              <a:srgbClr val="C8141D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2" name="îSḷiḓè"/>
          <p:cNvSpPr/>
          <p:nvPr/>
        </p:nvSpPr>
        <p:spPr bwMode="auto">
          <a:xfrm rot="16200000">
            <a:off x="5733933" y="3612908"/>
            <a:ext cx="1288301" cy="732236"/>
          </a:xfrm>
          <a:custGeom>
            <a:avLst/>
            <a:gdLst>
              <a:gd name="T0" fmla="*/ 1468 w 1468"/>
              <a:gd name="T1" fmla="*/ 0 h 350"/>
              <a:gd name="T2" fmla="*/ 289 w 1468"/>
              <a:gd name="T3" fmla="*/ 0 h 350"/>
              <a:gd name="T4" fmla="*/ 0 w 1468"/>
              <a:gd name="T5" fmla="*/ 350 h 3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468" h="350">
                <a:moveTo>
                  <a:pt x="1468" y="0"/>
                </a:moveTo>
                <a:lnTo>
                  <a:pt x="289" y="0"/>
                </a:lnTo>
                <a:lnTo>
                  <a:pt x="0" y="350"/>
                </a:lnTo>
              </a:path>
            </a:pathLst>
          </a:custGeom>
          <a:noFill/>
          <a:ln w="3175" cap="rnd">
            <a:solidFill>
              <a:srgbClr val="C8141D"/>
            </a:solidFill>
            <a:prstDash val="solid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</a:endParaRPr>
          </a:p>
        </p:txBody>
      </p:sp>
      <p:sp>
        <p:nvSpPr>
          <p:cNvPr id="13" name="ïṡliḑê"/>
          <p:cNvSpPr txBox="1"/>
          <p:nvPr/>
        </p:nvSpPr>
        <p:spPr bwMode="auto">
          <a:xfrm>
            <a:off x="672306" y="1485022"/>
            <a:ext cx="358933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</a:p>
        </p:txBody>
      </p:sp>
      <p:sp>
        <p:nvSpPr>
          <p:cNvPr id="15" name="íṡļïďê"/>
          <p:cNvSpPr txBox="1"/>
          <p:nvPr/>
        </p:nvSpPr>
        <p:spPr bwMode="auto">
          <a:xfrm>
            <a:off x="7930358" y="1645942"/>
            <a:ext cx="3589337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</a:p>
        </p:txBody>
      </p:sp>
      <p:sp>
        <p:nvSpPr>
          <p:cNvPr id="17" name="íṡ1íďè"/>
          <p:cNvSpPr txBox="1"/>
          <p:nvPr/>
        </p:nvSpPr>
        <p:spPr bwMode="auto">
          <a:xfrm>
            <a:off x="6786010" y="4198018"/>
            <a:ext cx="4733685" cy="44180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0" tIns="45720" rIns="91440" bIns="45720" anchor="b">
            <a:normAutofit lnSpcReduction="10000"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marL="0" marR="0" lvl="0" indent="0" algn="l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rPr>
              <a:t>Text here</a:t>
            </a:r>
          </a:p>
        </p:txBody>
      </p:sp>
      <p:sp>
        <p:nvSpPr>
          <p:cNvPr id="3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71033" y="1807104"/>
            <a:ext cx="3724612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/>
              <a:t>Unified fonts make reading more </a:t>
            </a:r>
            <a:r>
              <a:rPr lang="en-US" altLang="zh-CN" sz="1050" dirty="0" err="1" smtClean="0"/>
              <a:t>fluent.Theme</a:t>
            </a:r>
            <a:r>
              <a:rPr lang="en-US" altLang="zh-CN" sz="1050" dirty="0" smtClean="0"/>
              <a:t> </a:t>
            </a:r>
            <a:r>
              <a:rPr lang="en-US" altLang="zh-CN" sz="1050" dirty="0"/>
              <a:t>color makes PPT more convenient to </a:t>
            </a:r>
            <a:r>
              <a:rPr lang="en-US" altLang="zh-CN" sz="1050" dirty="0" smtClean="0"/>
              <a:t>change</a:t>
            </a:r>
            <a:endParaRPr lang="en-US" altLang="zh-CN" sz="1050" dirty="0"/>
          </a:p>
        </p:txBody>
      </p:sp>
      <p:sp>
        <p:nvSpPr>
          <p:cNvPr id="4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6838633" y="4411879"/>
            <a:ext cx="3724612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/>
              <a:t>Unified fonts make reading more </a:t>
            </a:r>
            <a:r>
              <a:rPr lang="en-US" altLang="zh-CN" sz="1050" dirty="0" err="1" smtClean="0"/>
              <a:t>fluent.Theme</a:t>
            </a:r>
            <a:r>
              <a:rPr lang="en-US" altLang="zh-CN" sz="1050" dirty="0" smtClean="0"/>
              <a:t> </a:t>
            </a:r>
            <a:r>
              <a:rPr lang="en-US" altLang="zh-CN" sz="1050" dirty="0"/>
              <a:t>color makes PPT more convenient to </a:t>
            </a:r>
            <a:r>
              <a:rPr lang="en-US" altLang="zh-CN" sz="1050" dirty="0" smtClean="0"/>
              <a:t>change</a:t>
            </a:r>
            <a:endParaRPr lang="en-US" altLang="zh-CN" sz="1050" dirty="0"/>
          </a:p>
        </p:txBody>
      </p:sp>
      <p:sp>
        <p:nvSpPr>
          <p:cNvPr id="4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715169" y="1836538"/>
            <a:ext cx="3724612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/>
              <a:t>Unified fonts make reading more </a:t>
            </a:r>
            <a:r>
              <a:rPr lang="en-US" altLang="zh-CN" sz="1050" dirty="0" err="1" smtClean="0"/>
              <a:t>fluent.Theme</a:t>
            </a:r>
            <a:r>
              <a:rPr lang="en-US" altLang="zh-CN" sz="1050" dirty="0" smtClean="0"/>
              <a:t> </a:t>
            </a:r>
            <a:r>
              <a:rPr lang="en-US" altLang="zh-CN" sz="1050" dirty="0"/>
              <a:t>color makes PPT more convenient to </a:t>
            </a:r>
            <a:r>
              <a:rPr lang="en-US" altLang="zh-CN" sz="1050" dirty="0" smtClean="0"/>
              <a:t>change</a:t>
            </a:r>
            <a:endParaRPr lang="en-US" altLang="zh-CN" sz="1050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0"/>
          <p:cNvSpPr>
            <a:spLocks noChangeAspect="1"/>
          </p:cNvSpPr>
          <p:nvPr/>
        </p:nvSpPr>
        <p:spPr>
          <a:xfrm>
            <a:off x="4821709" y="1129483"/>
            <a:ext cx="1940540" cy="2113804"/>
          </a:xfrm>
          <a:custGeom>
            <a:avLst/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innerShdw blurRad="152400" dist="50800" dir="189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34091" y="3584524"/>
            <a:ext cx="4532240" cy="1349904"/>
            <a:chOff x="577592" y="1659929"/>
            <a:chExt cx="1811893" cy="1012426"/>
          </a:xfrm>
        </p:grpSpPr>
        <p:sp>
          <p:nvSpPr>
            <p:cNvPr id="5" name="TextBox 4"/>
            <p:cNvSpPr txBox="1"/>
            <p:nvPr/>
          </p:nvSpPr>
          <p:spPr>
            <a:xfrm>
              <a:off x="577592" y="1659929"/>
              <a:ext cx="1811893" cy="623247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zh-CN" altLang="en-US" sz="4800" b="1" spc="75" dirty="0">
                  <a:solidFill>
                    <a:srgbClr val="C00000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明年工作计划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898937" y="2418440"/>
              <a:ext cx="1085881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0065B0"/>
                  </a:solidFill>
                  <a:ea typeface="微软雅黑" panose="020B0503020204020204" pitchFamily="34" charset="-122"/>
                </a:rPr>
                <a:t>COMPANY</a:t>
              </a:r>
              <a:endParaRPr lang="zh-CN" altLang="en-US" sz="1600" b="1" dirty="0">
                <a:solidFill>
                  <a:srgbClr val="0065B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59649" y="894400"/>
            <a:ext cx="2236728" cy="2438464"/>
            <a:chOff x="1249459" y="2668927"/>
            <a:chExt cx="1099775" cy="1198967"/>
          </a:xfrm>
        </p:grpSpPr>
        <p:sp>
          <p:nvSpPr>
            <p:cNvPr id="8" name="矩形 10"/>
            <p:cNvSpPr>
              <a:spLocks noChangeAspect="1"/>
            </p:cNvSpPr>
            <p:nvPr/>
          </p:nvSpPr>
          <p:spPr>
            <a:xfrm>
              <a:off x="1249459" y="2668927"/>
              <a:ext cx="1099775" cy="1198967"/>
            </a:xfrm>
            <a:custGeom>
              <a:avLst/>
              <a:gdLst>
                <a:gd name="connsiteX0" fmla="*/ 653528 w 1305333"/>
                <a:gd name="connsiteY0" fmla="*/ 0 h 1424419"/>
                <a:gd name="connsiteX1" fmla="*/ 757287 w 1305333"/>
                <a:gd name="connsiteY1" fmla="*/ 32444 h 1424419"/>
                <a:gd name="connsiteX2" fmla="*/ 1206876 w 1305333"/>
                <a:gd name="connsiteY2" fmla="*/ 284945 h 1424419"/>
                <a:gd name="connsiteX3" fmla="*/ 1233464 w 1305333"/>
                <a:gd name="connsiteY3" fmla="*/ 306775 h 1424419"/>
                <a:gd name="connsiteX4" fmla="*/ 1299728 w 1305333"/>
                <a:gd name="connsiteY4" fmla="*/ 452301 h 1424419"/>
                <a:gd name="connsiteX5" fmla="*/ 1303099 w 1305333"/>
                <a:gd name="connsiteY5" fmla="*/ 495558 h 1424419"/>
                <a:gd name="connsiteX6" fmla="*/ 1303099 w 1305333"/>
                <a:gd name="connsiteY6" fmla="*/ 952393 h 1424419"/>
                <a:gd name="connsiteX7" fmla="*/ 1299356 w 1305333"/>
                <a:gd name="connsiteY7" fmla="*/ 974248 h 1424419"/>
                <a:gd name="connsiteX8" fmla="*/ 1193590 w 1305333"/>
                <a:gd name="connsiteY8" fmla="*/ 1159518 h 1424419"/>
                <a:gd name="connsiteX9" fmla="*/ 1188747 w 1305333"/>
                <a:gd name="connsiteY9" fmla="*/ 1163476 h 1424419"/>
                <a:gd name="connsiteX10" fmla="*/ 792288 w 1305333"/>
                <a:gd name="connsiteY10" fmla="*/ 1385653 h 1424419"/>
                <a:gd name="connsiteX11" fmla="*/ 522686 w 1305333"/>
                <a:gd name="connsiteY11" fmla="*/ 1384922 h 1424419"/>
                <a:gd name="connsiteX12" fmla="*/ 80344 w 1305333"/>
                <a:gd name="connsiteY12" fmla="*/ 1139323 h 1424419"/>
                <a:gd name="connsiteX13" fmla="*/ 68397 w 1305333"/>
                <a:gd name="connsiteY13" fmla="*/ 1130059 h 1424419"/>
                <a:gd name="connsiteX14" fmla="*/ 667 w 1305333"/>
                <a:gd name="connsiteY14" fmla="*/ 999105 h 1424419"/>
                <a:gd name="connsiteX15" fmla="*/ 0 w 1305333"/>
                <a:gd name="connsiteY15" fmla="*/ 972364 h 1424419"/>
                <a:gd name="connsiteX16" fmla="*/ 2496 w 1305333"/>
                <a:gd name="connsiteY16" fmla="*/ 463106 h 1424419"/>
                <a:gd name="connsiteX17" fmla="*/ 2458 w 1305333"/>
                <a:gd name="connsiteY17" fmla="*/ 429563 h 1424419"/>
                <a:gd name="connsiteX18" fmla="*/ 75248 w 1305333"/>
                <a:gd name="connsiteY18" fmla="*/ 303202 h 1424419"/>
                <a:gd name="connsiteX19" fmla="*/ 103465 w 1305333"/>
                <a:gd name="connsiteY19" fmla="*/ 288252 h 1424419"/>
                <a:gd name="connsiteX20" fmla="*/ 541533 w 1305333"/>
                <a:gd name="connsiteY20" fmla="*/ 38110 h 1424419"/>
                <a:gd name="connsiteX21" fmla="*/ 653528 w 1305333"/>
                <a:gd name="connsiteY21" fmla="*/ 0 h 1424419"/>
                <a:gd name="connsiteX0-1" fmla="*/ 653528 w 1305333"/>
                <a:gd name="connsiteY0-2" fmla="*/ 0 h 1424419"/>
                <a:gd name="connsiteX1-3" fmla="*/ 757287 w 1305333"/>
                <a:gd name="connsiteY1-4" fmla="*/ 32444 h 1424419"/>
                <a:gd name="connsiteX2-5" fmla="*/ 1206876 w 1305333"/>
                <a:gd name="connsiteY2-6" fmla="*/ 284945 h 1424419"/>
                <a:gd name="connsiteX3-7" fmla="*/ 1233464 w 1305333"/>
                <a:gd name="connsiteY3-8" fmla="*/ 306775 h 1424419"/>
                <a:gd name="connsiteX4-9" fmla="*/ 1301712 w 1305333"/>
                <a:gd name="connsiteY4-10" fmla="*/ 442384 h 1424419"/>
                <a:gd name="connsiteX5-11" fmla="*/ 1303099 w 1305333"/>
                <a:gd name="connsiteY5-12" fmla="*/ 495558 h 1424419"/>
                <a:gd name="connsiteX6-13" fmla="*/ 1303099 w 1305333"/>
                <a:gd name="connsiteY6-14" fmla="*/ 952393 h 1424419"/>
                <a:gd name="connsiteX7-15" fmla="*/ 1299356 w 1305333"/>
                <a:gd name="connsiteY7-16" fmla="*/ 974248 h 1424419"/>
                <a:gd name="connsiteX8-17" fmla="*/ 1193590 w 1305333"/>
                <a:gd name="connsiteY8-18" fmla="*/ 1159518 h 1424419"/>
                <a:gd name="connsiteX9-19" fmla="*/ 1188747 w 1305333"/>
                <a:gd name="connsiteY9-20" fmla="*/ 1163476 h 1424419"/>
                <a:gd name="connsiteX10-21" fmla="*/ 792288 w 1305333"/>
                <a:gd name="connsiteY10-22" fmla="*/ 1385653 h 1424419"/>
                <a:gd name="connsiteX11-23" fmla="*/ 522686 w 1305333"/>
                <a:gd name="connsiteY11-24" fmla="*/ 1384922 h 1424419"/>
                <a:gd name="connsiteX12-25" fmla="*/ 80344 w 1305333"/>
                <a:gd name="connsiteY12-26" fmla="*/ 1139323 h 1424419"/>
                <a:gd name="connsiteX13-27" fmla="*/ 68397 w 1305333"/>
                <a:gd name="connsiteY13-28" fmla="*/ 1130059 h 1424419"/>
                <a:gd name="connsiteX14-29" fmla="*/ 667 w 1305333"/>
                <a:gd name="connsiteY14-30" fmla="*/ 999105 h 1424419"/>
                <a:gd name="connsiteX15-31" fmla="*/ 0 w 1305333"/>
                <a:gd name="connsiteY15-32" fmla="*/ 972364 h 1424419"/>
                <a:gd name="connsiteX16-33" fmla="*/ 2496 w 1305333"/>
                <a:gd name="connsiteY16-34" fmla="*/ 463106 h 1424419"/>
                <a:gd name="connsiteX17-35" fmla="*/ 2458 w 1305333"/>
                <a:gd name="connsiteY17-36" fmla="*/ 429563 h 1424419"/>
                <a:gd name="connsiteX18-37" fmla="*/ 75248 w 1305333"/>
                <a:gd name="connsiteY18-38" fmla="*/ 303202 h 1424419"/>
                <a:gd name="connsiteX19-39" fmla="*/ 103465 w 1305333"/>
                <a:gd name="connsiteY19-40" fmla="*/ 288252 h 1424419"/>
                <a:gd name="connsiteX20-41" fmla="*/ 541533 w 1305333"/>
                <a:gd name="connsiteY20-42" fmla="*/ 38110 h 1424419"/>
                <a:gd name="connsiteX21-43" fmla="*/ 653528 w 1305333"/>
                <a:gd name="connsiteY21-44" fmla="*/ 0 h 1424419"/>
                <a:gd name="connsiteX0-45" fmla="*/ 653528 w 1305333"/>
                <a:gd name="connsiteY0-46" fmla="*/ 0 h 1424419"/>
                <a:gd name="connsiteX1-47" fmla="*/ 757287 w 1305333"/>
                <a:gd name="connsiteY1-48" fmla="*/ 32444 h 1424419"/>
                <a:gd name="connsiteX2-49" fmla="*/ 1206876 w 1305333"/>
                <a:gd name="connsiteY2-50" fmla="*/ 284945 h 1424419"/>
                <a:gd name="connsiteX3-51" fmla="*/ 1233464 w 1305333"/>
                <a:gd name="connsiteY3-52" fmla="*/ 306775 h 1424419"/>
                <a:gd name="connsiteX4-53" fmla="*/ 1301712 w 1305333"/>
                <a:gd name="connsiteY4-54" fmla="*/ 442384 h 1424419"/>
                <a:gd name="connsiteX5-55" fmla="*/ 1303099 w 1305333"/>
                <a:gd name="connsiteY5-56" fmla="*/ 495558 h 1424419"/>
                <a:gd name="connsiteX6-57" fmla="*/ 1303099 w 1305333"/>
                <a:gd name="connsiteY6-58" fmla="*/ 952393 h 1424419"/>
                <a:gd name="connsiteX7-59" fmla="*/ 1299356 w 1305333"/>
                <a:gd name="connsiteY7-60" fmla="*/ 974248 h 1424419"/>
                <a:gd name="connsiteX8-61" fmla="*/ 1193590 w 1305333"/>
                <a:gd name="connsiteY8-62" fmla="*/ 1159518 h 1424419"/>
                <a:gd name="connsiteX9-63" fmla="*/ 1188747 w 1305333"/>
                <a:gd name="connsiteY9-64" fmla="*/ 1163476 h 1424419"/>
                <a:gd name="connsiteX10-65" fmla="*/ 792288 w 1305333"/>
                <a:gd name="connsiteY10-66" fmla="*/ 1385653 h 1424419"/>
                <a:gd name="connsiteX11-67" fmla="*/ 522686 w 1305333"/>
                <a:gd name="connsiteY11-68" fmla="*/ 1384922 h 1424419"/>
                <a:gd name="connsiteX12-69" fmla="*/ 80344 w 1305333"/>
                <a:gd name="connsiteY12-70" fmla="*/ 1139323 h 1424419"/>
                <a:gd name="connsiteX13-71" fmla="*/ 68397 w 1305333"/>
                <a:gd name="connsiteY13-72" fmla="*/ 1130059 h 1424419"/>
                <a:gd name="connsiteX14-73" fmla="*/ 667 w 1305333"/>
                <a:gd name="connsiteY14-74" fmla="*/ 999105 h 1424419"/>
                <a:gd name="connsiteX15-75" fmla="*/ 0 w 1305333"/>
                <a:gd name="connsiteY15-76" fmla="*/ 972364 h 1424419"/>
                <a:gd name="connsiteX16-77" fmla="*/ 2496 w 1305333"/>
                <a:gd name="connsiteY16-78" fmla="*/ 463106 h 1424419"/>
                <a:gd name="connsiteX17-79" fmla="*/ 2458 w 1305333"/>
                <a:gd name="connsiteY17-80" fmla="*/ 429563 h 1424419"/>
                <a:gd name="connsiteX18-81" fmla="*/ 75248 w 1305333"/>
                <a:gd name="connsiteY18-82" fmla="*/ 303202 h 1424419"/>
                <a:gd name="connsiteX19-83" fmla="*/ 103465 w 1305333"/>
                <a:gd name="connsiteY19-84" fmla="*/ 288252 h 1424419"/>
                <a:gd name="connsiteX20-85" fmla="*/ 541533 w 1305333"/>
                <a:gd name="connsiteY20-86" fmla="*/ 38110 h 1424419"/>
                <a:gd name="connsiteX21-87" fmla="*/ 653528 w 1305333"/>
                <a:gd name="connsiteY21-88" fmla="*/ 0 h 1424419"/>
                <a:gd name="connsiteX0-89" fmla="*/ 653528 w 1306046"/>
                <a:gd name="connsiteY0-90" fmla="*/ 0 h 1424419"/>
                <a:gd name="connsiteX1-91" fmla="*/ 757287 w 1306046"/>
                <a:gd name="connsiteY1-92" fmla="*/ 32444 h 1424419"/>
                <a:gd name="connsiteX2-93" fmla="*/ 1206876 w 1306046"/>
                <a:gd name="connsiteY2-94" fmla="*/ 284945 h 1424419"/>
                <a:gd name="connsiteX3-95" fmla="*/ 1233464 w 1306046"/>
                <a:gd name="connsiteY3-96" fmla="*/ 306775 h 1424419"/>
                <a:gd name="connsiteX4-97" fmla="*/ 1301712 w 1306046"/>
                <a:gd name="connsiteY4-98" fmla="*/ 442384 h 1424419"/>
                <a:gd name="connsiteX5-99" fmla="*/ 1303099 w 1306046"/>
                <a:gd name="connsiteY5-100" fmla="*/ 495558 h 1424419"/>
                <a:gd name="connsiteX6-101" fmla="*/ 1303099 w 1306046"/>
                <a:gd name="connsiteY6-102" fmla="*/ 952393 h 1424419"/>
                <a:gd name="connsiteX7-103" fmla="*/ 1305306 w 1306046"/>
                <a:gd name="connsiteY7-104" fmla="*/ 990115 h 1424419"/>
                <a:gd name="connsiteX8-105" fmla="*/ 1193590 w 1306046"/>
                <a:gd name="connsiteY8-106" fmla="*/ 1159518 h 1424419"/>
                <a:gd name="connsiteX9-107" fmla="*/ 1188747 w 1306046"/>
                <a:gd name="connsiteY9-108" fmla="*/ 1163476 h 1424419"/>
                <a:gd name="connsiteX10-109" fmla="*/ 792288 w 1306046"/>
                <a:gd name="connsiteY10-110" fmla="*/ 1385653 h 1424419"/>
                <a:gd name="connsiteX11-111" fmla="*/ 522686 w 1306046"/>
                <a:gd name="connsiteY11-112" fmla="*/ 1384922 h 1424419"/>
                <a:gd name="connsiteX12-113" fmla="*/ 80344 w 1306046"/>
                <a:gd name="connsiteY12-114" fmla="*/ 1139323 h 1424419"/>
                <a:gd name="connsiteX13-115" fmla="*/ 68397 w 1306046"/>
                <a:gd name="connsiteY13-116" fmla="*/ 1130059 h 1424419"/>
                <a:gd name="connsiteX14-117" fmla="*/ 667 w 1306046"/>
                <a:gd name="connsiteY14-118" fmla="*/ 999105 h 1424419"/>
                <a:gd name="connsiteX15-119" fmla="*/ 0 w 1306046"/>
                <a:gd name="connsiteY15-120" fmla="*/ 972364 h 1424419"/>
                <a:gd name="connsiteX16-121" fmla="*/ 2496 w 1306046"/>
                <a:gd name="connsiteY16-122" fmla="*/ 463106 h 1424419"/>
                <a:gd name="connsiteX17-123" fmla="*/ 2458 w 1306046"/>
                <a:gd name="connsiteY17-124" fmla="*/ 429563 h 1424419"/>
                <a:gd name="connsiteX18-125" fmla="*/ 75248 w 1306046"/>
                <a:gd name="connsiteY18-126" fmla="*/ 303202 h 1424419"/>
                <a:gd name="connsiteX19-127" fmla="*/ 103465 w 1306046"/>
                <a:gd name="connsiteY19-128" fmla="*/ 288252 h 1424419"/>
                <a:gd name="connsiteX20-129" fmla="*/ 541533 w 1306046"/>
                <a:gd name="connsiteY20-130" fmla="*/ 38110 h 1424419"/>
                <a:gd name="connsiteX21-131" fmla="*/ 653528 w 1306046"/>
                <a:gd name="connsiteY21-132" fmla="*/ 0 h 1424419"/>
                <a:gd name="connsiteX0-133" fmla="*/ 653528 w 1305333"/>
                <a:gd name="connsiteY0-134" fmla="*/ 0 h 1424419"/>
                <a:gd name="connsiteX1-135" fmla="*/ 757287 w 1305333"/>
                <a:gd name="connsiteY1-136" fmla="*/ 32444 h 1424419"/>
                <a:gd name="connsiteX2-137" fmla="*/ 1206876 w 1305333"/>
                <a:gd name="connsiteY2-138" fmla="*/ 284945 h 1424419"/>
                <a:gd name="connsiteX3-139" fmla="*/ 1233464 w 1305333"/>
                <a:gd name="connsiteY3-140" fmla="*/ 306775 h 1424419"/>
                <a:gd name="connsiteX4-141" fmla="*/ 1301712 w 1305333"/>
                <a:gd name="connsiteY4-142" fmla="*/ 442384 h 1424419"/>
                <a:gd name="connsiteX5-143" fmla="*/ 1303099 w 1305333"/>
                <a:gd name="connsiteY5-144" fmla="*/ 495558 h 1424419"/>
                <a:gd name="connsiteX6-145" fmla="*/ 1303099 w 1305333"/>
                <a:gd name="connsiteY6-146" fmla="*/ 952393 h 1424419"/>
                <a:gd name="connsiteX7-147" fmla="*/ 1305306 w 1305333"/>
                <a:gd name="connsiteY7-148" fmla="*/ 990115 h 1424419"/>
                <a:gd name="connsiteX8-149" fmla="*/ 1193590 w 1305333"/>
                <a:gd name="connsiteY8-150" fmla="*/ 1159518 h 1424419"/>
                <a:gd name="connsiteX9-151" fmla="*/ 1188747 w 1305333"/>
                <a:gd name="connsiteY9-152" fmla="*/ 1163476 h 1424419"/>
                <a:gd name="connsiteX10-153" fmla="*/ 792288 w 1305333"/>
                <a:gd name="connsiteY10-154" fmla="*/ 1385653 h 1424419"/>
                <a:gd name="connsiteX11-155" fmla="*/ 522686 w 1305333"/>
                <a:gd name="connsiteY11-156" fmla="*/ 1384922 h 1424419"/>
                <a:gd name="connsiteX12-157" fmla="*/ 80344 w 1305333"/>
                <a:gd name="connsiteY12-158" fmla="*/ 1139323 h 1424419"/>
                <a:gd name="connsiteX13-159" fmla="*/ 68397 w 1305333"/>
                <a:gd name="connsiteY13-160" fmla="*/ 1130059 h 1424419"/>
                <a:gd name="connsiteX14-161" fmla="*/ 667 w 1305333"/>
                <a:gd name="connsiteY14-162" fmla="*/ 999105 h 1424419"/>
                <a:gd name="connsiteX15-163" fmla="*/ 0 w 1305333"/>
                <a:gd name="connsiteY15-164" fmla="*/ 972364 h 1424419"/>
                <a:gd name="connsiteX16-165" fmla="*/ 2496 w 1305333"/>
                <a:gd name="connsiteY16-166" fmla="*/ 463106 h 1424419"/>
                <a:gd name="connsiteX17-167" fmla="*/ 2458 w 1305333"/>
                <a:gd name="connsiteY17-168" fmla="*/ 429563 h 1424419"/>
                <a:gd name="connsiteX18-169" fmla="*/ 75248 w 1305333"/>
                <a:gd name="connsiteY18-170" fmla="*/ 303202 h 1424419"/>
                <a:gd name="connsiteX19-171" fmla="*/ 103465 w 1305333"/>
                <a:gd name="connsiteY19-172" fmla="*/ 288252 h 1424419"/>
                <a:gd name="connsiteX20-173" fmla="*/ 541533 w 1305333"/>
                <a:gd name="connsiteY20-174" fmla="*/ 38110 h 1424419"/>
                <a:gd name="connsiteX21-175" fmla="*/ 653528 w 1305333"/>
                <a:gd name="connsiteY21-176" fmla="*/ 0 h 1424419"/>
                <a:gd name="connsiteX0-177" fmla="*/ 653528 w 1305333"/>
                <a:gd name="connsiteY0-178" fmla="*/ 0 h 1424419"/>
                <a:gd name="connsiteX1-179" fmla="*/ 757287 w 1305333"/>
                <a:gd name="connsiteY1-180" fmla="*/ 32444 h 1424419"/>
                <a:gd name="connsiteX2-181" fmla="*/ 1206876 w 1305333"/>
                <a:gd name="connsiteY2-182" fmla="*/ 284945 h 1424419"/>
                <a:gd name="connsiteX3-183" fmla="*/ 1233464 w 1305333"/>
                <a:gd name="connsiteY3-184" fmla="*/ 306775 h 1424419"/>
                <a:gd name="connsiteX4-185" fmla="*/ 1301712 w 1305333"/>
                <a:gd name="connsiteY4-186" fmla="*/ 442384 h 1424419"/>
                <a:gd name="connsiteX5-187" fmla="*/ 1303099 w 1305333"/>
                <a:gd name="connsiteY5-188" fmla="*/ 495558 h 1424419"/>
                <a:gd name="connsiteX6-189" fmla="*/ 1303099 w 1305333"/>
                <a:gd name="connsiteY6-190" fmla="*/ 952393 h 1424419"/>
                <a:gd name="connsiteX7-191" fmla="*/ 1305306 w 1305333"/>
                <a:gd name="connsiteY7-192" fmla="*/ 990115 h 1424419"/>
                <a:gd name="connsiteX8-193" fmla="*/ 1193590 w 1305333"/>
                <a:gd name="connsiteY8-194" fmla="*/ 1159518 h 1424419"/>
                <a:gd name="connsiteX9-195" fmla="*/ 1172881 w 1305333"/>
                <a:gd name="connsiteY9-196" fmla="*/ 1179342 h 1424419"/>
                <a:gd name="connsiteX10-197" fmla="*/ 792288 w 1305333"/>
                <a:gd name="connsiteY10-198" fmla="*/ 1385653 h 1424419"/>
                <a:gd name="connsiteX11-199" fmla="*/ 522686 w 1305333"/>
                <a:gd name="connsiteY11-200" fmla="*/ 1384922 h 1424419"/>
                <a:gd name="connsiteX12-201" fmla="*/ 80344 w 1305333"/>
                <a:gd name="connsiteY12-202" fmla="*/ 1139323 h 1424419"/>
                <a:gd name="connsiteX13-203" fmla="*/ 68397 w 1305333"/>
                <a:gd name="connsiteY13-204" fmla="*/ 1130059 h 1424419"/>
                <a:gd name="connsiteX14-205" fmla="*/ 667 w 1305333"/>
                <a:gd name="connsiteY14-206" fmla="*/ 999105 h 1424419"/>
                <a:gd name="connsiteX15-207" fmla="*/ 0 w 1305333"/>
                <a:gd name="connsiteY15-208" fmla="*/ 972364 h 1424419"/>
                <a:gd name="connsiteX16-209" fmla="*/ 2496 w 1305333"/>
                <a:gd name="connsiteY16-210" fmla="*/ 463106 h 1424419"/>
                <a:gd name="connsiteX17-211" fmla="*/ 2458 w 1305333"/>
                <a:gd name="connsiteY17-212" fmla="*/ 429563 h 1424419"/>
                <a:gd name="connsiteX18-213" fmla="*/ 75248 w 1305333"/>
                <a:gd name="connsiteY18-214" fmla="*/ 303202 h 1424419"/>
                <a:gd name="connsiteX19-215" fmla="*/ 103465 w 1305333"/>
                <a:gd name="connsiteY19-216" fmla="*/ 288252 h 1424419"/>
                <a:gd name="connsiteX20-217" fmla="*/ 541533 w 1305333"/>
                <a:gd name="connsiteY20-218" fmla="*/ 38110 h 1424419"/>
                <a:gd name="connsiteX21-219" fmla="*/ 653528 w 1305333"/>
                <a:gd name="connsiteY21-220" fmla="*/ 0 h 1424419"/>
                <a:gd name="connsiteX0-221" fmla="*/ 653528 w 1305333"/>
                <a:gd name="connsiteY0-222" fmla="*/ 0 h 1424419"/>
                <a:gd name="connsiteX1-223" fmla="*/ 757287 w 1305333"/>
                <a:gd name="connsiteY1-224" fmla="*/ 32444 h 1424419"/>
                <a:gd name="connsiteX2-225" fmla="*/ 1206876 w 1305333"/>
                <a:gd name="connsiteY2-226" fmla="*/ 284945 h 1424419"/>
                <a:gd name="connsiteX3-227" fmla="*/ 1233464 w 1305333"/>
                <a:gd name="connsiteY3-228" fmla="*/ 306775 h 1424419"/>
                <a:gd name="connsiteX4-229" fmla="*/ 1301712 w 1305333"/>
                <a:gd name="connsiteY4-230" fmla="*/ 442384 h 1424419"/>
                <a:gd name="connsiteX5-231" fmla="*/ 1303099 w 1305333"/>
                <a:gd name="connsiteY5-232" fmla="*/ 495558 h 1424419"/>
                <a:gd name="connsiteX6-233" fmla="*/ 1303099 w 1305333"/>
                <a:gd name="connsiteY6-234" fmla="*/ 952393 h 1424419"/>
                <a:gd name="connsiteX7-235" fmla="*/ 1305306 w 1305333"/>
                <a:gd name="connsiteY7-236" fmla="*/ 990115 h 1424419"/>
                <a:gd name="connsiteX8-237" fmla="*/ 1193590 w 1305333"/>
                <a:gd name="connsiteY8-238" fmla="*/ 1159518 h 1424419"/>
                <a:gd name="connsiteX9-239" fmla="*/ 1172881 w 1305333"/>
                <a:gd name="connsiteY9-240" fmla="*/ 1179342 h 1424419"/>
                <a:gd name="connsiteX10-241" fmla="*/ 792288 w 1305333"/>
                <a:gd name="connsiteY10-242" fmla="*/ 1385653 h 1424419"/>
                <a:gd name="connsiteX11-243" fmla="*/ 522686 w 1305333"/>
                <a:gd name="connsiteY11-244" fmla="*/ 1384922 h 1424419"/>
                <a:gd name="connsiteX12-245" fmla="*/ 80344 w 1305333"/>
                <a:gd name="connsiteY12-246" fmla="*/ 1139323 h 1424419"/>
                <a:gd name="connsiteX13-247" fmla="*/ 68397 w 1305333"/>
                <a:gd name="connsiteY13-248" fmla="*/ 1130059 h 1424419"/>
                <a:gd name="connsiteX14-249" fmla="*/ 667 w 1305333"/>
                <a:gd name="connsiteY14-250" fmla="*/ 999105 h 1424419"/>
                <a:gd name="connsiteX15-251" fmla="*/ 0 w 1305333"/>
                <a:gd name="connsiteY15-252" fmla="*/ 972364 h 1424419"/>
                <a:gd name="connsiteX16-253" fmla="*/ 2496 w 1305333"/>
                <a:gd name="connsiteY16-254" fmla="*/ 463106 h 1424419"/>
                <a:gd name="connsiteX17-255" fmla="*/ 2458 w 1305333"/>
                <a:gd name="connsiteY17-256" fmla="*/ 429563 h 1424419"/>
                <a:gd name="connsiteX18-257" fmla="*/ 75248 w 1305333"/>
                <a:gd name="connsiteY18-258" fmla="*/ 303202 h 1424419"/>
                <a:gd name="connsiteX19-259" fmla="*/ 103465 w 1305333"/>
                <a:gd name="connsiteY19-260" fmla="*/ 288252 h 1424419"/>
                <a:gd name="connsiteX20-261" fmla="*/ 541533 w 1305333"/>
                <a:gd name="connsiteY20-262" fmla="*/ 38110 h 1424419"/>
                <a:gd name="connsiteX21-263" fmla="*/ 653528 w 1305333"/>
                <a:gd name="connsiteY21-264" fmla="*/ 0 h 1424419"/>
                <a:gd name="connsiteX0-265" fmla="*/ 653528 w 1305333"/>
                <a:gd name="connsiteY0-266" fmla="*/ 0 h 1424419"/>
                <a:gd name="connsiteX1-267" fmla="*/ 757287 w 1305333"/>
                <a:gd name="connsiteY1-268" fmla="*/ 32444 h 1424419"/>
                <a:gd name="connsiteX2-269" fmla="*/ 1206876 w 1305333"/>
                <a:gd name="connsiteY2-270" fmla="*/ 284945 h 1424419"/>
                <a:gd name="connsiteX3-271" fmla="*/ 1233464 w 1305333"/>
                <a:gd name="connsiteY3-272" fmla="*/ 306775 h 1424419"/>
                <a:gd name="connsiteX4-273" fmla="*/ 1301712 w 1305333"/>
                <a:gd name="connsiteY4-274" fmla="*/ 442384 h 1424419"/>
                <a:gd name="connsiteX5-275" fmla="*/ 1303099 w 1305333"/>
                <a:gd name="connsiteY5-276" fmla="*/ 495558 h 1424419"/>
                <a:gd name="connsiteX6-277" fmla="*/ 1303099 w 1305333"/>
                <a:gd name="connsiteY6-278" fmla="*/ 952393 h 1424419"/>
                <a:gd name="connsiteX7-279" fmla="*/ 1305306 w 1305333"/>
                <a:gd name="connsiteY7-280" fmla="*/ 990115 h 1424419"/>
                <a:gd name="connsiteX8-281" fmla="*/ 1193590 w 1305333"/>
                <a:gd name="connsiteY8-282" fmla="*/ 1159518 h 1424419"/>
                <a:gd name="connsiteX9-283" fmla="*/ 1172881 w 1305333"/>
                <a:gd name="connsiteY9-284" fmla="*/ 1179342 h 1424419"/>
                <a:gd name="connsiteX10-285" fmla="*/ 792288 w 1305333"/>
                <a:gd name="connsiteY10-286" fmla="*/ 1385653 h 1424419"/>
                <a:gd name="connsiteX11-287" fmla="*/ 522686 w 1305333"/>
                <a:gd name="connsiteY11-288" fmla="*/ 1384922 h 1424419"/>
                <a:gd name="connsiteX12-289" fmla="*/ 80344 w 1305333"/>
                <a:gd name="connsiteY12-290" fmla="*/ 1139323 h 1424419"/>
                <a:gd name="connsiteX13-291" fmla="*/ 68397 w 1305333"/>
                <a:gd name="connsiteY13-292" fmla="*/ 1130059 h 1424419"/>
                <a:gd name="connsiteX14-293" fmla="*/ 667 w 1305333"/>
                <a:gd name="connsiteY14-294" fmla="*/ 999105 h 1424419"/>
                <a:gd name="connsiteX15-295" fmla="*/ 0 w 1305333"/>
                <a:gd name="connsiteY15-296" fmla="*/ 972364 h 1424419"/>
                <a:gd name="connsiteX16-297" fmla="*/ 2496 w 1305333"/>
                <a:gd name="connsiteY16-298" fmla="*/ 463106 h 1424419"/>
                <a:gd name="connsiteX17-299" fmla="*/ 2458 w 1305333"/>
                <a:gd name="connsiteY17-300" fmla="*/ 429563 h 1424419"/>
                <a:gd name="connsiteX18-301" fmla="*/ 75248 w 1305333"/>
                <a:gd name="connsiteY18-302" fmla="*/ 303202 h 1424419"/>
                <a:gd name="connsiteX19-303" fmla="*/ 103465 w 1305333"/>
                <a:gd name="connsiteY19-304" fmla="*/ 288252 h 1424419"/>
                <a:gd name="connsiteX20-305" fmla="*/ 541533 w 1305333"/>
                <a:gd name="connsiteY20-306" fmla="*/ 38110 h 1424419"/>
                <a:gd name="connsiteX21-307" fmla="*/ 653528 w 1305333"/>
                <a:gd name="connsiteY21-308" fmla="*/ 0 h 1424419"/>
                <a:gd name="connsiteX0-309" fmla="*/ 653528 w 1305333"/>
                <a:gd name="connsiteY0-310" fmla="*/ 0 h 1424419"/>
                <a:gd name="connsiteX1-311" fmla="*/ 757287 w 1305333"/>
                <a:gd name="connsiteY1-312" fmla="*/ 32444 h 1424419"/>
                <a:gd name="connsiteX2-313" fmla="*/ 1206876 w 1305333"/>
                <a:gd name="connsiteY2-314" fmla="*/ 284945 h 1424419"/>
                <a:gd name="connsiteX3-315" fmla="*/ 1233464 w 1305333"/>
                <a:gd name="connsiteY3-316" fmla="*/ 306775 h 1424419"/>
                <a:gd name="connsiteX4-317" fmla="*/ 1301712 w 1305333"/>
                <a:gd name="connsiteY4-318" fmla="*/ 442384 h 1424419"/>
                <a:gd name="connsiteX5-319" fmla="*/ 1303099 w 1305333"/>
                <a:gd name="connsiteY5-320" fmla="*/ 495558 h 1424419"/>
                <a:gd name="connsiteX6-321" fmla="*/ 1303099 w 1305333"/>
                <a:gd name="connsiteY6-322" fmla="*/ 952393 h 1424419"/>
                <a:gd name="connsiteX7-323" fmla="*/ 1305306 w 1305333"/>
                <a:gd name="connsiteY7-324" fmla="*/ 990115 h 1424419"/>
                <a:gd name="connsiteX8-325" fmla="*/ 1193590 w 1305333"/>
                <a:gd name="connsiteY8-326" fmla="*/ 1159518 h 1424419"/>
                <a:gd name="connsiteX9-327" fmla="*/ 1172881 w 1305333"/>
                <a:gd name="connsiteY9-328" fmla="*/ 1179342 h 1424419"/>
                <a:gd name="connsiteX10-329" fmla="*/ 792288 w 1305333"/>
                <a:gd name="connsiteY10-330" fmla="*/ 1385653 h 1424419"/>
                <a:gd name="connsiteX11-331" fmla="*/ 522686 w 1305333"/>
                <a:gd name="connsiteY11-332" fmla="*/ 1384922 h 1424419"/>
                <a:gd name="connsiteX12-333" fmla="*/ 80344 w 1305333"/>
                <a:gd name="connsiteY12-334" fmla="*/ 1139323 h 1424419"/>
                <a:gd name="connsiteX13-335" fmla="*/ 68397 w 1305333"/>
                <a:gd name="connsiteY13-336" fmla="*/ 1130059 h 1424419"/>
                <a:gd name="connsiteX14-337" fmla="*/ 667 w 1305333"/>
                <a:gd name="connsiteY14-338" fmla="*/ 999105 h 1424419"/>
                <a:gd name="connsiteX15-339" fmla="*/ 0 w 1305333"/>
                <a:gd name="connsiteY15-340" fmla="*/ 972364 h 1424419"/>
                <a:gd name="connsiteX16-341" fmla="*/ 2496 w 1305333"/>
                <a:gd name="connsiteY16-342" fmla="*/ 463106 h 1424419"/>
                <a:gd name="connsiteX17-343" fmla="*/ 2458 w 1305333"/>
                <a:gd name="connsiteY17-344" fmla="*/ 429563 h 1424419"/>
                <a:gd name="connsiteX18-345" fmla="*/ 75248 w 1305333"/>
                <a:gd name="connsiteY18-346" fmla="*/ 303202 h 1424419"/>
                <a:gd name="connsiteX19-347" fmla="*/ 103465 w 1305333"/>
                <a:gd name="connsiteY19-348" fmla="*/ 288252 h 1424419"/>
                <a:gd name="connsiteX20-349" fmla="*/ 541533 w 1305333"/>
                <a:gd name="connsiteY20-350" fmla="*/ 38110 h 1424419"/>
                <a:gd name="connsiteX21-351" fmla="*/ 653528 w 1305333"/>
                <a:gd name="connsiteY21-352" fmla="*/ 0 h 1424419"/>
                <a:gd name="connsiteX0-353" fmla="*/ 653528 w 1305333"/>
                <a:gd name="connsiteY0-354" fmla="*/ 0 h 1424419"/>
                <a:gd name="connsiteX1-355" fmla="*/ 757287 w 1305333"/>
                <a:gd name="connsiteY1-356" fmla="*/ 32444 h 1424419"/>
                <a:gd name="connsiteX2-357" fmla="*/ 1206876 w 1305333"/>
                <a:gd name="connsiteY2-358" fmla="*/ 284945 h 1424419"/>
                <a:gd name="connsiteX3-359" fmla="*/ 1233464 w 1305333"/>
                <a:gd name="connsiteY3-360" fmla="*/ 306775 h 1424419"/>
                <a:gd name="connsiteX4-361" fmla="*/ 1301712 w 1305333"/>
                <a:gd name="connsiteY4-362" fmla="*/ 442384 h 1424419"/>
                <a:gd name="connsiteX5-363" fmla="*/ 1303099 w 1305333"/>
                <a:gd name="connsiteY5-364" fmla="*/ 495558 h 1424419"/>
                <a:gd name="connsiteX6-365" fmla="*/ 1303099 w 1305333"/>
                <a:gd name="connsiteY6-366" fmla="*/ 952393 h 1424419"/>
                <a:gd name="connsiteX7-367" fmla="*/ 1305306 w 1305333"/>
                <a:gd name="connsiteY7-368" fmla="*/ 990115 h 1424419"/>
                <a:gd name="connsiteX8-369" fmla="*/ 1193590 w 1305333"/>
                <a:gd name="connsiteY8-370" fmla="*/ 1159518 h 1424419"/>
                <a:gd name="connsiteX9-371" fmla="*/ 1172881 w 1305333"/>
                <a:gd name="connsiteY9-372" fmla="*/ 1179342 h 1424419"/>
                <a:gd name="connsiteX10-373" fmla="*/ 792288 w 1305333"/>
                <a:gd name="connsiteY10-374" fmla="*/ 1385653 h 1424419"/>
                <a:gd name="connsiteX11-375" fmla="*/ 522686 w 1305333"/>
                <a:gd name="connsiteY11-376" fmla="*/ 1384922 h 1424419"/>
                <a:gd name="connsiteX12-377" fmla="*/ 80344 w 1305333"/>
                <a:gd name="connsiteY12-378" fmla="*/ 1139323 h 1424419"/>
                <a:gd name="connsiteX13-379" fmla="*/ 68397 w 1305333"/>
                <a:gd name="connsiteY13-380" fmla="*/ 1130059 h 1424419"/>
                <a:gd name="connsiteX14-381" fmla="*/ 667 w 1305333"/>
                <a:gd name="connsiteY14-382" fmla="*/ 999105 h 1424419"/>
                <a:gd name="connsiteX15-383" fmla="*/ 0 w 1305333"/>
                <a:gd name="connsiteY15-384" fmla="*/ 972364 h 1424419"/>
                <a:gd name="connsiteX16-385" fmla="*/ 2496 w 1305333"/>
                <a:gd name="connsiteY16-386" fmla="*/ 463106 h 1424419"/>
                <a:gd name="connsiteX17-387" fmla="*/ 2458 w 1305333"/>
                <a:gd name="connsiteY17-388" fmla="*/ 429563 h 1424419"/>
                <a:gd name="connsiteX18-389" fmla="*/ 75248 w 1305333"/>
                <a:gd name="connsiteY18-390" fmla="*/ 303202 h 1424419"/>
                <a:gd name="connsiteX19-391" fmla="*/ 106293 w 1305333"/>
                <a:gd name="connsiteY19-392" fmla="*/ 282597 h 1424419"/>
                <a:gd name="connsiteX20-393" fmla="*/ 541533 w 1305333"/>
                <a:gd name="connsiteY20-394" fmla="*/ 38110 h 1424419"/>
                <a:gd name="connsiteX21-395" fmla="*/ 653528 w 1305333"/>
                <a:gd name="connsiteY21-396" fmla="*/ 0 h 1424419"/>
                <a:gd name="connsiteX0-397" fmla="*/ 653528 w 1305333"/>
                <a:gd name="connsiteY0-398" fmla="*/ 0 h 1424419"/>
                <a:gd name="connsiteX1-399" fmla="*/ 757287 w 1305333"/>
                <a:gd name="connsiteY1-400" fmla="*/ 32444 h 1424419"/>
                <a:gd name="connsiteX2-401" fmla="*/ 1206876 w 1305333"/>
                <a:gd name="connsiteY2-402" fmla="*/ 284945 h 1424419"/>
                <a:gd name="connsiteX3-403" fmla="*/ 1237706 w 1305333"/>
                <a:gd name="connsiteY3-404" fmla="*/ 306775 h 1424419"/>
                <a:gd name="connsiteX4-405" fmla="*/ 1301712 w 1305333"/>
                <a:gd name="connsiteY4-406" fmla="*/ 442384 h 1424419"/>
                <a:gd name="connsiteX5-407" fmla="*/ 1303099 w 1305333"/>
                <a:gd name="connsiteY5-408" fmla="*/ 495558 h 1424419"/>
                <a:gd name="connsiteX6-409" fmla="*/ 1303099 w 1305333"/>
                <a:gd name="connsiteY6-410" fmla="*/ 952393 h 1424419"/>
                <a:gd name="connsiteX7-411" fmla="*/ 1305306 w 1305333"/>
                <a:gd name="connsiteY7-412" fmla="*/ 990115 h 1424419"/>
                <a:gd name="connsiteX8-413" fmla="*/ 1193590 w 1305333"/>
                <a:gd name="connsiteY8-414" fmla="*/ 1159518 h 1424419"/>
                <a:gd name="connsiteX9-415" fmla="*/ 1172881 w 1305333"/>
                <a:gd name="connsiteY9-416" fmla="*/ 1179342 h 1424419"/>
                <a:gd name="connsiteX10-417" fmla="*/ 792288 w 1305333"/>
                <a:gd name="connsiteY10-418" fmla="*/ 1385653 h 1424419"/>
                <a:gd name="connsiteX11-419" fmla="*/ 522686 w 1305333"/>
                <a:gd name="connsiteY11-420" fmla="*/ 1384922 h 1424419"/>
                <a:gd name="connsiteX12-421" fmla="*/ 80344 w 1305333"/>
                <a:gd name="connsiteY12-422" fmla="*/ 1139323 h 1424419"/>
                <a:gd name="connsiteX13-423" fmla="*/ 68397 w 1305333"/>
                <a:gd name="connsiteY13-424" fmla="*/ 1130059 h 1424419"/>
                <a:gd name="connsiteX14-425" fmla="*/ 667 w 1305333"/>
                <a:gd name="connsiteY14-426" fmla="*/ 999105 h 1424419"/>
                <a:gd name="connsiteX15-427" fmla="*/ 0 w 1305333"/>
                <a:gd name="connsiteY15-428" fmla="*/ 972364 h 1424419"/>
                <a:gd name="connsiteX16-429" fmla="*/ 2496 w 1305333"/>
                <a:gd name="connsiteY16-430" fmla="*/ 463106 h 1424419"/>
                <a:gd name="connsiteX17-431" fmla="*/ 2458 w 1305333"/>
                <a:gd name="connsiteY17-432" fmla="*/ 429563 h 1424419"/>
                <a:gd name="connsiteX18-433" fmla="*/ 75248 w 1305333"/>
                <a:gd name="connsiteY18-434" fmla="*/ 303202 h 1424419"/>
                <a:gd name="connsiteX19-435" fmla="*/ 106293 w 1305333"/>
                <a:gd name="connsiteY19-436" fmla="*/ 282597 h 1424419"/>
                <a:gd name="connsiteX20-437" fmla="*/ 541533 w 1305333"/>
                <a:gd name="connsiteY20-438" fmla="*/ 38110 h 1424419"/>
                <a:gd name="connsiteX21-439" fmla="*/ 653528 w 1305333"/>
                <a:gd name="connsiteY21-440" fmla="*/ 0 h 1424419"/>
                <a:gd name="connsiteX0-441" fmla="*/ 653528 w 1305333"/>
                <a:gd name="connsiteY0-442" fmla="*/ 0 h 1424419"/>
                <a:gd name="connsiteX1-443" fmla="*/ 757287 w 1305333"/>
                <a:gd name="connsiteY1-444" fmla="*/ 32444 h 1424419"/>
                <a:gd name="connsiteX2-445" fmla="*/ 1206876 w 1305333"/>
                <a:gd name="connsiteY2-446" fmla="*/ 284945 h 1424419"/>
                <a:gd name="connsiteX3-447" fmla="*/ 1237706 w 1305333"/>
                <a:gd name="connsiteY3-448" fmla="*/ 306775 h 1424419"/>
                <a:gd name="connsiteX4-449" fmla="*/ 1301712 w 1305333"/>
                <a:gd name="connsiteY4-450" fmla="*/ 442384 h 1424419"/>
                <a:gd name="connsiteX5-451" fmla="*/ 1303099 w 1305333"/>
                <a:gd name="connsiteY5-452" fmla="*/ 495558 h 1424419"/>
                <a:gd name="connsiteX6-453" fmla="*/ 1303099 w 1305333"/>
                <a:gd name="connsiteY6-454" fmla="*/ 952393 h 1424419"/>
                <a:gd name="connsiteX7-455" fmla="*/ 1305306 w 1305333"/>
                <a:gd name="connsiteY7-456" fmla="*/ 990115 h 1424419"/>
                <a:gd name="connsiteX8-457" fmla="*/ 1211970 w 1305333"/>
                <a:gd name="connsiteY8-458" fmla="*/ 1149621 h 1424419"/>
                <a:gd name="connsiteX9-459" fmla="*/ 1172881 w 1305333"/>
                <a:gd name="connsiteY9-460" fmla="*/ 1179342 h 1424419"/>
                <a:gd name="connsiteX10-461" fmla="*/ 792288 w 1305333"/>
                <a:gd name="connsiteY10-462" fmla="*/ 1385653 h 1424419"/>
                <a:gd name="connsiteX11-463" fmla="*/ 522686 w 1305333"/>
                <a:gd name="connsiteY11-464" fmla="*/ 1384922 h 1424419"/>
                <a:gd name="connsiteX12-465" fmla="*/ 80344 w 1305333"/>
                <a:gd name="connsiteY12-466" fmla="*/ 1139323 h 1424419"/>
                <a:gd name="connsiteX13-467" fmla="*/ 68397 w 1305333"/>
                <a:gd name="connsiteY13-468" fmla="*/ 1130059 h 1424419"/>
                <a:gd name="connsiteX14-469" fmla="*/ 667 w 1305333"/>
                <a:gd name="connsiteY14-470" fmla="*/ 999105 h 1424419"/>
                <a:gd name="connsiteX15-471" fmla="*/ 0 w 1305333"/>
                <a:gd name="connsiteY15-472" fmla="*/ 972364 h 1424419"/>
                <a:gd name="connsiteX16-473" fmla="*/ 2496 w 1305333"/>
                <a:gd name="connsiteY16-474" fmla="*/ 463106 h 1424419"/>
                <a:gd name="connsiteX17-475" fmla="*/ 2458 w 1305333"/>
                <a:gd name="connsiteY17-476" fmla="*/ 429563 h 1424419"/>
                <a:gd name="connsiteX18-477" fmla="*/ 75248 w 1305333"/>
                <a:gd name="connsiteY18-478" fmla="*/ 303202 h 1424419"/>
                <a:gd name="connsiteX19-479" fmla="*/ 106293 w 1305333"/>
                <a:gd name="connsiteY19-480" fmla="*/ 282597 h 1424419"/>
                <a:gd name="connsiteX20-481" fmla="*/ 541533 w 1305333"/>
                <a:gd name="connsiteY20-482" fmla="*/ 38110 h 1424419"/>
                <a:gd name="connsiteX21-483" fmla="*/ 653528 w 1305333"/>
                <a:gd name="connsiteY21-484" fmla="*/ 0 h 1424419"/>
                <a:gd name="connsiteX0-485" fmla="*/ 653528 w 1305333"/>
                <a:gd name="connsiteY0-486" fmla="*/ 0 h 1424419"/>
                <a:gd name="connsiteX1-487" fmla="*/ 757287 w 1305333"/>
                <a:gd name="connsiteY1-488" fmla="*/ 32444 h 1424419"/>
                <a:gd name="connsiteX2-489" fmla="*/ 1206876 w 1305333"/>
                <a:gd name="connsiteY2-490" fmla="*/ 284945 h 1424419"/>
                <a:gd name="connsiteX3-491" fmla="*/ 1237706 w 1305333"/>
                <a:gd name="connsiteY3-492" fmla="*/ 306775 h 1424419"/>
                <a:gd name="connsiteX4-493" fmla="*/ 1301712 w 1305333"/>
                <a:gd name="connsiteY4-494" fmla="*/ 442384 h 1424419"/>
                <a:gd name="connsiteX5-495" fmla="*/ 1303099 w 1305333"/>
                <a:gd name="connsiteY5-496" fmla="*/ 495558 h 1424419"/>
                <a:gd name="connsiteX6-497" fmla="*/ 1303099 w 1305333"/>
                <a:gd name="connsiteY6-498" fmla="*/ 952393 h 1424419"/>
                <a:gd name="connsiteX7-499" fmla="*/ 1305306 w 1305333"/>
                <a:gd name="connsiteY7-500" fmla="*/ 990115 h 1424419"/>
                <a:gd name="connsiteX8-501" fmla="*/ 1236006 w 1305333"/>
                <a:gd name="connsiteY8-502" fmla="*/ 1160932 h 1424419"/>
                <a:gd name="connsiteX9-503" fmla="*/ 1172881 w 1305333"/>
                <a:gd name="connsiteY9-504" fmla="*/ 1179342 h 1424419"/>
                <a:gd name="connsiteX10-505" fmla="*/ 792288 w 1305333"/>
                <a:gd name="connsiteY10-506" fmla="*/ 1385653 h 1424419"/>
                <a:gd name="connsiteX11-507" fmla="*/ 522686 w 1305333"/>
                <a:gd name="connsiteY11-508" fmla="*/ 1384922 h 1424419"/>
                <a:gd name="connsiteX12-509" fmla="*/ 80344 w 1305333"/>
                <a:gd name="connsiteY12-510" fmla="*/ 1139323 h 1424419"/>
                <a:gd name="connsiteX13-511" fmla="*/ 68397 w 1305333"/>
                <a:gd name="connsiteY13-512" fmla="*/ 1130059 h 1424419"/>
                <a:gd name="connsiteX14-513" fmla="*/ 667 w 1305333"/>
                <a:gd name="connsiteY14-514" fmla="*/ 999105 h 1424419"/>
                <a:gd name="connsiteX15-515" fmla="*/ 0 w 1305333"/>
                <a:gd name="connsiteY15-516" fmla="*/ 972364 h 1424419"/>
                <a:gd name="connsiteX16-517" fmla="*/ 2496 w 1305333"/>
                <a:gd name="connsiteY16-518" fmla="*/ 463106 h 1424419"/>
                <a:gd name="connsiteX17-519" fmla="*/ 2458 w 1305333"/>
                <a:gd name="connsiteY17-520" fmla="*/ 429563 h 1424419"/>
                <a:gd name="connsiteX18-521" fmla="*/ 75248 w 1305333"/>
                <a:gd name="connsiteY18-522" fmla="*/ 303202 h 1424419"/>
                <a:gd name="connsiteX19-523" fmla="*/ 106293 w 1305333"/>
                <a:gd name="connsiteY19-524" fmla="*/ 282597 h 1424419"/>
                <a:gd name="connsiteX20-525" fmla="*/ 541533 w 1305333"/>
                <a:gd name="connsiteY20-526" fmla="*/ 38110 h 1424419"/>
                <a:gd name="connsiteX21-527" fmla="*/ 653528 w 1305333"/>
                <a:gd name="connsiteY21-528" fmla="*/ 0 h 1424419"/>
                <a:gd name="connsiteX0-529" fmla="*/ 653528 w 1313169"/>
                <a:gd name="connsiteY0-530" fmla="*/ 0 h 1424419"/>
                <a:gd name="connsiteX1-531" fmla="*/ 757287 w 1313169"/>
                <a:gd name="connsiteY1-532" fmla="*/ 32444 h 1424419"/>
                <a:gd name="connsiteX2-533" fmla="*/ 1206876 w 1313169"/>
                <a:gd name="connsiteY2-534" fmla="*/ 284945 h 1424419"/>
                <a:gd name="connsiteX3-535" fmla="*/ 1237706 w 1313169"/>
                <a:gd name="connsiteY3-536" fmla="*/ 306775 h 1424419"/>
                <a:gd name="connsiteX4-537" fmla="*/ 1301712 w 1313169"/>
                <a:gd name="connsiteY4-538" fmla="*/ 442384 h 1424419"/>
                <a:gd name="connsiteX5-539" fmla="*/ 1303099 w 1313169"/>
                <a:gd name="connsiteY5-540" fmla="*/ 495558 h 1424419"/>
                <a:gd name="connsiteX6-541" fmla="*/ 1303099 w 1313169"/>
                <a:gd name="connsiteY6-542" fmla="*/ 952393 h 1424419"/>
                <a:gd name="connsiteX7-543" fmla="*/ 1305306 w 1313169"/>
                <a:gd name="connsiteY7-544" fmla="*/ 990115 h 1424419"/>
                <a:gd name="connsiteX8-545" fmla="*/ 1271352 w 1313169"/>
                <a:gd name="connsiteY8-546" fmla="*/ 1142552 h 1424419"/>
                <a:gd name="connsiteX9-547" fmla="*/ 1172881 w 1313169"/>
                <a:gd name="connsiteY9-548" fmla="*/ 1179342 h 1424419"/>
                <a:gd name="connsiteX10-549" fmla="*/ 792288 w 1313169"/>
                <a:gd name="connsiteY10-550" fmla="*/ 1385653 h 1424419"/>
                <a:gd name="connsiteX11-551" fmla="*/ 522686 w 1313169"/>
                <a:gd name="connsiteY11-552" fmla="*/ 1384922 h 1424419"/>
                <a:gd name="connsiteX12-553" fmla="*/ 80344 w 1313169"/>
                <a:gd name="connsiteY12-554" fmla="*/ 1139323 h 1424419"/>
                <a:gd name="connsiteX13-555" fmla="*/ 68397 w 1313169"/>
                <a:gd name="connsiteY13-556" fmla="*/ 1130059 h 1424419"/>
                <a:gd name="connsiteX14-557" fmla="*/ 667 w 1313169"/>
                <a:gd name="connsiteY14-558" fmla="*/ 999105 h 1424419"/>
                <a:gd name="connsiteX15-559" fmla="*/ 0 w 1313169"/>
                <a:gd name="connsiteY15-560" fmla="*/ 972364 h 1424419"/>
                <a:gd name="connsiteX16-561" fmla="*/ 2496 w 1313169"/>
                <a:gd name="connsiteY16-562" fmla="*/ 463106 h 1424419"/>
                <a:gd name="connsiteX17-563" fmla="*/ 2458 w 1313169"/>
                <a:gd name="connsiteY17-564" fmla="*/ 429563 h 1424419"/>
                <a:gd name="connsiteX18-565" fmla="*/ 75248 w 1313169"/>
                <a:gd name="connsiteY18-566" fmla="*/ 303202 h 1424419"/>
                <a:gd name="connsiteX19-567" fmla="*/ 106293 w 1313169"/>
                <a:gd name="connsiteY19-568" fmla="*/ 282597 h 1424419"/>
                <a:gd name="connsiteX20-569" fmla="*/ 541533 w 1313169"/>
                <a:gd name="connsiteY20-570" fmla="*/ 38110 h 1424419"/>
                <a:gd name="connsiteX21-571" fmla="*/ 653528 w 1313169"/>
                <a:gd name="connsiteY21-572" fmla="*/ 0 h 1424419"/>
                <a:gd name="connsiteX0-573" fmla="*/ 653528 w 1306267"/>
                <a:gd name="connsiteY0-574" fmla="*/ 0 h 1424419"/>
                <a:gd name="connsiteX1-575" fmla="*/ 757287 w 1306267"/>
                <a:gd name="connsiteY1-576" fmla="*/ 32444 h 1424419"/>
                <a:gd name="connsiteX2-577" fmla="*/ 1206876 w 1306267"/>
                <a:gd name="connsiteY2-578" fmla="*/ 284945 h 1424419"/>
                <a:gd name="connsiteX3-579" fmla="*/ 1237706 w 1306267"/>
                <a:gd name="connsiteY3-580" fmla="*/ 306775 h 1424419"/>
                <a:gd name="connsiteX4-581" fmla="*/ 1301712 w 1306267"/>
                <a:gd name="connsiteY4-582" fmla="*/ 442384 h 1424419"/>
                <a:gd name="connsiteX5-583" fmla="*/ 1303099 w 1306267"/>
                <a:gd name="connsiteY5-584" fmla="*/ 495558 h 1424419"/>
                <a:gd name="connsiteX6-585" fmla="*/ 1303099 w 1306267"/>
                <a:gd name="connsiteY6-586" fmla="*/ 952393 h 1424419"/>
                <a:gd name="connsiteX7-587" fmla="*/ 1305306 w 1306267"/>
                <a:gd name="connsiteY7-588" fmla="*/ 990115 h 1424419"/>
                <a:gd name="connsiteX8-589" fmla="*/ 1255800 w 1306267"/>
                <a:gd name="connsiteY8-590" fmla="*/ 1142552 h 1424419"/>
                <a:gd name="connsiteX9-591" fmla="*/ 1172881 w 1306267"/>
                <a:gd name="connsiteY9-592" fmla="*/ 1179342 h 1424419"/>
                <a:gd name="connsiteX10-593" fmla="*/ 792288 w 1306267"/>
                <a:gd name="connsiteY10-594" fmla="*/ 1385653 h 1424419"/>
                <a:gd name="connsiteX11-595" fmla="*/ 522686 w 1306267"/>
                <a:gd name="connsiteY11-596" fmla="*/ 1384922 h 1424419"/>
                <a:gd name="connsiteX12-597" fmla="*/ 80344 w 1306267"/>
                <a:gd name="connsiteY12-598" fmla="*/ 1139323 h 1424419"/>
                <a:gd name="connsiteX13-599" fmla="*/ 68397 w 1306267"/>
                <a:gd name="connsiteY13-600" fmla="*/ 1130059 h 1424419"/>
                <a:gd name="connsiteX14-601" fmla="*/ 667 w 1306267"/>
                <a:gd name="connsiteY14-602" fmla="*/ 999105 h 1424419"/>
                <a:gd name="connsiteX15-603" fmla="*/ 0 w 1306267"/>
                <a:gd name="connsiteY15-604" fmla="*/ 972364 h 1424419"/>
                <a:gd name="connsiteX16-605" fmla="*/ 2496 w 1306267"/>
                <a:gd name="connsiteY16-606" fmla="*/ 463106 h 1424419"/>
                <a:gd name="connsiteX17-607" fmla="*/ 2458 w 1306267"/>
                <a:gd name="connsiteY17-608" fmla="*/ 429563 h 1424419"/>
                <a:gd name="connsiteX18-609" fmla="*/ 75248 w 1306267"/>
                <a:gd name="connsiteY18-610" fmla="*/ 303202 h 1424419"/>
                <a:gd name="connsiteX19-611" fmla="*/ 106293 w 1306267"/>
                <a:gd name="connsiteY19-612" fmla="*/ 282597 h 1424419"/>
                <a:gd name="connsiteX20-613" fmla="*/ 541533 w 1306267"/>
                <a:gd name="connsiteY20-614" fmla="*/ 38110 h 1424419"/>
                <a:gd name="connsiteX21-615" fmla="*/ 653528 w 1306267"/>
                <a:gd name="connsiteY21-616" fmla="*/ 0 h 1424419"/>
                <a:gd name="connsiteX0-617" fmla="*/ 653528 w 1306267"/>
                <a:gd name="connsiteY0-618" fmla="*/ 0 h 1424419"/>
                <a:gd name="connsiteX1-619" fmla="*/ 757287 w 1306267"/>
                <a:gd name="connsiteY1-620" fmla="*/ 32444 h 1424419"/>
                <a:gd name="connsiteX2-621" fmla="*/ 1206876 w 1306267"/>
                <a:gd name="connsiteY2-622" fmla="*/ 284945 h 1424419"/>
                <a:gd name="connsiteX3-623" fmla="*/ 1237706 w 1306267"/>
                <a:gd name="connsiteY3-624" fmla="*/ 306775 h 1424419"/>
                <a:gd name="connsiteX4-625" fmla="*/ 1301712 w 1306267"/>
                <a:gd name="connsiteY4-626" fmla="*/ 442384 h 1424419"/>
                <a:gd name="connsiteX5-627" fmla="*/ 1303099 w 1306267"/>
                <a:gd name="connsiteY5-628" fmla="*/ 495558 h 1424419"/>
                <a:gd name="connsiteX6-629" fmla="*/ 1303099 w 1306267"/>
                <a:gd name="connsiteY6-630" fmla="*/ 952393 h 1424419"/>
                <a:gd name="connsiteX7-631" fmla="*/ 1305306 w 1306267"/>
                <a:gd name="connsiteY7-632" fmla="*/ 990115 h 1424419"/>
                <a:gd name="connsiteX8-633" fmla="*/ 1255800 w 1306267"/>
                <a:gd name="connsiteY8-634" fmla="*/ 1142552 h 1424419"/>
                <a:gd name="connsiteX9-635" fmla="*/ 1172881 w 1306267"/>
                <a:gd name="connsiteY9-636" fmla="*/ 1179342 h 1424419"/>
                <a:gd name="connsiteX10-637" fmla="*/ 792288 w 1306267"/>
                <a:gd name="connsiteY10-638" fmla="*/ 1385653 h 1424419"/>
                <a:gd name="connsiteX11-639" fmla="*/ 522686 w 1306267"/>
                <a:gd name="connsiteY11-640" fmla="*/ 1384922 h 1424419"/>
                <a:gd name="connsiteX12-641" fmla="*/ 80344 w 1306267"/>
                <a:gd name="connsiteY12-642" fmla="*/ 1139323 h 1424419"/>
                <a:gd name="connsiteX13-643" fmla="*/ 61328 w 1306267"/>
                <a:gd name="connsiteY13-644" fmla="*/ 1127231 h 1424419"/>
                <a:gd name="connsiteX14-645" fmla="*/ 667 w 1306267"/>
                <a:gd name="connsiteY14-646" fmla="*/ 999105 h 1424419"/>
                <a:gd name="connsiteX15-647" fmla="*/ 0 w 1306267"/>
                <a:gd name="connsiteY15-648" fmla="*/ 972364 h 1424419"/>
                <a:gd name="connsiteX16-649" fmla="*/ 2496 w 1306267"/>
                <a:gd name="connsiteY16-650" fmla="*/ 463106 h 1424419"/>
                <a:gd name="connsiteX17-651" fmla="*/ 2458 w 1306267"/>
                <a:gd name="connsiteY17-652" fmla="*/ 429563 h 1424419"/>
                <a:gd name="connsiteX18-653" fmla="*/ 75248 w 1306267"/>
                <a:gd name="connsiteY18-654" fmla="*/ 303202 h 1424419"/>
                <a:gd name="connsiteX19-655" fmla="*/ 106293 w 1306267"/>
                <a:gd name="connsiteY19-656" fmla="*/ 282597 h 1424419"/>
                <a:gd name="connsiteX20-657" fmla="*/ 541533 w 1306267"/>
                <a:gd name="connsiteY20-658" fmla="*/ 38110 h 1424419"/>
                <a:gd name="connsiteX21-659" fmla="*/ 653528 w 1306267"/>
                <a:gd name="connsiteY21-660" fmla="*/ 0 h 1424419"/>
                <a:gd name="connsiteX0-661" fmla="*/ 653528 w 1306267"/>
                <a:gd name="connsiteY0-662" fmla="*/ 0 h 1424419"/>
                <a:gd name="connsiteX1-663" fmla="*/ 757287 w 1306267"/>
                <a:gd name="connsiteY1-664" fmla="*/ 32444 h 1424419"/>
                <a:gd name="connsiteX2-665" fmla="*/ 1206876 w 1306267"/>
                <a:gd name="connsiteY2-666" fmla="*/ 284945 h 1424419"/>
                <a:gd name="connsiteX3-667" fmla="*/ 1237706 w 1306267"/>
                <a:gd name="connsiteY3-668" fmla="*/ 306775 h 1424419"/>
                <a:gd name="connsiteX4-669" fmla="*/ 1301712 w 1306267"/>
                <a:gd name="connsiteY4-670" fmla="*/ 442384 h 1424419"/>
                <a:gd name="connsiteX5-671" fmla="*/ 1303099 w 1306267"/>
                <a:gd name="connsiteY5-672" fmla="*/ 495558 h 1424419"/>
                <a:gd name="connsiteX6-673" fmla="*/ 1303099 w 1306267"/>
                <a:gd name="connsiteY6-674" fmla="*/ 952393 h 1424419"/>
                <a:gd name="connsiteX7-675" fmla="*/ 1305306 w 1306267"/>
                <a:gd name="connsiteY7-676" fmla="*/ 990115 h 1424419"/>
                <a:gd name="connsiteX8-677" fmla="*/ 1255800 w 1306267"/>
                <a:gd name="connsiteY8-678" fmla="*/ 1142552 h 1424419"/>
                <a:gd name="connsiteX9-679" fmla="*/ 1172881 w 1306267"/>
                <a:gd name="connsiteY9-680" fmla="*/ 1179342 h 1424419"/>
                <a:gd name="connsiteX10-681" fmla="*/ 792288 w 1306267"/>
                <a:gd name="connsiteY10-682" fmla="*/ 1385653 h 1424419"/>
                <a:gd name="connsiteX11-683" fmla="*/ 522686 w 1306267"/>
                <a:gd name="connsiteY11-684" fmla="*/ 1384922 h 1424419"/>
                <a:gd name="connsiteX12-685" fmla="*/ 80344 w 1306267"/>
                <a:gd name="connsiteY12-686" fmla="*/ 1139323 h 1424419"/>
                <a:gd name="connsiteX13-687" fmla="*/ 61328 w 1306267"/>
                <a:gd name="connsiteY13-688" fmla="*/ 1127231 h 1424419"/>
                <a:gd name="connsiteX14-689" fmla="*/ 667 w 1306267"/>
                <a:gd name="connsiteY14-690" fmla="*/ 999105 h 1424419"/>
                <a:gd name="connsiteX15-691" fmla="*/ 0 w 1306267"/>
                <a:gd name="connsiteY15-692" fmla="*/ 972364 h 1424419"/>
                <a:gd name="connsiteX16-693" fmla="*/ 2496 w 1306267"/>
                <a:gd name="connsiteY16-694" fmla="*/ 463106 h 1424419"/>
                <a:gd name="connsiteX17-695" fmla="*/ 2458 w 1306267"/>
                <a:gd name="connsiteY17-696" fmla="*/ 429563 h 1424419"/>
                <a:gd name="connsiteX18-697" fmla="*/ 75248 w 1306267"/>
                <a:gd name="connsiteY18-698" fmla="*/ 303202 h 1424419"/>
                <a:gd name="connsiteX19-699" fmla="*/ 106293 w 1306267"/>
                <a:gd name="connsiteY19-700" fmla="*/ 282597 h 1424419"/>
                <a:gd name="connsiteX20-701" fmla="*/ 541533 w 1306267"/>
                <a:gd name="connsiteY20-702" fmla="*/ 38110 h 1424419"/>
                <a:gd name="connsiteX21-703" fmla="*/ 653528 w 1306267"/>
                <a:gd name="connsiteY21-704" fmla="*/ 0 h 1424419"/>
                <a:gd name="connsiteX0-705" fmla="*/ 653528 w 1306267"/>
                <a:gd name="connsiteY0-706" fmla="*/ 0 h 1424419"/>
                <a:gd name="connsiteX1-707" fmla="*/ 757287 w 1306267"/>
                <a:gd name="connsiteY1-708" fmla="*/ 32444 h 1424419"/>
                <a:gd name="connsiteX2-709" fmla="*/ 1206876 w 1306267"/>
                <a:gd name="connsiteY2-710" fmla="*/ 284945 h 1424419"/>
                <a:gd name="connsiteX3-711" fmla="*/ 1237706 w 1306267"/>
                <a:gd name="connsiteY3-712" fmla="*/ 306775 h 1424419"/>
                <a:gd name="connsiteX4-713" fmla="*/ 1301712 w 1306267"/>
                <a:gd name="connsiteY4-714" fmla="*/ 442384 h 1424419"/>
                <a:gd name="connsiteX5-715" fmla="*/ 1303099 w 1306267"/>
                <a:gd name="connsiteY5-716" fmla="*/ 495558 h 1424419"/>
                <a:gd name="connsiteX6-717" fmla="*/ 1303099 w 1306267"/>
                <a:gd name="connsiteY6-718" fmla="*/ 952393 h 1424419"/>
                <a:gd name="connsiteX7-719" fmla="*/ 1305306 w 1306267"/>
                <a:gd name="connsiteY7-720" fmla="*/ 990115 h 1424419"/>
                <a:gd name="connsiteX8-721" fmla="*/ 1255800 w 1306267"/>
                <a:gd name="connsiteY8-722" fmla="*/ 1142552 h 1424419"/>
                <a:gd name="connsiteX9-723" fmla="*/ 1172881 w 1306267"/>
                <a:gd name="connsiteY9-724" fmla="*/ 1179342 h 1424419"/>
                <a:gd name="connsiteX10-725" fmla="*/ 792288 w 1306267"/>
                <a:gd name="connsiteY10-726" fmla="*/ 1385653 h 1424419"/>
                <a:gd name="connsiteX11-727" fmla="*/ 522686 w 1306267"/>
                <a:gd name="connsiteY11-728" fmla="*/ 1384922 h 1424419"/>
                <a:gd name="connsiteX12-729" fmla="*/ 90241 w 1306267"/>
                <a:gd name="connsiteY12-730" fmla="*/ 1150634 h 1424419"/>
                <a:gd name="connsiteX13-731" fmla="*/ 61328 w 1306267"/>
                <a:gd name="connsiteY13-732" fmla="*/ 1127231 h 1424419"/>
                <a:gd name="connsiteX14-733" fmla="*/ 667 w 1306267"/>
                <a:gd name="connsiteY14-734" fmla="*/ 999105 h 1424419"/>
                <a:gd name="connsiteX15-735" fmla="*/ 0 w 1306267"/>
                <a:gd name="connsiteY15-736" fmla="*/ 972364 h 1424419"/>
                <a:gd name="connsiteX16-737" fmla="*/ 2496 w 1306267"/>
                <a:gd name="connsiteY16-738" fmla="*/ 463106 h 1424419"/>
                <a:gd name="connsiteX17-739" fmla="*/ 2458 w 1306267"/>
                <a:gd name="connsiteY17-740" fmla="*/ 429563 h 1424419"/>
                <a:gd name="connsiteX18-741" fmla="*/ 75248 w 1306267"/>
                <a:gd name="connsiteY18-742" fmla="*/ 303202 h 1424419"/>
                <a:gd name="connsiteX19-743" fmla="*/ 106293 w 1306267"/>
                <a:gd name="connsiteY19-744" fmla="*/ 282597 h 1424419"/>
                <a:gd name="connsiteX20-745" fmla="*/ 541533 w 1306267"/>
                <a:gd name="connsiteY20-746" fmla="*/ 38110 h 1424419"/>
                <a:gd name="connsiteX21-747" fmla="*/ 653528 w 1306267"/>
                <a:gd name="connsiteY21-748" fmla="*/ 0 h 1424419"/>
                <a:gd name="connsiteX0-749" fmla="*/ 653528 w 1306267"/>
                <a:gd name="connsiteY0-750" fmla="*/ 0 h 1424419"/>
                <a:gd name="connsiteX1-751" fmla="*/ 757287 w 1306267"/>
                <a:gd name="connsiteY1-752" fmla="*/ 32444 h 1424419"/>
                <a:gd name="connsiteX2-753" fmla="*/ 1206876 w 1306267"/>
                <a:gd name="connsiteY2-754" fmla="*/ 284945 h 1424419"/>
                <a:gd name="connsiteX3-755" fmla="*/ 1237706 w 1306267"/>
                <a:gd name="connsiteY3-756" fmla="*/ 306775 h 1424419"/>
                <a:gd name="connsiteX4-757" fmla="*/ 1301712 w 1306267"/>
                <a:gd name="connsiteY4-758" fmla="*/ 442384 h 1424419"/>
                <a:gd name="connsiteX5-759" fmla="*/ 1303099 w 1306267"/>
                <a:gd name="connsiteY5-760" fmla="*/ 495558 h 1424419"/>
                <a:gd name="connsiteX6-761" fmla="*/ 1303099 w 1306267"/>
                <a:gd name="connsiteY6-762" fmla="*/ 952393 h 1424419"/>
                <a:gd name="connsiteX7-763" fmla="*/ 1305306 w 1306267"/>
                <a:gd name="connsiteY7-764" fmla="*/ 990115 h 1424419"/>
                <a:gd name="connsiteX8-765" fmla="*/ 1255800 w 1306267"/>
                <a:gd name="connsiteY8-766" fmla="*/ 1142552 h 1424419"/>
                <a:gd name="connsiteX9-767" fmla="*/ 1172881 w 1306267"/>
                <a:gd name="connsiteY9-768" fmla="*/ 1179342 h 1424419"/>
                <a:gd name="connsiteX10-769" fmla="*/ 792288 w 1306267"/>
                <a:gd name="connsiteY10-770" fmla="*/ 1385653 h 1424419"/>
                <a:gd name="connsiteX11-771" fmla="*/ 522686 w 1306267"/>
                <a:gd name="connsiteY11-772" fmla="*/ 1384922 h 1424419"/>
                <a:gd name="connsiteX12-773" fmla="*/ 90241 w 1306267"/>
                <a:gd name="connsiteY12-774" fmla="*/ 1150634 h 1424419"/>
                <a:gd name="connsiteX13-775" fmla="*/ 61328 w 1306267"/>
                <a:gd name="connsiteY13-776" fmla="*/ 1127231 h 1424419"/>
                <a:gd name="connsiteX14-777" fmla="*/ 667 w 1306267"/>
                <a:gd name="connsiteY14-778" fmla="*/ 999105 h 1424419"/>
                <a:gd name="connsiteX15-779" fmla="*/ 0 w 1306267"/>
                <a:gd name="connsiteY15-780" fmla="*/ 972364 h 1424419"/>
                <a:gd name="connsiteX16-781" fmla="*/ 2496 w 1306267"/>
                <a:gd name="connsiteY16-782" fmla="*/ 463106 h 1424419"/>
                <a:gd name="connsiteX17-783" fmla="*/ 2458 w 1306267"/>
                <a:gd name="connsiteY17-784" fmla="*/ 429563 h 1424419"/>
                <a:gd name="connsiteX18-785" fmla="*/ 75248 w 1306267"/>
                <a:gd name="connsiteY18-786" fmla="*/ 303202 h 1424419"/>
                <a:gd name="connsiteX19-787" fmla="*/ 106293 w 1306267"/>
                <a:gd name="connsiteY19-788" fmla="*/ 282597 h 1424419"/>
                <a:gd name="connsiteX20-789" fmla="*/ 541533 w 1306267"/>
                <a:gd name="connsiteY20-790" fmla="*/ 38110 h 1424419"/>
                <a:gd name="connsiteX21-791" fmla="*/ 653528 w 1306267"/>
                <a:gd name="connsiteY21-792" fmla="*/ 0 h 1424419"/>
                <a:gd name="connsiteX0-793" fmla="*/ 653528 w 1306267"/>
                <a:gd name="connsiteY0-794" fmla="*/ 0 h 1424419"/>
                <a:gd name="connsiteX1-795" fmla="*/ 757287 w 1306267"/>
                <a:gd name="connsiteY1-796" fmla="*/ 32444 h 1424419"/>
                <a:gd name="connsiteX2-797" fmla="*/ 1206876 w 1306267"/>
                <a:gd name="connsiteY2-798" fmla="*/ 284945 h 1424419"/>
                <a:gd name="connsiteX3-799" fmla="*/ 1237706 w 1306267"/>
                <a:gd name="connsiteY3-800" fmla="*/ 306775 h 1424419"/>
                <a:gd name="connsiteX4-801" fmla="*/ 1301712 w 1306267"/>
                <a:gd name="connsiteY4-802" fmla="*/ 442384 h 1424419"/>
                <a:gd name="connsiteX5-803" fmla="*/ 1303099 w 1306267"/>
                <a:gd name="connsiteY5-804" fmla="*/ 495558 h 1424419"/>
                <a:gd name="connsiteX6-805" fmla="*/ 1303099 w 1306267"/>
                <a:gd name="connsiteY6-806" fmla="*/ 952393 h 1424419"/>
                <a:gd name="connsiteX7-807" fmla="*/ 1305306 w 1306267"/>
                <a:gd name="connsiteY7-808" fmla="*/ 990115 h 1424419"/>
                <a:gd name="connsiteX8-809" fmla="*/ 1255800 w 1306267"/>
                <a:gd name="connsiteY8-810" fmla="*/ 1142552 h 1424419"/>
                <a:gd name="connsiteX9-811" fmla="*/ 1172881 w 1306267"/>
                <a:gd name="connsiteY9-812" fmla="*/ 1179342 h 1424419"/>
                <a:gd name="connsiteX10-813" fmla="*/ 792288 w 1306267"/>
                <a:gd name="connsiteY10-814" fmla="*/ 1385653 h 1424419"/>
                <a:gd name="connsiteX11-815" fmla="*/ 522686 w 1306267"/>
                <a:gd name="connsiteY11-816" fmla="*/ 1384922 h 1424419"/>
                <a:gd name="connsiteX12-817" fmla="*/ 90241 w 1306267"/>
                <a:gd name="connsiteY12-818" fmla="*/ 1150634 h 1424419"/>
                <a:gd name="connsiteX13-819" fmla="*/ 61328 w 1306267"/>
                <a:gd name="connsiteY13-820" fmla="*/ 1127231 h 1424419"/>
                <a:gd name="connsiteX14-821" fmla="*/ 667 w 1306267"/>
                <a:gd name="connsiteY14-822" fmla="*/ 999105 h 1424419"/>
                <a:gd name="connsiteX15-823" fmla="*/ 0 w 1306267"/>
                <a:gd name="connsiteY15-824" fmla="*/ 972364 h 1424419"/>
                <a:gd name="connsiteX16-825" fmla="*/ 2496 w 1306267"/>
                <a:gd name="connsiteY16-826" fmla="*/ 463106 h 1424419"/>
                <a:gd name="connsiteX17-827" fmla="*/ 2458 w 1306267"/>
                <a:gd name="connsiteY17-828" fmla="*/ 429563 h 1424419"/>
                <a:gd name="connsiteX18-829" fmla="*/ 75248 w 1306267"/>
                <a:gd name="connsiteY18-830" fmla="*/ 303202 h 1424419"/>
                <a:gd name="connsiteX19-831" fmla="*/ 106293 w 1306267"/>
                <a:gd name="connsiteY19-832" fmla="*/ 282597 h 1424419"/>
                <a:gd name="connsiteX20-833" fmla="*/ 541533 w 1306267"/>
                <a:gd name="connsiteY20-834" fmla="*/ 38110 h 1424419"/>
                <a:gd name="connsiteX21-835" fmla="*/ 653528 w 1306267"/>
                <a:gd name="connsiteY21-836" fmla="*/ 0 h 1424419"/>
                <a:gd name="connsiteX0-837" fmla="*/ 653528 w 1306267"/>
                <a:gd name="connsiteY0-838" fmla="*/ 0 h 1424419"/>
                <a:gd name="connsiteX1-839" fmla="*/ 757287 w 1306267"/>
                <a:gd name="connsiteY1-840" fmla="*/ 32444 h 1424419"/>
                <a:gd name="connsiteX2-841" fmla="*/ 1206876 w 1306267"/>
                <a:gd name="connsiteY2-842" fmla="*/ 284945 h 1424419"/>
                <a:gd name="connsiteX3-843" fmla="*/ 1237706 w 1306267"/>
                <a:gd name="connsiteY3-844" fmla="*/ 306775 h 1424419"/>
                <a:gd name="connsiteX4-845" fmla="*/ 1301712 w 1306267"/>
                <a:gd name="connsiteY4-846" fmla="*/ 442384 h 1424419"/>
                <a:gd name="connsiteX5-847" fmla="*/ 1303099 w 1306267"/>
                <a:gd name="connsiteY5-848" fmla="*/ 495558 h 1424419"/>
                <a:gd name="connsiteX6-849" fmla="*/ 1303099 w 1306267"/>
                <a:gd name="connsiteY6-850" fmla="*/ 952393 h 1424419"/>
                <a:gd name="connsiteX7-851" fmla="*/ 1305306 w 1306267"/>
                <a:gd name="connsiteY7-852" fmla="*/ 990115 h 1424419"/>
                <a:gd name="connsiteX8-853" fmla="*/ 1255800 w 1306267"/>
                <a:gd name="connsiteY8-854" fmla="*/ 1142552 h 1424419"/>
                <a:gd name="connsiteX9-855" fmla="*/ 1172881 w 1306267"/>
                <a:gd name="connsiteY9-856" fmla="*/ 1179342 h 1424419"/>
                <a:gd name="connsiteX10-857" fmla="*/ 792288 w 1306267"/>
                <a:gd name="connsiteY10-858" fmla="*/ 1385653 h 1424419"/>
                <a:gd name="connsiteX11-859" fmla="*/ 522686 w 1306267"/>
                <a:gd name="connsiteY11-860" fmla="*/ 1384922 h 1424419"/>
                <a:gd name="connsiteX12-861" fmla="*/ 90241 w 1306267"/>
                <a:gd name="connsiteY12-862" fmla="*/ 1150634 h 1424419"/>
                <a:gd name="connsiteX13-863" fmla="*/ 61328 w 1306267"/>
                <a:gd name="connsiteY13-864" fmla="*/ 1127231 h 1424419"/>
                <a:gd name="connsiteX14-865" fmla="*/ 667 w 1306267"/>
                <a:gd name="connsiteY14-866" fmla="*/ 999105 h 1424419"/>
                <a:gd name="connsiteX15-867" fmla="*/ 0 w 1306267"/>
                <a:gd name="connsiteY15-868" fmla="*/ 972364 h 1424419"/>
                <a:gd name="connsiteX16-869" fmla="*/ 2496 w 1306267"/>
                <a:gd name="connsiteY16-870" fmla="*/ 463106 h 1424419"/>
                <a:gd name="connsiteX17-871" fmla="*/ 2458 w 1306267"/>
                <a:gd name="connsiteY17-872" fmla="*/ 429563 h 1424419"/>
                <a:gd name="connsiteX18-873" fmla="*/ 75248 w 1306267"/>
                <a:gd name="connsiteY18-874" fmla="*/ 303202 h 1424419"/>
                <a:gd name="connsiteX19-875" fmla="*/ 106293 w 1306267"/>
                <a:gd name="connsiteY19-876" fmla="*/ 282597 h 1424419"/>
                <a:gd name="connsiteX20-877" fmla="*/ 541533 w 1306267"/>
                <a:gd name="connsiteY20-878" fmla="*/ 38110 h 1424419"/>
                <a:gd name="connsiteX21-879" fmla="*/ 653528 w 1306267"/>
                <a:gd name="connsiteY21-880" fmla="*/ 0 h 1424419"/>
                <a:gd name="connsiteX0-881" fmla="*/ 653528 w 1306267"/>
                <a:gd name="connsiteY0-882" fmla="*/ 0 h 1424419"/>
                <a:gd name="connsiteX1-883" fmla="*/ 757287 w 1306267"/>
                <a:gd name="connsiteY1-884" fmla="*/ 32444 h 1424419"/>
                <a:gd name="connsiteX2-885" fmla="*/ 1206876 w 1306267"/>
                <a:gd name="connsiteY2-886" fmla="*/ 284945 h 1424419"/>
                <a:gd name="connsiteX3-887" fmla="*/ 1237706 w 1306267"/>
                <a:gd name="connsiteY3-888" fmla="*/ 306775 h 1424419"/>
                <a:gd name="connsiteX4-889" fmla="*/ 1301712 w 1306267"/>
                <a:gd name="connsiteY4-890" fmla="*/ 442384 h 1424419"/>
                <a:gd name="connsiteX5-891" fmla="*/ 1303099 w 1306267"/>
                <a:gd name="connsiteY5-892" fmla="*/ 495558 h 1424419"/>
                <a:gd name="connsiteX6-893" fmla="*/ 1303099 w 1306267"/>
                <a:gd name="connsiteY6-894" fmla="*/ 952393 h 1424419"/>
                <a:gd name="connsiteX7-895" fmla="*/ 1305306 w 1306267"/>
                <a:gd name="connsiteY7-896" fmla="*/ 990115 h 1424419"/>
                <a:gd name="connsiteX8-897" fmla="*/ 1255800 w 1306267"/>
                <a:gd name="connsiteY8-898" fmla="*/ 1142552 h 1424419"/>
                <a:gd name="connsiteX9-899" fmla="*/ 1172881 w 1306267"/>
                <a:gd name="connsiteY9-900" fmla="*/ 1179342 h 1424419"/>
                <a:gd name="connsiteX10-901" fmla="*/ 792288 w 1306267"/>
                <a:gd name="connsiteY10-902" fmla="*/ 1385653 h 1424419"/>
                <a:gd name="connsiteX11-903" fmla="*/ 522686 w 1306267"/>
                <a:gd name="connsiteY11-904" fmla="*/ 1384922 h 1424419"/>
                <a:gd name="connsiteX12-905" fmla="*/ 90241 w 1306267"/>
                <a:gd name="connsiteY12-906" fmla="*/ 1150634 h 1424419"/>
                <a:gd name="connsiteX13-907" fmla="*/ 55672 w 1306267"/>
                <a:gd name="connsiteY13-908" fmla="*/ 1124403 h 1424419"/>
                <a:gd name="connsiteX14-909" fmla="*/ 667 w 1306267"/>
                <a:gd name="connsiteY14-910" fmla="*/ 999105 h 1424419"/>
                <a:gd name="connsiteX15-911" fmla="*/ 0 w 1306267"/>
                <a:gd name="connsiteY15-912" fmla="*/ 972364 h 1424419"/>
                <a:gd name="connsiteX16-913" fmla="*/ 2496 w 1306267"/>
                <a:gd name="connsiteY16-914" fmla="*/ 463106 h 1424419"/>
                <a:gd name="connsiteX17-915" fmla="*/ 2458 w 1306267"/>
                <a:gd name="connsiteY17-916" fmla="*/ 429563 h 1424419"/>
                <a:gd name="connsiteX18-917" fmla="*/ 75248 w 1306267"/>
                <a:gd name="connsiteY18-918" fmla="*/ 303202 h 1424419"/>
                <a:gd name="connsiteX19-919" fmla="*/ 106293 w 1306267"/>
                <a:gd name="connsiteY19-920" fmla="*/ 282597 h 1424419"/>
                <a:gd name="connsiteX20-921" fmla="*/ 541533 w 1306267"/>
                <a:gd name="connsiteY20-922" fmla="*/ 38110 h 1424419"/>
                <a:gd name="connsiteX21-923" fmla="*/ 653528 w 1306267"/>
                <a:gd name="connsiteY21-924" fmla="*/ 0 h 1424419"/>
                <a:gd name="connsiteX0-925" fmla="*/ 653528 w 1306267"/>
                <a:gd name="connsiteY0-926" fmla="*/ 0 h 1424419"/>
                <a:gd name="connsiteX1-927" fmla="*/ 757287 w 1306267"/>
                <a:gd name="connsiteY1-928" fmla="*/ 32444 h 1424419"/>
                <a:gd name="connsiteX2-929" fmla="*/ 1206876 w 1306267"/>
                <a:gd name="connsiteY2-930" fmla="*/ 284945 h 1424419"/>
                <a:gd name="connsiteX3-931" fmla="*/ 1237706 w 1306267"/>
                <a:gd name="connsiteY3-932" fmla="*/ 306775 h 1424419"/>
                <a:gd name="connsiteX4-933" fmla="*/ 1301712 w 1306267"/>
                <a:gd name="connsiteY4-934" fmla="*/ 442384 h 1424419"/>
                <a:gd name="connsiteX5-935" fmla="*/ 1303099 w 1306267"/>
                <a:gd name="connsiteY5-936" fmla="*/ 495558 h 1424419"/>
                <a:gd name="connsiteX6-937" fmla="*/ 1303099 w 1306267"/>
                <a:gd name="connsiteY6-938" fmla="*/ 952393 h 1424419"/>
                <a:gd name="connsiteX7-939" fmla="*/ 1305306 w 1306267"/>
                <a:gd name="connsiteY7-940" fmla="*/ 990115 h 1424419"/>
                <a:gd name="connsiteX8-941" fmla="*/ 1255800 w 1306267"/>
                <a:gd name="connsiteY8-942" fmla="*/ 1142552 h 1424419"/>
                <a:gd name="connsiteX9-943" fmla="*/ 1172881 w 1306267"/>
                <a:gd name="connsiteY9-944" fmla="*/ 1179342 h 1424419"/>
                <a:gd name="connsiteX10-945" fmla="*/ 792288 w 1306267"/>
                <a:gd name="connsiteY10-946" fmla="*/ 1385653 h 1424419"/>
                <a:gd name="connsiteX11-947" fmla="*/ 522686 w 1306267"/>
                <a:gd name="connsiteY11-948" fmla="*/ 1384922 h 1424419"/>
                <a:gd name="connsiteX12-949" fmla="*/ 90241 w 1306267"/>
                <a:gd name="connsiteY12-950" fmla="*/ 1150634 h 1424419"/>
                <a:gd name="connsiteX13-951" fmla="*/ 55672 w 1306267"/>
                <a:gd name="connsiteY13-952" fmla="*/ 1124403 h 1424419"/>
                <a:gd name="connsiteX14-953" fmla="*/ 667 w 1306267"/>
                <a:gd name="connsiteY14-954" fmla="*/ 999105 h 1424419"/>
                <a:gd name="connsiteX15-955" fmla="*/ 0 w 1306267"/>
                <a:gd name="connsiteY15-956" fmla="*/ 972364 h 1424419"/>
                <a:gd name="connsiteX16-957" fmla="*/ 2496 w 1306267"/>
                <a:gd name="connsiteY16-958" fmla="*/ 463106 h 1424419"/>
                <a:gd name="connsiteX17-959" fmla="*/ 2458 w 1306267"/>
                <a:gd name="connsiteY17-960" fmla="*/ 429563 h 1424419"/>
                <a:gd name="connsiteX18-961" fmla="*/ 75248 w 1306267"/>
                <a:gd name="connsiteY18-962" fmla="*/ 303202 h 1424419"/>
                <a:gd name="connsiteX19-963" fmla="*/ 106293 w 1306267"/>
                <a:gd name="connsiteY19-964" fmla="*/ 282597 h 1424419"/>
                <a:gd name="connsiteX20-965" fmla="*/ 541533 w 1306267"/>
                <a:gd name="connsiteY20-966" fmla="*/ 38110 h 1424419"/>
                <a:gd name="connsiteX21-967" fmla="*/ 653528 w 1306267"/>
                <a:gd name="connsiteY21-968" fmla="*/ 0 h 1424419"/>
                <a:gd name="connsiteX0-969" fmla="*/ 653528 w 1306267"/>
                <a:gd name="connsiteY0-970" fmla="*/ 0 h 1424419"/>
                <a:gd name="connsiteX1-971" fmla="*/ 757287 w 1306267"/>
                <a:gd name="connsiteY1-972" fmla="*/ 32444 h 1424419"/>
                <a:gd name="connsiteX2-973" fmla="*/ 1206876 w 1306267"/>
                <a:gd name="connsiteY2-974" fmla="*/ 284945 h 1424419"/>
                <a:gd name="connsiteX3-975" fmla="*/ 1237706 w 1306267"/>
                <a:gd name="connsiteY3-976" fmla="*/ 306775 h 1424419"/>
                <a:gd name="connsiteX4-977" fmla="*/ 1301712 w 1306267"/>
                <a:gd name="connsiteY4-978" fmla="*/ 442384 h 1424419"/>
                <a:gd name="connsiteX5-979" fmla="*/ 1303099 w 1306267"/>
                <a:gd name="connsiteY5-980" fmla="*/ 495558 h 1424419"/>
                <a:gd name="connsiteX6-981" fmla="*/ 1303099 w 1306267"/>
                <a:gd name="connsiteY6-982" fmla="*/ 952393 h 1424419"/>
                <a:gd name="connsiteX7-983" fmla="*/ 1305306 w 1306267"/>
                <a:gd name="connsiteY7-984" fmla="*/ 990115 h 1424419"/>
                <a:gd name="connsiteX8-985" fmla="*/ 1255800 w 1306267"/>
                <a:gd name="connsiteY8-986" fmla="*/ 1142552 h 1424419"/>
                <a:gd name="connsiteX9-987" fmla="*/ 1172881 w 1306267"/>
                <a:gd name="connsiteY9-988" fmla="*/ 1179342 h 1424419"/>
                <a:gd name="connsiteX10-989" fmla="*/ 792288 w 1306267"/>
                <a:gd name="connsiteY10-990" fmla="*/ 1385653 h 1424419"/>
                <a:gd name="connsiteX11-991" fmla="*/ 522686 w 1306267"/>
                <a:gd name="connsiteY11-992" fmla="*/ 1384922 h 1424419"/>
                <a:gd name="connsiteX12-993" fmla="*/ 90241 w 1306267"/>
                <a:gd name="connsiteY12-994" fmla="*/ 1150634 h 1424419"/>
                <a:gd name="connsiteX13-995" fmla="*/ 55672 w 1306267"/>
                <a:gd name="connsiteY13-996" fmla="*/ 1124403 h 1424419"/>
                <a:gd name="connsiteX14-997" fmla="*/ 667 w 1306267"/>
                <a:gd name="connsiteY14-998" fmla="*/ 999105 h 1424419"/>
                <a:gd name="connsiteX15-999" fmla="*/ 0 w 1306267"/>
                <a:gd name="connsiteY15-1000" fmla="*/ 972364 h 1424419"/>
                <a:gd name="connsiteX16-1001" fmla="*/ 2496 w 1306267"/>
                <a:gd name="connsiteY16-1002" fmla="*/ 463106 h 1424419"/>
                <a:gd name="connsiteX17-1003" fmla="*/ 2458 w 1306267"/>
                <a:gd name="connsiteY17-1004" fmla="*/ 429563 h 1424419"/>
                <a:gd name="connsiteX18-1005" fmla="*/ 75248 w 1306267"/>
                <a:gd name="connsiteY18-1006" fmla="*/ 303202 h 1424419"/>
                <a:gd name="connsiteX19-1007" fmla="*/ 106293 w 1306267"/>
                <a:gd name="connsiteY19-1008" fmla="*/ 282597 h 1424419"/>
                <a:gd name="connsiteX20-1009" fmla="*/ 541533 w 1306267"/>
                <a:gd name="connsiteY20-1010" fmla="*/ 38110 h 1424419"/>
                <a:gd name="connsiteX21-1011" fmla="*/ 653528 w 1306267"/>
                <a:gd name="connsiteY21-1012" fmla="*/ 0 h 1424419"/>
                <a:gd name="connsiteX0-1013" fmla="*/ 653528 w 1306267"/>
                <a:gd name="connsiteY0-1014" fmla="*/ 0 h 1424419"/>
                <a:gd name="connsiteX1-1015" fmla="*/ 757287 w 1306267"/>
                <a:gd name="connsiteY1-1016" fmla="*/ 32444 h 1424419"/>
                <a:gd name="connsiteX2-1017" fmla="*/ 1206876 w 1306267"/>
                <a:gd name="connsiteY2-1018" fmla="*/ 284945 h 1424419"/>
                <a:gd name="connsiteX3-1019" fmla="*/ 1237706 w 1306267"/>
                <a:gd name="connsiteY3-1020" fmla="*/ 306775 h 1424419"/>
                <a:gd name="connsiteX4-1021" fmla="*/ 1301712 w 1306267"/>
                <a:gd name="connsiteY4-1022" fmla="*/ 442384 h 1424419"/>
                <a:gd name="connsiteX5-1023" fmla="*/ 1303099 w 1306267"/>
                <a:gd name="connsiteY5-1024" fmla="*/ 495558 h 1424419"/>
                <a:gd name="connsiteX6-1025" fmla="*/ 1303099 w 1306267"/>
                <a:gd name="connsiteY6-1026" fmla="*/ 952393 h 1424419"/>
                <a:gd name="connsiteX7-1027" fmla="*/ 1305306 w 1306267"/>
                <a:gd name="connsiteY7-1028" fmla="*/ 990115 h 1424419"/>
                <a:gd name="connsiteX8-1029" fmla="*/ 1255800 w 1306267"/>
                <a:gd name="connsiteY8-1030" fmla="*/ 1142552 h 1424419"/>
                <a:gd name="connsiteX9-1031" fmla="*/ 1172881 w 1306267"/>
                <a:gd name="connsiteY9-1032" fmla="*/ 1179342 h 1424419"/>
                <a:gd name="connsiteX10-1033" fmla="*/ 792288 w 1306267"/>
                <a:gd name="connsiteY10-1034" fmla="*/ 1385653 h 1424419"/>
                <a:gd name="connsiteX11-1035" fmla="*/ 522686 w 1306267"/>
                <a:gd name="connsiteY11-1036" fmla="*/ 1384922 h 1424419"/>
                <a:gd name="connsiteX12-1037" fmla="*/ 90241 w 1306267"/>
                <a:gd name="connsiteY12-1038" fmla="*/ 1150634 h 1424419"/>
                <a:gd name="connsiteX13-1039" fmla="*/ 55672 w 1306267"/>
                <a:gd name="connsiteY13-1040" fmla="*/ 1124403 h 1424419"/>
                <a:gd name="connsiteX14-1041" fmla="*/ 667 w 1306267"/>
                <a:gd name="connsiteY14-1042" fmla="*/ 999105 h 1424419"/>
                <a:gd name="connsiteX15-1043" fmla="*/ 0 w 1306267"/>
                <a:gd name="connsiteY15-1044" fmla="*/ 972364 h 1424419"/>
                <a:gd name="connsiteX16-1045" fmla="*/ 2496 w 1306267"/>
                <a:gd name="connsiteY16-1046" fmla="*/ 463106 h 1424419"/>
                <a:gd name="connsiteX17-1047" fmla="*/ 2458 w 1306267"/>
                <a:gd name="connsiteY17-1048" fmla="*/ 429563 h 1424419"/>
                <a:gd name="connsiteX18-1049" fmla="*/ 75248 w 1306267"/>
                <a:gd name="connsiteY18-1050" fmla="*/ 303202 h 1424419"/>
                <a:gd name="connsiteX19-1051" fmla="*/ 106293 w 1306267"/>
                <a:gd name="connsiteY19-1052" fmla="*/ 282597 h 1424419"/>
                <a:gd name="connsiteX20-1053" fmla="*/ 541533 w 1306267"/>
                <a:gd name="connsiteY20-1054" fmla="*/ 38110 h 1424419"/>
                <a:gd name="connsiteX21-1055" fmla="*/ 653528 w 1306267"/>
                <a:gd name="connsiteY21-1056" fmla="*/ 0 h 1424419"/>
                <a:gd name="connsiteX0-1057" fmla="*/ 653528 w 1306267"/>
                <a:gd name="connsiteY0-1058" fmla="*/ 0 h 1424419"/>
                <a:gd name="connsiteX1-1059" fmla="*/ 757287 w 1306267"/>
                <a:gd name="connsiteY1-1060" fmla="*/ 32444 h 1424419"/>
                <a:gd name="connsiteX2-1061" fmla="*/ 1206876 w 1306267"/>
                <a:gd name="connsiteY2-1062" fmla="*/ 284945 h 1424419"/>
                <a:gd name="connsiteX3-1063" fmla="*/ 1237706 w 1306267"/>
                <a:gd name="connsiteY3-1064" fmla="*/ 306775 h 1424419"/>
                <a:gd name="connsiteX4-1065" fmla="*/ 1301712 w 1306267"/>
                <a:gd name="connsiteY4-1066" fmla="*/ 442384 h 1424419"/>
                <a:gd name="connsiteX5-1067" fmla="*/ 1303099 w 1306267"/>
                <a:gd name="connsiteY5-1068" fmla="*/ 495558 h 1424419"/>
                <a:gd name="connsiteX6-1069" fmla="*/ 1303099 w 1306267"/>
                <a:gd name="connsiteY6-1070" fmla="*/ 952393 h 1424419"/>
                <a:gd name="connsiteX7-1071" fmla="*/ 1305306 w 1306267"/>
                <a:gd name="connsiteY7-1072" fmla="*/ 990115 h 1424419"/>
                <a:gd name="connsiteX8-1073" fmla="*/ 1255800 w 1306267"/>
                <a:gd name="connsiteY8-1074" fmla="*/ 1142552 h 1424419"/>
                <a:gd name="connsiteX9-1075" fmla="*/ 1172881 w 1306267"/>
                <a:gd name="connsiteY9-1076" fmla="*/ 1179342 h 1424419"/>
                <a:gd name="connsiteX10-1077" fmla="*/ 792288 w 1306267"/>
                <a:gd name="connsiteY10-1078" fmla="*/ 1385653 h 1424419"/>
                <a:gd name="connsiteX11-1079" fmla="*/ 522686 w 1306267"/>
                <a:gd name="connsiteY11-1080" fmla="*/ 1384922 h 1424419"/>
                <a:gd name="connsiteX12-1081" fmla="*/ 90241 w 1306267"/>
                <a:gd name="connsiteY12-1082" fmla="*/ 1150634 h 1424419"/>
                <a:gd name="connsiteX13-1083" fmla="*/ 55672 w 1306267"/>
                <a:gd name="connsiteY13-1084" fmla="*/ 1124403 h 1424419"/>
                <a:gd name="connsiteX14-1085" fmla="*/ 667 w 1306267"/>
                <a:gd name="connsiteY14-1086" fmla="*/ 999105 h 1424419"/>
                <a:gd name="connsiteX15-1087" fmla="*/ 0 w 1306267"/>
                <a:gd name="connsiteY15-1088" fmla="*/ 972364 h 1424419"/>
                <a:gd name="connsiteX16-1089" fmla="*/ 2496 w 1306267"/>
                <a:gd name="connsiteY16-1090" fmla="*/ 463106 h 1424419"/>
                <a:gd name="connsiteX17-1091" fmla="*/ 2458 w 1306267"/>
                <a:gd name="connsiteY17-1092" fmla="*/ 429563 h 1424419"/>
                <a:gd name="connsiteX18-1093" fmla="*/ 75248 w 1306267"/>
                <a:gd name="connsiteY18-1094" fmla="*/ 303202 h 1424419"/>
                <a:gd name="connsiteX19-1095" fmla="*/ 106293 w 1306267"/>
                <a:gd name="connsiteY19-1096" fmla="*/ 282597 h 1424419"/>
                <a:gd name="connsiteX20-1097" fmla="*/ 541533 w 1306267"/>
                <a:gd name="connsiteY20-1098" fmla="*/ 38110 h 1424419"/>
                <a:gd name="connsiteX21-1099" fmla="*/ 653528 w 1306267"/>
                <a:gd name="connsiteY21-1100" fmla="*/ 0 h 1424419"/>
                <a:gd name="connsiteX0-1101" fmla="*/ 653528 w 1306267"/>
                <a:gd name="connsiteY0-1102" fmla="*/ 0 h 1424419"/>
                <a:gd name="connsiteX1-1103" fmla="*/ 757287 w 1306267"/>
                <a:gd name="connsiteY1-1104" fmla="*/ 32444 h 1424419"/>
                <a:gd name="connsiteX2-1105" fmla="*/ 1206876 w 1306267"/>
                <a:gd name="connsiteY2-1106" fmla="*/ 284945 h 1424419"/>
                <a:gd name="connsiteX3-1107" fmla="*/ 1237706 w 1306267"/>
                <a:gd name="connsiteY3-1108" fmla="*/ 306775 h 1424419"/>
                <a:gd name="connsiteX4-1109" fmla="*/ 1301712 w 1306267"/>
                <a:gd name="connsiteY4-1110" fmla="*/ 442384 h 1424419"/>
                <a:gd name="connsiteX5-1111" fmla="*/ 1303099 w 1306267"/>
                <a:gd name="connsiteY5-1112" fmla="*/ 495558 h 1424419"/>
                <a:gd name="connsiteX6-1113" fmla="*/ 1303099 w 1306267"/>
                <a:gd name="connsiteY6-1114" fmla="*/ 952393 h 1424419"/>
                <a:gd name="connsiteX7-1115" fmla="*/ 1305306 w 1306267"/>
                <a:gd name="connsiteY7-1116" fmla="*/ 990115 h 1424419"/>
                <a:gd name="connsiteX8-1117" fmla="*/ 1255800 w 1306267"/>
                <a:gd name="connsiteY8-1118" fmla="*/ 1142552 h 1424419"/>
                <a:gd name="connsiteX9-1119" fmla="*/ 1172881 w 1306267"/>
                <a:gd name="connsiteY9-1120" fmla="*/ 1179342 h 1424419"/>
                <a:gd name="connsiteX10-1121" fmla="*/ 792288 w 1306267"/>
                <a:gd name="connsiteY10-1122" fmla="*/ 1385653 h 1424419"/>
                <a:gd name="connsiteX11-1123" fmla="*/ 522686 w 1306267"/>
                <a:gd name="connsiteY11-1124" fmla="*/ 1384922 h 1424419"/>
                <a:gd name="connsiteX12-1125" fmla="*/ 90241 w 1306267"/>
                <a:gd name="connsiteY12-1126" fmla="*/ 1150634 h 1424419"/>
                <a:gd name="connsiteX13-1127" fmla="*/ 48904 w 1306267"/>
                <a:gd name="connsiteY13-1128" fmla="*/ 1124403 h 1424419"/>
                <a:gd name="connsiteX14-1129" fmla="*/ 667 w 1306267"/>
                <a:gd name="connsiteY14-1130" fmla="*/ 999105 h 1424419"/>
                <a:gd name="connsiteX15-1131" fmla="*/ 0 w 1306267"/>
                <a:gd name="connsiteY15-1132" fmla="*/ 972364 h 1424419"/>
                <a:gd name="connsiteX16-1133" fmla="*/ 2496 w 1306267"/>
                <a:gd name="connsiteY16-1134" fmla="*/ 463106 h 1424419"/>
                <a:gd name="connsiteX17-1135" fmla="*/ 2458 w 1306267"/>
                <a:gd name="connsiteY17-1136" fmla="*/ 429563 h 1424419"/>
                <a:gd name="connsiteX18-1137" fmla="*/ 75248 w 1306267"/>
                <a:gd name="connsiteY18-1138" fmla="*/ 303202 h 1424419"/>
                <a:gd name="connsiteX19-1139" fmla="*/ 106293 w 1306267"/>
                <a:gd name="connsiteY19-1140" fmla="*/ 282597 h 1424419"/>
                <a:gd name="connsiteX20-1141" fmla="*/ 541533 w 1306267"/>
                <a:gd name="connsiteY20-1142" fmla="*/ 38110 h 1424419"/>
                <a:gd name="connsiteX21-1143" fmla="*/ 653528 w 1306267"/>
                <a:gd name="connsiteY21-1144" fmla="*/ 0 h 1424419"/>
                <a:gd name="connsiteX0-1145" fmla="*/ 653528 w 1306267"/>
                <a:gd name="connsiteY0-1146" fmla="*/ 0 h 1424419"/>
                <a:gd name="connsiteX1-1147" fmla="*/ 757287 w 1306267"/>
                <a:gd name="connsiteY1-1148" fmla="*/ 32444 h 1424419"/>
                <a:gd name="connsiteX2-1149" fmla="*/ 1206876 w 1306267"/>
                <a:gd name="connsiteY2-1150" fmla="*/ 284945 h 1424419"/>
                <a:gd name="connsiteX3-1151" fmla="*/ 1237706 w 1306267"/>
                <a:gd name="connsiteY3-1152" fmla="*/ 306775 h 1424419"/>
                <a:gd name="connsiteX4-1153" fmla="*/ 1301712 w 1306267"/>
                <a:gd name="connsiteY4-1154" fmla="*/ 442384 h 1424419"/>
                <a:gd name="connsiteX5-1155" fmla="*/ 1303099 w 1306267"/>
                <a:gd name="connsiteY5-1156" fmla="*/ 495558 h 1424419"/>
                <a:gd name="connsiteX6-1157" fmla="*/ 1303099 w 1306267"/>
                <a:gd name="connsiteY6-1158" fmla="*/ 952393 h 1424419"/>
                <a:gd name="connsiteX7-1159" fmla="*/ 1305306 w 1306267"/>
                <a:gd name="connsiteY7-1160" fmla="*/ 990115 h 1424419"/>
                <a:gd name="connsiteX8-1161" fmla="*/ 1255800 w 1306267"/>
                <a:gd name="connsiteY8-1162" fmla="*/ 1142552 h 1424419"/>
                <a:gd name="connsiteX9-1163" fmla="*/ 1172881 w 1306267"/>
                <a:gd name="connsiteY9-1164" fmla="*/ 1179342 h 1424419"/>
                <a:gd name="connsiteX10-1165" fmla="*/ 792288 w 1306267"/>
                <a:gd name="connsiteY10-1166" fmla="*/ 1385653 h 1424419"/>
                <a:gd name="connsiteX11-1167" fmla="*/ 522686 w 1306267"/>
                <a:gd name="connsiteY11-1168" fmla="*/ 1384922 h 1424419"/>
                <a:gd name="connsiteX12-1169" fmla="*/ 90241 w 1306267"/>
                <a:gd name="connsiteY12-1170" fmla="*/ 1150634 h 1424419"/>
                <a:gd name="connsiteX13-1171" fmla="*/ 48904 w 1306267"/>
                <a:gd name="connsiteY13-1172" fmla="*/ 1124403 h 1424419"/>
                <a:gd name="connsiteX14-1173" fmla="*/ 667 w 1306267"/>
                <a:gd name="connsiteY14-1174" fmla="*/ 999105 h 1424419"/>
                <a:gd name="connsiteX15-1175" fmla="*/ 0 w 1306267"/>
                <a:gd name="connsiteY15-1176" fmla="*/ 972364 h 1424419"/>
                <a:gd name="connsiteX16-1177" fmla="*/ 2496 w 1306267"/>
                <a:gd name="connsiteY16-1178" fmla="*/ 463106 h 1424419"/>
                <a:gd name="connsiteX17-1179" fmla="*/ 2458 w 1306267"/>
                <a:gd name="connsiteY17-1180" fmla="*/ 429563 h 1424419"/>
                <a:gd name="connsiteX18-1181" fmla="*/ 75248 w 1306267"/>
                <a:gd name="connsiteY18-1182" fmla="*/ 303202 h 1424419"/>
                <a:gd name="connsiteX19-1183" fmla="*/ 106293 w 1306267"/>
                <a:gd name="connsiteY19-1184" fmla="*/ 282597 h 1424419"/>
                <a:gd name="connsiteX20-1185" fmla="*/ 541533 w 1306267"/>
                <a:gd name="connsiteY20-1186" fmla="*/ 38110 h 1424419"/>
                <a:gd name="connsiteX21-1187" fmla="*/ 653528 w 1306267"/>
                <a:gd name="connsiteY21-1188" fmla="*/ 0 h 1424419"/>
                <a:gd name="connsiteX0-1189" fmla="*/ 653528 w 1306267"/>
                <a:gd name="connsiteY0-1190" fmla="*/ 0 h 1424419"/>
                <a:gd name="connsiteX1-1191" fmla="*/ 757287 w 1306267"/>
                <a:gd name="connsiteY1-1192" fmla="*/ 32444 h 1424419"/>
                <a:gd name="connsiteX2-1193" fmla="*/ 1206876 w 1306267"/>
                <a:gd name="connsiteY2-1194" fmla="*/ 284945 h 1424419"/>
                <a:gd name="connsiteX3-1195" fmla="*/ 1237706 w 1306267"/>
                <a:gd name="connsiteY3-1196" fmla="*/ 306775 h 1424419"/>
                <a:gd name="connsiteX4-1197" fmla="*/ 1301712 w 1306267"/>
                <a:gd name="connsiteY4-1198" fmla="*/ 442384 h 1424419"/>
                <a:gd name="connsiteX5-1199" fmla="*/ 1303099 w 1306267"/>
                <a:gd name="connsiteY5-1200" fmla="*/ 495558 h 1424419"/>
                <a:gd name="connsiteX6-1201" fmla="*/ 1303099 w 1306267"/>
                <a:gd name="connsiteY6-1202" fmla="*/ 952393 h 1424419"/>
                <a:gd name="connsiteX7-1203" fmla="*/ 1305306 w 1306267"/>
                <a:gd name="connsiteY7-1204" fmla="*/ 990115 h 1424419"/>
                <a:gd name="connsiteX8-1205" fmla="*/ 1255800 w 1306267"/>
                <a:gd name="connsiteY8-1206" fmla="*/ 1142552 h 1424419"/>
                <a:gd name="connsiteX9-1207" fmla="*/ 1172881 w 1306267"/>
                <a:gd name="connsiteY9-1208" fmla="*/ 1179342 h 1424419"/>
                <a:gd name="connsiteX10-1209" fmla="*/ 792288 w 1306267"/>
                <a:gd name="connsiteY10-1210" fmla="*/ 1385653 h 1424419"/>
                <a:gd name="connsiteX11-1211" fmla="*/ 522686 w 1306267"/>
                <a:gd name="connsiteY11-1212" fmla="*/ 1384922 h 1424419"/>
                <a:gd name="connsiteX12-1213" fmla="*/ 90241 w 1306267"/>
                <a:gd name="connsiteY12-1214" fmla="*/ 1150634 h 1424419"/>
                <a:gd name="connsiteX13-1215" fmla="*/ 48904 w 1306267"/>
                <a:gd name="connsiteY13-1216" fmla="*/ 1124403 h 1424419"/>
                <a:gd name="connsiteX14-1217" fmla="*/ 667 w 1306267"/>
                <a:gd name="connsiteY14-1218" fmla="*/ 999105 h 1424419"/>
                <a:gd name="connsiteX15-1219" fmla="*/ 0 w 1306267"/>
                <a:gd name="connsiteY15-1220" fmla="*/ 972364 h 1424419"/>
                <a:gd name="connsiteX16-1221" fmla="*/ 2496 w 1306267"/>
                <a:gd name="connsiteY16-1222" fmla="*/ 463106 h 1424419"/>
                <a:gd name="connsiteX17-1223" fmla="*/ 2458 w 1306267"/>
                <a:gd name="connsiteY17-1224" fmla="*/ 429563 h 1424419"/>
                <a:gd name="connsiteX18-1225" fmla="*/ 75248 w 1306267"/>
                <a:gd name="connsiteY18-1226" fmla="*/ 303202 h 1424419"/>
                <a:gd name="connsiteX19-1227" fmla="*/ 106293 w 1306267"/>
                <a:gd name="connsiteY19-1228" fmla="*/ 282597 h 1424419"/>
                <a:gd name="connsiteX20-1229" fmla="*/ 541533 w 1306267"/>
                <a:gd name="connsiteY20-1230" fmla="*/ 38110 h 1424419"/>
                <a:gd name="connsiteX21-1231" fmla="*/ 653528 w 1306267"/>
                <a:gd name="connsiteY21-1232" fmla="*/ 0 h 1424419"/>
                <a:gd name="connsiteX0-1233" fmla="*/ 653528 w 1306267"/>
                <a:gd name="connsiteY0-1234" fmla="*/ 0 h 1424419"/>
                <a:gd name="connsiteX1-1235" fmla="*/ 757287 w 1306267"/>
                <a:gd name="connsiteY1-1236" fmla="*/ 32444 h 1424419"/>
                <a:gd name="connsiteX2-1237" fmla="*/ 1206876 w 1306267"/>
                <a:gd name="connsiteY2-1238" fmla="*/ 284945 h 1424419"/>
                <a:gd name="connsiteX3-1239" fmla="*/ 1237706 w 1306267"/>
                <a:gd name="connsiteY3-1240" fmla="*/ 306775 h 1424419"/>
                <a:gd name="connsiteX4-1241" fmla="*/ 1301712 w 1306267"/>
                <a:gd name="connsiteY4-1242" fmla="*/ 442384 h 1424419"/>
                <a:gd name="connsiteX5-1243" fmla="*/ 1303099 w 1306267"/>
                <a:gd name="connsiteY5-1244" fmla="*/ 495558 h 1424419"/>
                <a:gd name="connsiteX6-1245" fmla="*/ 1303099 w 1306267"/>
                <a:gd name="connsiteY6-1246" fmla="*/ 952393 h 1424419"/>
                <a:gd name="connsiteX7-1247" fmla="*/ 1305306 w 1306267"/>
                <a:gd name="connsiteY7-1248" fmla="*/ 990115 h 1424419"/>
                <a:gd name="connsiteX8-1249" fmla="*/ 1255800 w 1306267"/>
                <a:gd name="connsiteY8-1250" fmla="*/ 1142552 h 1424419"/>
                <a:gd name="connsiteX9-1251" fmla="*/ 1172881 w 1306267"/>
                <a:gd name="connsiteY9-1252" fmla="*/ 1179342 h 1424419"/>
                <a:gd name="connsiteX10-1253" fmla="*/ 792288 w 1306267"/>
                <a:gd name="connsiteY10-1254" fmla="*/ 1385653 h 1424419"/>
                <a:gd name="connsiteX11-1255" fmla="*/ 522686 w 1306267"/>
                <a:gd name="connsiteY11-1256" fmla="*/ 1384922 h 1424419"/>
                <a:gd name="connsiteX12-1257" fmla="*/ 90241 w 1306267"/>
                <a:gd name="connsiteY12-1258" fmla="*/ 1150634 h 1424419"/>
                <a:gd name="connsiteX13-1259" fmla="*/ 48904 w 1306267"/>
                <a:gd name="connsiteY13-1260" fmla="*/ 1124403 h 1424419"/>
                <a:gd name="connsiteX14-1261" fmla="*/ 667 w 1306267"/>
                <a:gd name="connsiteY14-1262" fmla="*/ 999105 h 1424419"/>
                <a:gd name="connsiteX15-1263" fmla="*/ 0 w 1306267"/>
                <a:gd name="connsiteY15-1264" fmla="*/ 972364 h 1424419"/>
                <a:gd name="connsiteX16-1265" fmla="*/ 2496 w 1306267"/>
                <a:gd name="connsiteY16-1266" fmla="*/ 463106 h 1424419"/>
                <a:gd name="connsiteX17-1267" fmla="*/ 2458 w 1306267"/>
                <a:gd name="connsiteY17-1268" fmla="*/ 429563 h 1424419"/>
                <a:gd name="connsiteX18-1269" fmla="*/ 75248 w 1306267"/>
                <a:gd name="connsiteY18-1270" fmla="*/ 303202 h 1424419"/>
                <a:gd name="connsiteX19-1271" fmla="*/ 106293 w 1306267"/>
                <a:gd name="connsiteY19-1272" fmla="*/ 282597 h 1424419"/>
                <a:gd name="connsiteX20-1273" fmla="*/ 541533 w 1306267"/>
                <a:gd name="connsiteY20-1274" fmla="*/ 38110 h 1424419"/>
                <a:gd name="connsiteX21-1275" fmla="*/ 653528 w 1306267"/>
                <a:gd name="connsiteY21-1276" fmla="*/ 0 h 1424419"/>
                <a:gd name="connsiteX0-1277" fmla="*/ 653528 w 1306267"/>
                <a:gd name="connsiteY0-1278" fmla="*/ 0 h 1424419"/>
                <a:gd name="connsiteX1-1279" fmla="*/ 757287 w 1306267"/>
                <a:gd name="connsiteY1-1280" fmla="*/ 32444 h 1424419"/>
                <a:gd name="connsiteX2-1281" fmla="*/ 1206876 w 1306267"/>
                <a:gd name="connsiteY2-1282" fmla="*/ 284945 h 1424419"/>
                <a:gd name="connsiteX3-1283" fmla="*/ 1237706 w 1306267"/>
                <a:gd name="connsiteY3-1284" fmla="*/ 306775 h 1424419"/>
                <a:gd name="connsiteX4-1285" fmla="*/ 1301712 w 1306267"/>
                <a:gd name="connsiteY4-1286" fmla="*/ 442384 h 1424419"/>
                <a:gd name="connsiteX5-1287" fmla="*/ 1303099 w 1306267"/>
                <a:gd name="connsiteY5-1288" fmla="*/ 495558 h 1424419"/>
                <a:gd name="connsiteX6-1289" fmla="*/ 1303099 w 1306267"/>
                <a:gd name="connsiteY6-1290" fmla="*/ 952393 h 1424419"/>
                <a:gd name="connsiteX7-1291" fmla="*/ 1305306 w 1306267"/>
                <a:gd name="connsiteY7-1292" fmla="*/ 990115 h 1424419"/>
                <a:gd name="connsiteX8-1293" fmla="*/ 1255800 w 1306267"/>
                <a:gd name="connsiteY8-1294" fmla="*/ 1142552 h 1424419"/>
                <a:gd name="connsiteX9-1295" fmla="*/ 1172881 w 1306267"/>
                <a:gd name="connsiteY9-1296" fmla="*/ 1179342 h 1424419"/>
                <a:gd name="connsiteX10-1297" fmla="*/ 792288 w 1306267"/>
                <a:gd name="connsiteY10-1298" fmla="*/ 1385653 h 1424419"/>
                <a:gd name="connsiteX11-1299" fmla="*/ 522686 w 1306267"/>
                <a:gd name="connsiteY11-1300" fmla="*/ 1384922 h 1424419"/>
                <a:gd name="connsiteX12-1301" fmla="*/ 97009 w 1306267"/>
                <a:gd name="connsiteY12-1302" fmla="*/ 1161462 h 1424419"/>
                <a:gd name="connsiteX13-1303" fmla="*/ 48904 w 1306267"/>
                <a:gd name="connsiteY13-1304" fmla="*/ 1124403 h 1424419"/>
                <a:gd name="connsiteX14-1305" fmla="*/ 667 w 1306267"/>
                <a:gd name="connsiteY14-1306" fmla="*/ 999105 h 1424419"/>
                <a:gd name="connsiteX15-1307" fmla="*/ 0 w 1306267"/>
                <a:gd name="connsiteY15-1308" fmla="*/ 972364 h 1424419"/>
                <a:gd name="connsiteX16-1309" fmla="*/ 2496 w 1306267"/>
                <a:gd name="connsiteY16-1310" fmla="*/ 463106 h 1424419"/>
                <a:gd name="connsiteX17-1311" fmla="*/ 2458 w 1306267"/>
                <a:gd name="connsiteY17-1312" fmla="*/ 429563 h 1424419"/>
                <a:gd name="connsiteX18-1313" fmla="*/ 75248 w 1306267"/>
                <a:gd name="connsiteY18-1314" fmla="*/ 303202 h 1424419"/>
                <a:gd name="connsiteX19-1315" fmla="*/ 106293 w 1306267"/>
                <a:gd name="connsiteY19-1316" fmla="*/ 282597 h 1424419"/>
                <a:gd name="connsiteX20-1317" fmla="*/ 541533 w 1306267"/>
                <a:gd name="connsiteY20-1318" fmla="*/ 38110 h 1424419"/>
                <a:gd name="connsiteX21-1319" fmla="*/ 653528 w 1306267"/>
                <a:gd name="connsiteY21-1320" fmla="*/ 0 h 1424419"/>
                <a:gd name="connsiteX0-1321" fmla="*/ 653528 w 1306267"/>
                <a:gd name="connsiteY0-1322" fmla="*/ 0 h 1424419"/>
                <a:gd name="connsiteX1-1323" fmla="*/ 757287 w 1306267"/>
                <a:gd name="connsiteY1-1324" fmla="*/ 32444 h 1424419"/>
                <a:gd name="connsiteX2-1325" fmla="*/ 1206876 w 1306267"/>
                <a:gd name="connsiteY2-1326" fmla="*/ 284945 h 1424419"/>
                <a:gd name="connsiteX3-1327" fmla="*/ 1237706 w 1306267"/>
                <a:gd name="connsiteY3-1328" fmla="*/ 306775 h 1424419"/>
                <a:gd name="connsiteX4-1329" fmla="*/ 1301712 w 1306267"/>
                <a:gd name="connsiteY4-1330" fmla="*/ 442384 h 1424419"/>
                <a:gd name="connsiteX5-1331" fmla="*/ 1303099 w 1306267"/>
                <a:gd name="connsiteY5-1332" fmla="*/ 495558 h 1424419"/>
                <a:gd name="connsiteX6-1333" fmla="*/ 1303099 w 1306267"/>
                <a:gd name="connsiteY6-1334" fmla="*/ 952393 h 1424419"/>
                <a:gd name="connsiteX7-1335" fmla="*/ 1305306 w 1306267"/>
                <a:gd name="connsiteY7-1336" fmla="*/ 990115 h 1424419"/>
                <a:gd name="connsiteX8-1337" fmla="*/ 1255800 w 1306267"/>
                <a:gd name="connsiteY8-1338" fmla="*/ 1142552 h 1424419"/>
                <a:gd name="connsiteX9-1339" fmla="*/ 1172881 w 1306267"/>
                <a:gd name="connsiteY9-1340" fmla="*/ 1179342 h 1424419"/>
                <a:gd name="connsiteX10-1341" fmla="*/ 792288 w 1306267"/>
                <a:gd name="connsiteY10-1342" fmla="*/ 1385653 h 1424419"/>
                <a:gd name="connsiteX11-1343" fmla="*/ 522686 w 1306267"/>
                <a:gd name="connsiteY11-1344" fmla="*/ 1384922 h 1424419"/>
                <a:gd name="connsiteX12-1345" fmla="*/ 97009 w 1306267"/>
                <a:gd name="connsiteY12-1346" fmla="*/ 1161462 h 1424419"/>
                <a:gd name="connsiteX13-1347" fmla="*/ 48904 w 1306267"/>
                <a:gd name="connsiteY13-1348" fmla="*/ 1124403 h 1424419"/>
                <a:gd name="connsiteX14-1349" fmla="*/ 667 w 1306267"/>
                <a:gd name="connsiteY14-1350" fmla="*/ 999105 h 1424419"/>
                <a:gd name="connsiteX15-1351" fmla="*/ 0 w 1306267"/>
                <a:gd name="connsiteY15-1352" fmla="*/ 972364 h 1424419"/>
                <a:gd name="connsiteX16-1353" fmla="*/ 2496 w 1306267"/>
                <a:gd name="connsiteY16-1354" fmla="*/ 463106 h 1424419"/>
                <a:gd name="connsiteX17-1355" fmla="*/ 2458 w 1306267"/>
                <a:gd name="connsiteY17-1356" fmla="*/ 429563 h 1424419"/>
                <a:gd name="connsiteX18-1357" fmla="*/ 75248 w 1306267"/>
                <a:gd name="connsiteY18-1358" fmla="*/ 303202 h 1424419"/>
                <a:gd name="connsiteX19-1359" fmla="*/ 106293 w 1306267"/>
                <a:gd name="connsiteY19-1360" fmla="*/ 282597 h 1424419"/>
                <a:gd name="connsiteX20-1361" fmla="*/ 541533 w 1306267"/>
                <a:gd name="connsiteY20-1362" fmla="*/ 38110 h 1424419"/>
                <a:gd name="connsiteX21-1363" fmla="*/ 653528 w 1306267"/>
                <a:gd name="connsiteY21-1364" fmla="*/ 0 h 1424419"/>
                <a:gd name="connsiteX0-1365" fmla="*/ 653528 w 1306267"/>
                <a:gd name="connsiteY0-1366" fmla="*/ 0 h 1424419"/>
                <a:gd name="connsiteX1-1367" fmla="*/ 757287 w 1306267"/>
                <a:gd name="connsiteY1-1368" fmla="*/ 32444 h 1424419"/>
                <a:gd name="connsiteX2-1369" fmla="*/ 1206876 w 1306267"/>
                <a:gd name="connsiteY2-1370" fmla="*/ 284945 h 1424419"/>
                <a:gd name="connsiteX3-1371" fmla="*/ 1237706 w 1306267"/>
                <a:gd name="connsiteY3-1372" fmla="*/ 306775 h 1424419"/>
                <a:gd name="connsiteX4-1373" fmla="*/ 1301712 w 1306267"/>
                <a:gd name="connsiteY4-1374" fmla="*/ 442384 h 1424419"/>
                <a:gd name="connsiteX5-1375" fmla="*/ 1303099 w 1306267"/>
                <a:gd name="connsiteY5-1376" fmla="*/ 495558 h 1424419"/>
                <a:gd name="connsiteX6-1377" fmla="*/ 1303099 w 1306267"/>
                <a:gd name="connsiteY6-1378" fmla="*/ 952393 h 1424419"/>
                <a:gd name="connsiteX7-1379" fmla="*/ 1305306 w 1306267"/>
                <a:gd name="connsiteY7-1380" fmla="*/ 990115 h 1424419"/>
                <a:gd name="connsiteX8-1381" fmla="*/ 1255800 w 1306267"/>
                <a:gd name="connsiteY8-1382" fmla="*/ 1142552 h 1424419"/>
                <a:gd name="connsiteX9-1383" fmla="*/ 1172881 w 1306267"/>
                <a:gd name="connsiteY9-1384" fmla="*/ 1179342 h 1424419"/>
                <a:gd name="connsiteX10-1385" fmla="*/ 792288 w 1306267"/>
                <a:gd name="connsiteY10-1386" fmla="*/ 1385653 h 1424419"/>
                <a:gd name="connsiteX11-1387" fmla="*/ 522686 w 1306267"/>
                <a:gd name="connsiteY11-1388" fmla="*/ 1384922 h 1424419"/>
                <a:gd name="connsiteX12-1389" fmla="*/ 97009 w 1306267"/>
                <a:gd name="connsiteY12-1390" fmla="*/ 1161462 h 1424419"/>
                <a:gd name="connsiteX13-1391" fmla="*/ 44843 w 1306267"/>
                <a:gd name="connsiteY13-1392" fmla="*/ 1118989 h 1424419"/>
                <a:gd name="connsiteX14-1393" fmla="*/ 667 w 1306267"/>
                <a:gd name="connsiteY14-1394" fmla="*/ 999105 h 1424419"/>
                <a:gd name="connsiteX15-1395" fmla="*/ 0 w 1306267"/>
                <a:gd name="connsiteY15-1396" fmla="*/ 972364 h 1424419"/>
                <a:gd name="connsiteX16-1397" fmla="*/ 2496 w 1306267"/>
                <a:gd name="connsiteY16-1398" fmla="*/ 463106 h 1424419"/>
                <a:gd name="connsiteX17-1399" fmla="*/ 2458 w 1306267"/>
                <a:gd name="connsiteY17-1400" fmla="*/ 429563 h 1424419"/>
                <a:gd name="connsiteX18-1401" fmla="*/ 75248 w 1306267"/>
                <a:gd name="connsiteY18-1402" fmla="*/ 303202 h 1424419"/>
                <a:gd name="connsiteX19-1403" fmla="*/ 106293 w 1306267"/>
                <a:gd name="connsiteY19-1404" fmla="*/ 282597 h 1424419"/>
                <a:gd name="connsiteX20-1405" fmla="*/ 541533 w 1306267"/>
                <a:gd name="connsiteY20-1406" fmla="*/ 38110 h 1424419"/>
                <a:gd name="connsiteX21-1407" fmla="*/ 653528 w 1306267"/>
                <a:gd name="connsiteY21-1408" fmla="*/ 0 h 1424419"/>
                <a:gd name="connsiteX0-1409" fmla="*/ 653528 w 1306267"/>
                <a:gd name="connsiteY0-1410" fmla="*/ 0 h 1424419"/>
                <a:gd name="connsiteX1-1411" fmla="*/ 757287 w 1306267"/>
                <a:gd name="connsiteY1-1412" fmla="*/ 32444 h 1424419"/>
                <a:gd name="connsiteX2-1413" fmla="*/ 1206876 w 1306267"/>
                <a:gd name="connsiteY2-1414" fmla="*/ 284945 h 1424419"/>
                <a:gd name="connsiteX3-1415" fmla="*/ 1237706 w 1306267"/>
                <a:gd name="connsiteY3-1416" fmla="*/ 306775 h 1424419"/>
                <a:gd name="connsiteX4-1417" fmla="*/ 1301712 w 1306267"/>
                <a:gd name="connsiteY4-1418" fmla="*/ 442384 h 1424419"/>
                <a:gd name="connsiteX5-1419" fmla="*/ 1303099 w 1306267"/>
                <a:gd name="connsiteY5-1420" fmla="*/ 495558 h 1424419"/>
                <a:gd name="connsiteX6-1421" fmla="*/ 1303099 w 1306267"/>
                <a:gd name="connsiteY6-1422" fmla="*/ 952393 h 1424419"/>
                <a:gd name="connsiteX7-1423" fmla="*/ 1305306 w 1306267"/>
                <a:gd name="connsiteY7-1424" fmla="*/ 990115 h 1424419"/>
                <a:gd name="connsiteX8-1425" fmla="*/ 1255800 w 1306267"/>
                <a:gd name="connsiteY8-1426" fmla="*/ 1142552 h 1424419"/>
                <a:gd name="connsiteX9-1427" fmla="*/ 1172881 w 1306267"/>
                <a:gd name="connsiteY9-1428" fmla="*/ 1179342 h 1424419"/>
                <a:gd name="connsiteX10-1429" fmla="*/ 792288 w 1306267"/>
                <a:gd name="connsiteY10-1430" fmla="*/ 1385653 h 1424419"/>
                <a:gd name="connsiteX11-1431" fmla="*/ 522686 w 1306267"/>
                <a:gd name="connsiteY11-1432" fmla="*/ 1384922 h 1424419"/>
                <a:gd name="connsiteX12-1433" fmla="*/ 97009 w 1306267"/>
                <a:gd name="connsiteY12-1434" fmla="*/ 1161462 h 1424419"/>
                <a:gd name="connsiteX13-1435" fmla="*/ 44843 w 1306267"/>
                <a:gd name="connsiteY13-1436" fmla="*/ 1118989 h 1424419"/>
                <a:gd name="connsiteX14-1437" fmla="*/ 667 w 1306267"/>
                <a:gd name="connsiteY14-1438" fmla="*/ 999105 h 1424419"/>
                <a:gd name="connsiteX15-1439" fmla="*/ 0 w 1306267"/>
                <a:gd name="connsiteY15-1440" fmla="*/ 972364 h 1424419"/>
                <a:gd name="connsiteX16-1441" fmla="*/ 2496 w 1306267"/>
                <a:gd name="connsiteY16-1442" fmla="*/ 463106 h 1424419"/>
                <a:gd name="connsiteX17-1443" fmla="*/ 2458 w 1306267"/>
                <a:gd name="connsiteY17-1444" fmla="*/ 429563 h 1424419"/>
                <a:gd name="connsiteX18-1445" fmla="*/ 75248 w 1306267"/>
                <a:gd name="connsiteY18-1446" fmla="*/ 303202 h 1424419"/>
                <a:gd name="connsiteX19-1447" fmla="*/ 106293 w 1306267"/>
                <a:gd name="connsiteY19-1448" fmla="*/ 282597 h 1424419"/>
                <a:gd name="connsiteX20-1449" fmla="*/ 541533 w 1306267"/>
                <a:gd name="connsiteY20-1450" fmla="*/ 38110 h 1424419"/>
                <a:gd name="connsiteX21-1451" fmla="*/ 653528 w 1306267"/>
                <a:gd name="connsiteY21-1452" fmla="*/ 0 h 1424419"/>
                <a:gd name="connsiteX0-1453" fmla="*/ 653528 w 1306267"/>
                <a:gd name="connsiteY0-1454" fmla="*/ 0 h 1424419"/>
                <a:gd name="connsiteX1-1455" fmla="*/ 757287 w 1306267"/>
                <a:gd name="connsiteY1-1456" fmla="*/ 32444 h 1424419"/>
                <a:gd name="connsiteX2-1457" fmla="*/ 1206876 w 1306267"/>
                <a:gd name="connsiteY2-1458" fmla="*/ 284945 h 1424419"/>
                <a:gd name="connsiteX3-1459" fmla="*/ 1237706 w 1306267"/>
                <a:gd name="connsiteY3-1460" fmla="*/ 306775 h 1424419"/>
                <a:gd name="connsiteX4-1461" fmla="*/ 1301712 w 1306267"/>
                <a:gd name="connsiteY4-1462" fmla="*/ 442384 h 1424419"/>
                <a:gd name="connsiteX5-1463" fmla="*/ 1303099 w 1306267"/>
                <a:gd name="connsiteY5-1464" fmla="*/ 495558 h 1424419"/>
                <a:gd name="connsiteX6-1465" fmla="*/ 1303099 w 1306267"/>
                <a:gd name="connsiteY6-1466" fmla="*/ 952393 h 1424419"/>
                <a:gd name="connsiteX7-1467" fmla="*/ 1305306 w 1306267"/>
                <a:gd name="connsiteY7-1468" fmla="*/ 990115 h 1424419"/>
                <a:gd name="connsiteX8-1469" fmla="*/ 1255800 w 1306267"/>
                <a:gd name="connsiteY8-1470" fmla="*/ 1142552 h 1424419"/>
                <a:gd name="connsiteX9-1471" fmla="*/ 1172881 w 1306267"/>
                <a:gd name="connsiteY9-1472" fmla="*/ 1179342 h 1424419"/>
                <a:gd name="connsiteX10-1473" fmla="*/ 792288 w 1306267"/>
                <a:gd name="connsiteY10-1474" fmla="*/ 1385653 h 1424419"/>
                <a:gd name="connsiteX11-1475" fmla="*/ 522686 w 1306267"/>
                <a:gd name="connsiteY11-1476" fmla="*/ 1384922 h 1424419"/>
                <a:gd name="connsiteX12-1477" fmla="*/ 97009 w 1306267"/>
                <a:gd name="connsiteY12-1478" fmla="*/ 1161462 h 1424419"/>
                <a:gd name="connsiteX13-1479" fmla="*/ 44843 w 1306267"/>
                <a:gd name="connsiteY13-1480" fmla="*/ 1118989 h 1424419"/>
                <a:gd name="connsiteX14-1481" fmla="*/ 667 w 1306267"/>
                <a:gd name="connsiteY14-1482" fmla="*/ 999105 h 1424419"/>
                <a:gd name="connsiteX15-1483" fmla="*/ 0 w 1306267"/>
                <a:gd name="connsiteY15-1484" fmla="*/ 972364 h 1424419"/>
                <a:gd name="connsiteX16-1485" fmla="*/ 2496 w 1306267"/>
                <a:gd name="connsiteY16-1486" fmla="*/ 463106 h 1424419"/>
                <a:gd name="connsiteX17-1487" fmla="*/ 2458 w 1306267"/>
                <a:gd name="connsiteY17-1488" fmla="*/ 429563 h 1424419"/>
                <a:gd name="connsiteX18-1489" fmla="*/ 75248 w 1306267"/>
                <a:gd name="connsiteY18-1490" fmla="*/ 303202 h 1424419"/>
                <a:gd name="connsiteX19-1491" fmla="*/ 106293 w 1306267"/>
                <a:gd name="connsiteY19-1492" fmla="*/ 282597 h 1424419"/>
                <a:gd name="connsiteX20-1493" fmla="*/ 541533 w 1306267"/>
                <a:gd name="connsiteY20-1494" fmla="*/ 38110 h 1424419"/>
                <a:gd name="connsiteX21-1495" fmla="*/ 653528 w 1306267"/>
                <a:gd name="connsiteY21-1496" fmla="*/ 0 h 1424419"/>
                <a:gd name="connsiteX0-1497" fmla="*/ 653528 w 1306267"/>
                <a:gd name="connsiteY0-1498" fmla="*/ 0 h 1424419"/>
                <a:gd name="connsiteX1-1499" fmla="*/ 757287 w 1306267"/>
                <a:gd name="connsiteY1-1500" fmla="*/ 32444 h 1424419"/>
                <a:gd name="connsiteX2-1501" fmla="*/ 1206876 w 1306267"/>
                <a:gd name="connsiteY2-1502" fmla="*/ 284945 h 1424419"/>
                <a:gd name="connsiteX3-1503" fmla="*/ 1237706 w 1306267"/>
                <a:gd name="connsiteY3-1504" fmla="*/ 306775 h 1424419"/>
                <a:gd name="connsiteX4-1505" fmla="*/ 1301712 w 1306267"/>
                <a:gd name="connsiteY4-1506" fmla="*/ 442384 h 1424419"/>
                <a:gd name="connsiteX5-1507" fmla="*/ 1303099 w 1306267"/>
                <a:gd name="connsiteY5-1508" fmla="*/ 495558 h 1424419"/>
                <a:gd name="connsiteX6-1509" fmla="*/ 1303099 w 1306267"/>
                <a:gd name="connsiteY6-1510" fmla="*/ 952393 h 1424419"/>
                <a:gd name="connsiteX7-1511" fmla="*/ 1305306 w 1306267"/>
                <a:gd name="connsiteY7-1512" fmla="*/ 990115 h 1424419"/>
                <a:gd name="connsiteX8-1513" fmla="*/ 1255800 w 1306267"/>
                <a:gd name="connsiteY8-1514" fmla="*/ 1142552 h 1424419"/>
                <a:gd name="connsiteX9-1515" fmla="*/ 1172881 w 1306267"/>
                <a:gd name="connsiteY9-1516" fmla="*/ 1179342 h 1424419"/>
                <a:gd name="connsiteX10-1517" fmla="*/ 792288 w 1306267"/>
                <a:gd name="connsiteY10-1518" fmla="*/ 1385653 h 1424419"/>
                <a:gd name="connsiteX11-1519" fmla="*/ 522686 w 1306267"/>
                <a:gd name="connsiteY11-1520" fmla="*/ 1384922 h 1424419"/>
                <a:gd name="connsiteX12-1521" fmla="*/ 94302 w 1306267"/>
                <a:gd name="connsiteY12-1522" fmla="*/ 1158755 h 1424419"/>
                <a:gd name="connsiteX13-1523" fmla="*/ 44843 w 1306267"/>
                <a:gd name="connsiteY13-1524" fmla="*/ 1118989 h 1424419"/>
                <a:gd name="connsiteX14-1525" fmla="*/ 667 w 1306267"/>
                <a:gd name="connsiteY14-1526" fmla="*/ 999105 h 1424419"/>
                <a:gd name="connsiteX15-1527" fmla="*/ 0 w 1306267"/>
                <a:gd name="connsiteY15-1528" fmla="*/ 972364 h 1424419"/>
                <a:gd name="connsiteX16-1529" fmla="*/ 2496 w 1306267"/>
                <a:gd name="connsiteY16-1530" fmla="*/ 463106 h 1424419"/>
                <a:gd name="connsiteX17-1531" fmla="*/ 2458 w 1306267"/>
                <a:gd name="connsiteY17-1532" fmla="*/ 429563 h 1424419"/>
                <a:gd name="connsiteX18-1533" fmla="*/ 75248 w 1306267"/>
                <a:gd name="connsiteY18-1534" fmla="*/ 303202 h 1424419"/>
                <a:gd name="connsiteX19-1535" fmla="*/ 106293 w 1306267"/>
                <a:gd name="connsiteY19-1536" fmla="*/ 282597 h 1424419"/>
                <a:gd name="connsiteX20-1537" fmla="*/ 541533 w 1306267"/>
                <a:gd name="connsiteY20-1538" fmla="*/ 38110 h 1424419"/>
                <a:gd name="connsiteX21-1539" fmla="*/ 653528 w 1306267"/>
                <a:gd name="connsiteY21-1540" fmla="*/ 0 h 1424419"/>
                <a:gd name="connsiteX0-1541" fmla="*/ 653528 w 1306267"/>
                <a:gd name="connsiteY0-1542" fmla="*/ 0 h 1424419"/>
                <a:gd name="connsiteX1-1543" fmla="*/ 757287 w 1306267"/>
                <a:gd name="connsiteY1-1544" fmla="*/ 32444 h 1424419"/>
                <a:gd name="connsiteX2-1545" fmla="*/ 1206876 w 1306267"/>
                <a:gd name="connsiteY2-1546" fmla="*/ 284945 h 1424419"/>
                <a:gd name="connsiteX3-1547" fmla="*/ 1237706 w 1306267"/>
                <a:gd name="connsiteY3-1548" fmla="*/ 306775 h 1424419"/>
                <a:gd name="connsiteX4-1549" fmla="*/ 1301712 w 1306267"/>
                <a:gd name="connsiteY4-1550" fmla="*/ 442384 h 1424419"/>
                <a:gd name="connsiteX5-1551" fmla="*/ 1303099 w 1306267"/>
                <a:gd name="connsiteY5-1552" fmla="*/ 495558 h 1424419"/>
                <a:gd name="connsiteX6-1553" fmla="*/ 1303099 w 1306267"/>
                <a:gd name="connsiteY6-1554" fmla="*/ 952393 h 1424419"/>
                <a:gd name="connsiteX7-1555" fmla="*/ 1305306 w 1306267"/>
                <a:gd name="connsiteY7-1556" fmla="*/ 990115 h 1424419"/>
                <a:gd name="connsiteX8-1557" fmla="*/ 1255800 w 1306267"/>
                <a:gd name="connsiteY8-1558" fmla="*/ 1142552 h 1424419"/>
                <a:gd name="connsiteX9-1559" fmla="*/ 1172881 w 1306267"/>
                <a:gd name="connsiteY9-1560" fmla="*/ 1179342 h 1424419"/>
                <a:gd name="connsiteX10-1561" fmla="*/ 792288 w 1306267"/>
                <a:gd name="connsiteY10-1562" fmla="*/ 1385653 h 1424419"/>
                <a:gd name="connsiteX11-1563" fmla="*/ 522686 w 1306267"/>
                <a:gd name="connsiteY11-1564" fmla="*/ 1384922 h 1424419"/>
                <a:gd name="connsiteX12-1565" fmla="*/ 94302 w 1306267"/>
                <a:gd name="connsiteY12-1566" fmla="*/ 1158755 h 1424419"/>
                <a:gd name="connsiteX13-1567" fmla="*/ 39429 w 1306267"/>
                <a:gd name="connsiteY13-1568" fmla="*/ 1117635 h 1424419"/>
                <a:gd name="connsiteX14-1569" fmla="*/ 667 w 1306267"/>
                <a:gd name="connsiteY14-1570" fmla="*/ 999105 h 1424419"/>
                <a:gd name="connsiteX15-1571" fmla="*/ 0 w 1306267"/>
                <a:gd name="connsiteY15-1572" fmla="*/ 972364 h 1424419"/>
                <a:gd name="connsiteX16-1573" fmla="*/ 2496 w 1306267"/>
                <a:gd name="connsiteY16-1574" fmla="*/ 463106 h 1424419"/>
                <a:gd name="connsiteX17-1575" fmla="*/ 2458 w 1306267"/>
                <a:gd name="connsiteY17-1576" fmla="*/ 429563 h 1424419"/>
                <a:gd name="connsiteX18-1577" fmla="*/ 75248 w 1306267"/>
                <a:gd name="connsiteY18-1578" fmla="*/ 303202 h 1424419"/>
                <a:gd name="connsiteX19-1579" fmla="*/ 106293 w 1306267"/>
                <a:gd name="connsiteY19-1580" fmla="*/ 282597 h 1424419"/>
                <a:gd name="connsiteX20-1581" fmla="*/ 541533 w 1306267"/>
                <a:gd name="connsiteY20-1582" fmla="*/ 38110 h 1424419"/>
                <a:gd name="connsiteX21-1583" fmla="*/ 653528 w 1306267"/>
                <a:gd name="connsiteY21-1584" fmla="*/ 0 h 1424419"/>
                <a:gd name="connsiteX0-1585" fmla="*/ 653528 w 1305333"/>
                <a:gd name="connsiteY0-1586" fmla="*/ 0 h 1424419"/>
                <a:gd name="connsiteX1-1587" fmla="*/ 757287 w 1305333"/>
                <a:gd name="connsiteY1-1588" fmla="*/ 32444 h 1424419"/>
                <a:gd name="connsiteX2-1589" fmla="*/ 1206876 w 1305333"/>
                <a:gd name="connsiteY2-1590" fmla="*/ 284945 h 1424419"/>
                <a:gd name="connsiteX3-1591" fmla="*/ 1237706 w 1305333"/>
                <a:gd name="connsiteY3-1592" fmla="*/ 306775 h 1424419"/>
                <a:gd name="connsiteX4-1593" fmla="*/ 1301712 w 1305333"/>
                <a:gd name="connsiteY4-1594" fmla="*/ 442384 h 1424419"/>
                <a:gd name="connsiteX5-1595" fmla="*/ 1303099 w 1305333"/>
                <a:gd name="connsiteY5-1596" fmla="*/ 495558 h 1424419"/>
                <a:gd name="connsiteX6-1597" fmla="*/ 1303099 w 1305333"/>
                <a:gd name="connsiteY6-1598" fmla="*/ 952393 h 1424419"/>
                <a:gd name="connsiteX7-1599" fmla="*/ 1305306 w 1305333"/>
                <a:gd name="connsiteY7-1600" fmla="*/ 990115 h 1424419"/>
                <a:gd name="connsiteX8-1601" fmla="*/ 1227376 w 1305333"/>
                <a:gd name="connsiteY8-1602" fmla="*/ 1152027 h 1424419"/>
                <a:gd name="connsiteX9-1603" fmla="*/ 1172881 w 1305333"/>
                <a:gd name="connsiteY9-1604" fmla="*/ 1179342 h 1424419"/>
                <a:gd name="connsiteX10-1605" fmla="*/ 792288 w 1305333"/>
                <a:gd name="connsiteY10-1606" fmla="*/ 1385653 h 1424419"/>
                <a:gd name="connsiteX11-1607" fmla="*/ 522686 w 1305333"/>
                <a:gd name="connsiteY11-1608" fmla="*/ 1384922 h 1424419"/>
                <a:gd name="connsiteX12-1609" fmla="*/ 94302 w 1305333"/>
                <a:gd name="connsiteY12-1610" fmla="*/ 1158755 h 1424419"/>
                <a:gd name="connsiteX13-1611" fmla="*/ 39429 w 1305333"/>
                <a:gd name="connsiteY13-1612" fmla="*/ 1117635 h 1424419"/>
                <a:gd name="connsiteX14-1613" fmla="*/ 667 w 1305333"/>
                <a:gd name="connsiteY14-1614" fmla="*/ 999105 h 1424419"/>
                <a:gd name="connsiteX15-1615" fmla="*/ 0 w 1305333"/>
                <a:gd name="connsiteY15-1616" fmla="*/ 972364 h 1424419"/>
                <a:gd name="connsiteX16-1617" fmla="*/ 2496 w 1305333"/>
                <a:gd name="connsiteY16-1618" fmla="*/ 463106 h 1424419"/>
                <a:gd name="connsiteX17-1619" fmla="*/ 2458 w 1305333"/>
                <a:gd name="connsiteY17-1620" fmla="*/ 429563 h 1424419"/>
                <a:gd name="connsiteX18-1621" fmla="*/ 75248 w 1305333"/>
                <a:gd name="connsiteY18-1622" fmla="*/ 303202 h 1424419"/>
                <a:gd name="connsiteX19-1623" fmla="*/ 106293 w 1305333"/>
                <a:gd name="connsiteY19-1624" fmla="*/ 282597 h 1424419"/>
                <a:gd name="connsiteX20-1625" fmla="*/ 541533 w 1305333"/>
                <a:gd name="connsiteY20-1626" fmla="*/ 38110 h 1424419"/>
                <a:gd name="connsiteX21-1627" fmla="*/ 653528 w 1305333"/>
                <a:gd name="connsiteY21-1628" fmla="*/ 0 h 1424419"/>
                <a:gd name="connsiteX0-1629" fmla="*/ 653528 w 1305333"/>
                <a:gd name="connsiteY0-1630" fmla="*/ 0 h 1424419"/>
                <a:gd name="connsiteX1-1631" fmla="*/ 757287 w 1305333"/>
                <a:gd name="connsiteY1-1632" fmla="*/ 32444 h 1424419"/>
                <a:gd name="connsiteX2-1633" fmla="*/ 1206876 w 1305333"/>
                <a:gd name="connsiteY2-1634" fmla="*/ 284945 h 1424419"/>
                <a:gd name="connsiteX3-1635" fmla="*/ 1237706 w 1305333"/>
                <a:gd name="connsiteY3-1636" fmla="*/ 306775 h 1424419"/>
                <a:gd name="connsiteX4-1637" fmla="*/ 1301712 w 1305333"/>
                <a:gd name="connsiteY4-1638" fmla="*/ 442384 h 1424419"/>
                <a:gd name="connsiteX5-1639" fmla="*/ 1303099 w 1305333"/>
                <a:gd name="connsiteY5-1640" fmla="*/ 495558 h 1424419"/>
                <a:gd name="connsiteX6-1641" fmla="*/ 1303099 w 1305333"/>
                <a:gd name="connsiteY6-1642" fmla="*/ 952393 h 1424419"/>
                <a:gd name="connsiteX7-1643" fmla="*/ 1302599 w 1305333"/>
                <a:gd name="connsiteY7-1644" fmla="*/ 1003650 h 1424419"/>
                <a:gd name="connsiteX8-1645" fmla="*/ 1227376 w 1305333"/>
                <a:gd name="connsiteY8-1646" fmla="*/ 1152027 h 1424419"/>
                <a:gd name="connsiteX9-1647" fmla="*/ 1172881 w 1305333"/>
                <a:gd name="connsiteY9-1648" fmla="*/ 1179342 h 1424419"/>
                <a:gd name="connsiteX10-1649" fmla="*/ 792288 w 1305333"/>
                <a:gd name="connsiteY10-1650" fmla="*/ 1385653 h 1424419"/>
                <a:gd name="connsiteX11-1651" fmla="*/ 522686 w 1305333"/>
                <a:gd name="connsiteY11-1652" fmla="*/ 1384922 h 1424419"/>
                <a:gd name="connsiteX12-1653" fmla="*/ 94302 w 1305333"/>
                <a:gd name="connsiteY12-1654" fmla="*/ 1158755 h 1424419"/>
                <a:gd name="connsiteX13-1655" fmla="*/ 39429 w 1305333"/>
                <a:gd name="connsiteY13-1656" fmla="*/ 1117635 h 1424419"/>
                <a:gd name="connsiteX14-1657" fmla="*/ 667 w 1305333"/>
                <a:gd name="connsiteY14-1658" fmla="*/ 999105 h 1424419"/>
                <a:gd name="connsiteX15-1659" fmla="*/ 0 w 1305333"/>
                <a:gd name="connsiteY15-1660" fmla="*/ 972364 h 1424419"/>
                <a:gd name="connsiteX16-1661" fmla="*/ 2496 w 1305333"/>
                <a:gd name="connsiteY16-1662" fmla="*/ 463106 h 1424419"/>
                <a:gd name="connsiteX17-1663" fmla="*/ 2458 w 1305333"/>
                <a:gd name="connsiteY17-1664" fmla="*/ 429563 h 1424419"/>
                <a:gd name="connsiteX18-1665" fmla="*/ 75248 w 1305333"/>
                <a:gd name="connsiteY18-1666" fmla="*/ 303202 h 1424419"/>
                <a:gd name="connsiteX19-1667" fmla="*/ 106293 w 1305333"/>
                <a:gd name="connsiteY19-1668" fmla="*/ 282597 h 1424419"/>
                <a:gd name="connsiteX20-1669" fmla="*/ 541533 w 1305333"/>
                <a:gd name="connsiteY20-1670" fmla="*/ 38110 h 1424419"/>
                <a:gd name="connsiteX21-1671" fmla="*/ 653528 w 1305333"/>
                <a:gd name="connsiteY21-1672" fmla="*/ 0 h 1424419"/>
                <a:gd name="connsiteX0-1673" fmla="*/ 653528 w 1305080"/>
                <a:gd name="connsiteY0-1674" fmla="*/ 0 h 1424419"/>
                <a:gd name="connsiteX1-1675" fmla="*/ 757287 w 1305080"/>
                <a:gd name="connsiteY1-1676" fmla="*/ 32444 h 1424419"/>
                <a:gd name="connsiteX2-1677" fmla="*/ 1206876 w 1305080"/>
                <a:gd name="connsiteY2-1678" fmla="*/ 284945 h 1424419"/>
                <a:gd name="connsiteX3-1679" fmla="*/ 1237706 w 1305080"/>
                <a:gd name="connsiteY3-1680" fmla="*/ 306775 h 1424419"/>
                <a:gd name="connsiteX4-1681" fmla="*/ 1301712 w 1305080"/>
                <a:gd name="connsiteY4-1682" fmla="*/ 442384 h 1424419"/>
                <a:gd name="connsiteX5-1683" fmla="*/ 1303099 w 1305080"/>
                <a:gd name="connsiteY5-1684" fmla="*/ 495558 h 1424419"/>
                <a:gd name="connsiteX6-1685" fmla="*/ 1301746 w 1305080"/>
                <a:gd name="connsiteY6-1686" fmla="*/ 953747 h 1424419"/>
                <a:gd name="connsiteX7-1687" fmla="*/ 1302599 w 1305080"/>
                <a:gd name="connsiteY7-1688" fmla="*/ 1003650 h 1424419"/>
                <a:gd name="connsiteX8-1689" fmla="*/ 1227376 w 1305080"/>
                <a:gd name="connsiteY8-1690" fmla="*/ 1152027 h 1424419"/>
                <a:gd name="connsiteX9-1691" fmla="*/ 1172881 w 1305080"/>
                <a:gd name="connsiteY9-1692" fmla="*/ 1179342 h 1424419"/>
                <a:gd name="connsiteX10-1693" fmla="*/ 792288 w 1305080"/>
                <a:gd name="connsiteY10-1694" fmla="*/ 1385653 h 1424419"/>
                <a:gd name="connsiteX11-1695" fmla="*/ 522686 w 1305080"/>
                <a:gd name="connsiteY11-1696" fmla="*/ 1384922 h 1424419"/>
                <a:gd name="connsiteX12-1697" fmla="*/ 94302 w 1305080"/>
                <a:gd name="connsiteY12-1698" fmla="*/ 1158755 h 1424419"/>
                <a:gd name="connsiteX13-1699" fmla="*/ 39429 w 1305080"/>
                <a:gd name="connsiteY13-1700" fmla="*/ 1117635 h 1424419"/>
                <a:gd name="connsiteX14-1701" fmla="*/ 667 w 1305080"/>
                <a:gd name="connsiteY14-1702" fmla="*/ 999105 h 1424419"/>
                <a:gd name="connsiteX15-1703" fmla="*/ 0 w 1305080"/>
                <a:gd name="connsiteY15-1704" fmla="*/ 972364 h 1424419"/>
                <a:gd name="connsiteX16-1705" fmla="*/ 2496 w 1305080"/>
                <a:gd name="connsiteY16-1706" fmla="*/ 463106 h 1424419"/>
                <a:gd name="connsiteX17-1707" fmla="*/ 2458 w 1305080"/>
                <a:gd name="connsiteY17-1708" fmla="*/ 429563 h 1424419"/>
                <a:gd name="connsiteX18-1709" fmla="*/ 75248 w 1305080"/>
                <a:gd name="connsiteY18-1710" fmla="*/ 303202 h 1424419"/>
                <a:gd name="connsiteX19-1711" fmla="*/ 106293 w 1305080"/>
                <a:gd name="connsiteY19-1712" fmla="*/ 282597 h 1424419"/>
                <a:gd name="connsiteX20-1713" fmla="*/ 541533 w 1305080"/>
                <a:gd name="connsiteY20-1714" fmla="*/ 38110 h 1424419"/>
                <a:gd name="connsiteX21-1715" fmla="*/ 653528 w 1305080"/>
                <a:gd name="connsiteY21-1716" fmla="*/ 0 h 1424419"/>
                <a:gd name="connsiteX0-1717" fmla="*/ 653528 w 1305299"/>
                <a:gd name="connsiteY0-1718" fmla="*/ 0 h 1424419"/>
                <a:gd name="connsiteX1-1719" fmla="*/ 757287 w 1305299"/>
                <a:gd name="connsiteY1-1720" fmla="*/ 32444 h 1424419"/>
                <a:gd name="connsiteX2-1721" fmla="*/ 1206876 w 1305299"/>
                <a:gd name="connsiteY2-1722" fmla="*/ 284945 h 1424419"/>
                <a:gd name="connsiteX3-1723" fmla="*/ 1237706 w 1305299"/>
                <a:gd name="connsiteY3-1724" fmla="*/ 306775 h 1424419"/>
                <a:gd name="connsiteX4-1725" fmla="*/ 1301712 w 1305299"/>
                <a:gd name="connsiteY4-1726" fmla="*/ 442384 h 1424419"/>
                <a:gd name="connsiteX5-1727" fmla="*/ 1303099 w 1305299"/>
                <a:gd name="connsiteY5-1728" fmla="*/ 495558 h 1424419"/>
                <a:gd name="connsiteX6-1729" fmla="*/ 1301746 w 1305299"/>
                <a:gd name="connsiteY6-1730" fmla="*/ 953747 h 1424419"/>
                <a:gd name="connsiteX7-1731" fmla="*/ 1302599 w 1305299"/>
                <a:gd name="connsiteY7-1732" fmla="*/ 1003650 h 1424419"/>
                <a:gd name="connsiteX8-1733" fmla="*/ 1227376 w 1305299"/>
                <a:gd name="connsiteY8-1734" fmla="*/ 1152027 h 1424419"/>
                <a:gd name="connsiteX9-1735" fmla="*/ 1172881 w 1305299"/>
                <a:gd name="connsiteY9-1736" fmla="*/ 1179342 h 1424419"/>
                <a:gd name="connsiteX10-1737" fmla="*/ 792288 w 1305299"/>
                <a:gd name="connsiteY10-1738" fmla="*/ 1385653 h 1424419"/>
                <a:gd name="connsiteX11-1739" fmla="*/ 522686 w 1305299"/>
                <a:gd name="connsiteY11-1740" fmla="*/ 1384922 h 1424419"/>
                <a:gd name="connsiteX12-1741" fmla="*/ 94302 w 1305299"/>
                <a:gd name="connsiteY12-1742" fmla="*/ 1158755 h 1424419"/>
                <a:gd name="connsiteX13-1743" fmla="*/ 39429 w 1305299"/>
                <a:gd name="connsiteY13-1744" fmla="*/ 1117635 h 1424419"/>
                <a:gd name="connsiteX14-1745" fmla="*/ 667 w 1305299"/>
                <a:gd name="connsiteY14-1746" fmla="*/ 999105 h 1424419"/>
                <a:gd name="connsiteX15-1747" fmla="*/ 0 w 1305299"/>
                <a:gd name="connsiteY15-1748" fmla="*/ 972364 h 1424419"/>
                <a:gd name="connsiteX16-1749" fmla="*/ 2496 w 1305299"/>
                <a:gd name="connsiteY16-1750" fmla="*/ 463106 h 1424419"/>
                <a:gd name="connsiteX17-1751" fmla="*/ 2458 w 1305299"/>
                <a:gd name="connsiteY17-1752" fmla="*/ 429563 h 1424419"/>
                <a:gd name="connsiteX18-1753" fmla="*/ 75248 w 1305299"/>
                <a:gd name="connsiteY18-1754" fmla="*/ 303202 h 1424419"/>
                <a:gd name="connsiteX19-1755" fmla="*/ 106293 w 1305299"/>
                <a:gd name="connsiteY19-1756" fmla="*/ 282597 h 1424419"/>
                <a:gd name="connsiteX20-1757" fmla="*/ 541533 w 1305299"/>
                <a:gd name="connsiteY20-1758" fmla="*/ 38110 h 1424419"/>
                <a:gd name="connsiteX21-1759" fmla="*/ 653528 w 1305299"/>
                <a:gd name="connsiteY21-1760" fmla="*/ 0 h 1424419"/>
                <a:gd name="connsiteX0-1761" fmla="*/ 653528 w 1306646"/>
                <a:gd name="connsiteY0-1762" fmla="*/ 0 h 1424419"/>
                <a:gd name="connsiteX1-1763" fmla="*/ 757287 w 1306646"/>
                <a:gd name="connsiteY1-1764" fmla="*/ 32444 h 1424419"/>
                <a:gd name="connsiteX2-1765" fmla="*/ 1206876 w 1306646"/>
                <a:gd name="connsiteY2-1766" fmla="*/ 284945 h 1424419"/>
                <a:gd name="connsiteX3-1767" fmla="*/ 1237706 w 1306646"/>
                <a:gd name="connsiteY3-1768" fmla="*/ 306775 h 1424419"/>
                <a:gd name="connsiteX4-1769" fmla="*/ 1301712 w 1306646"/>
                <a:gd name="connsiteY4-1770" fmla="*/ 442384 h 1424419"/>
                <a:gd name="connsiteX5-1771" fmla="*/ 1303099 w 1306646"/>
                <a:gd name="connsiteY5-1772" fmla="*/ 495558 h 1424419"/>
                <a:gd name="connsiteX6-1773" fmla="*/ 1301746 w 1306646"/>
                <a:gd name="connsiteY6-1774" fmla="*/ 953747 h 1424419"/>
                <a:gd name="connsiteX7-1775" fmla="*/ 1302599 w 1306646"/>
                <a:gd name="connsiteY7-1776" fmla="*/ 1003650 h 1424419"/>
                <a:gd name="connsiteX8-1777" fmla="*/ 1227376 w 1306646"/>
                <a:gd name="connsiteY8-1778" fmla="*/ 1152027 h 1424419"/>
                <a:gd name="connsiteX9-1779" fmla="*/ 1172881 w 1306646"/>
                <a:gd name="connsiteY9-1780" fmla="*/ 1179342 h 1424419"/>
                <a:gd name="connsiteX10-1781" fmla="*/ 792288 w 1306646"/>
                <a:gd name="connsiteY10-1782" fmla="*/ 1385653 h 1424419"/>
                <a:gd name="connsiteX11-1783" fmla="*/ 522686 w 1306646"/>
                <a:gd name="connsiteY11-1784" fmla="*/ 1384922 h 1424419"/>
                <a:gd name="connsiteX12-1785" fmla="*/ 94302 w 1306646"/>
                <a:gd name="connsiteY12-1786" fmla="*/ 1158755 h 1424419"/>
                <a:gd name="connsiteX13-1787" fmla="*/ 39429 w 1306646"/>
                <a:gd name="connsiteY13-1788" fmla="*/ 1117635 h 1424419"/>
                <a:gd name="connsiteX14-1789" fmla="*/ 667 w 1306646"/>
                <a:gd name="connsiteY14-1790" fmla="*/ 999105 h 1424419"/>
                <a:gd name="connsiteX15-1791" fmla="*/ 0 w 1306646"/>
                <a:gd name="connsiteY15-1792" fmla="*/ 972364 h 1424419"/>
                <a:gd name="connsiteX16-1793" fmla="*/ 2496 w 1306646"/>
                <a:gd name="connsiteY16-1794" fmla="*/ 463106 h 1424419"/>
                <a:gd name="connsiteX17-1795" fmla="*/ 2458 w 1306646"/>
                <a:gd name="connsiteY17-1796" fmla="*/ 429563 h 1424419"/>
                <a:gd name="connsiteX18-1797" fmla="*/ 75248 w 1306646"/>
                <a:gd name="connsiteY18-1798" fmla="*/ 303202 h 1424419"/>
                <a:gd name="connsiteX19-1799" fmla="*/ 106293 w 1306646"/>
                <a:gd name="connsiteY19-1800" fmla="*/ 282597 h 1424419"/>
                <a:gd name="connsiteX20-1801" fmla="*/ 541533 w 1306646"/>
                <a:gd name="connsiteY20-1802" fmla="*/ 38110 h 1424419"/>
                <a:gd name="connsiteX21-1803" fmla="*/ 653528 w 1306646"/>
                <a:gd name="connsiteY21-1804" fmla="*/ 0 h 1424419"/>
                <a:gd name="connsiteX0-1805" fmla="*/ 653528 w 1305299"/>
                <a:gd name="connsiteY0-1806" fmla="*/ 0 h 1424419"/>
                <a:gd name="connsiteX1-1807" fmla="*/ 757287 w 1305299"/>
                <a:gd name="connsiteY1-1808" fmla="*/ 32444 h 1424419"/>
                <a:gd name="connsiteX2-1809" fmla="*/ 1206876 w 1305299"/>
                <a:gd name="connsiteY2-1810" fmla="*/ 284945 h 1424419"/>
                <a:gd name="connsiteX3-1811" fmla="*/ 1237706 w 1305299"/>
                <a:gd name="connsiteY3-1812" fmla="*/ 306775 h 1424419"/>
                <a:gd name="connsiteX4-1813" fmla="*/ 1301712 w 1305299"/>
                <a:gd name="connsiteY4-1814" fmla="*/ 442384 h 1424419"/>
                <a:gd name="connsiteX5-1815" fmla="*/ 1303099 w 1305299"/>
                <a:gd name="connsiteY5-1816" fmla="*/ 495558 h 1424419"/>
                <a:gd name="connsiteX6-1817" fmla="*/ 1301746 w 1305299"/>
                <a:gd name="connsiteY6-1818" fmla="*/ 953747 h 1424419"/>
                <a:gd name="connsiteX7-1819" fmla="*/ 1302599 w 1305299"/>
                <a:gd name="connsiteY7-1820" fmla="*/ 1003650 h 1424419"/>
                <a:gd name="connsiteX8-1821" fmla="*/ 1227376 w 1305299"/>
                <a:gd name="connsiteY8-1822" fmla="*/ 1152027 h 1424419"/>
                <a:gd name="connsiteX9-1823" fmla="*/ 1172881 w 1305299"/>
                <a:gd name="connsiteY9-1824" fmla="*/ 1179342 h 1424419"/>
                <a:gd name="connsiteX10-1825" fmla="*/ 792288 w 1305299"/>
                <a:gd name="connsiteY10-1826" fmla="*/ 1385653 h 1424419"/>
                <a:gd name="connsiteX11-1827" fmla="*/ 522686 w 1305299"/>
                <a:gd name="connsiteY11-1828" fmla="*/ 1384922 h 1424419"/>
                <a:gd name="connsiteX12-1829" fmla="*/ 94302 w 1305299"/>
                <a:gd name="connsiteY12-1830" fmla="*/ 1158755 h 1424419"/>
                <a:gd name="connsiteX13-1831" fmla="*/ 39429 w 1305299"/>
                <a:gd name="connsiteY13-1832" fmla="*/ 1117635 h 1424419"/>
                <a:gd name="connsiteX14-1833" fmla="*/ 667 w 1305299"/>
                <a:gd name="connsiteY14-1834" fmla="*/ 999105 h 1424419"/>
                <a:gd name="connsiteX15-1835" fmla="*/ 0 w 1305299"/>
                <a:gd name="connsiteY15-1836" fmla="*/ 972364 h 1424419"/>
                <a:gd name="connsiteX16-1837" fmla="*/ 2496 w 1305299"/>
                <a:gd name="connsiteY16-1838" fmla="*/ 463106 h 1424419"/>
                <a:gd name="connsiteX17-1839" fmla="*/ 2458 w 1305299"/>
                <a:gd name="connsiteY17-1840" fmla="*/ 429563 h 1424419"/>
                <a:gd name="connsiteX18-1841" fmla="*/ 75248 w 1305299"/>
                <a:gd name="connsiteY18-1842" fmla="*/ 303202 h 1424419"/>
                <a:gd name="connsiteX19-1843" fmla="*/ 106293 w 1305299"/>
                <a:gd name="connsiteY19-1844" fmla="*/ 282597 h 1424419"/>
                <a:gd name="connsiteX20-1845" fmla="*/ 541533 w 1305299"/>
                <a:gd name="connsiteY20-1846" fmla="*/ 38110 h 1424419"/>
                <a:gd name="connsiteX21-1847" fmla="*/ 653528 w 1305299"/>
                <a:gd name="connsiteY21-1848" fmla="*/ 0 h 1424419"/>
                <a:gd name="connsiteX0-1849" fmla="*/ 653528 w 1304127"/>
                <a:gd name="connsiteY0-1850" fmla="*/ 0 h 1424419"/>
                <a:gd name="connsiteX1-1851" fmla="*/ 757287 w 1304127"/>
                <a:gd name="connsiteY1-1852" fmla="*/ 32444 h 1424419"/>
                <a:gd name="connsiteX2-1853" fmla="*/ 1206876 w 1304127"/>
                <a:gd name="connsiteY2-1854" fmla="*/ 284945 h 1424419"/>
                <a:gd name="connsiteX3-1855" fmla="*/ 1237706 w 1304127"/>
                <a:gd name="connsiteY3-1856" fmla="*/ 306775 h 1424419"/>
                <a:gd name="connsiteX4-1857" fmla="*/ 1301712 w 1304127"/>
                <a:gd name="connsiteY4-1858" fmla="*/ 442384 h 1424419"/>
                <a:gd name="connsiteX5-1859" fmla="*/ 1303099 w 1304127"/>
                <a:gd name="connsiteY5-1860" fmla="*/ 495558 h 1424419"/>
                <a:gd name="connsiteX6-1861" fmla="*/ 1301746 w 1304127"/>
                <a:gd name="connsiteY6-1862" fmla="*/ 953747 h 1424419"/>
                <a:gd name="connsiteX7-1863" fmla="*/ 1302599 w 1304127"/>
                <a:gd name="connsiteY7-1864" fmla="*/ 1003650 h 1424419"/>
                <a:gd name="connsiteX8-1865" fmla="*/ 1227376 w 1304127"/>
                <a:gd name="connsiteY8-1866" fmla="*/ 1152027 h 1424419"/>
                <a:gd name="connsiteX9-1867" fmla="*/ 1172881 w 1304127"/>
                <a:gd name="connsiteY9-1868" fmla="*/ 1179342 h 1424419"/>
                <a:gd name="connsiteX10-1869" fmla="*/ 792288 w 1304127"/>
                <a:gd name="connsiteY10-1870" fmla="*/ 1385653 h 1424419"/>
                <a:gd name="connsiteX11-1871" fmla="*/ 522686 w 1304127"/>
                <a:gd name="connsiteY11-1872" fmla="*/ 1384922 h 1424419"/>
                <a:gd name="connsiteX12-1873" fmla="*/ 94302 w 1304127"/>
                <a:gd name="connsiteY12-1874" fmla="*/ 1158755 h 1424419"/>
                <a:gd name="connsiteX13-1875" fmla="*/ 39429 w 1304127"/>
                <a:gd name="connsiteY13-1876" fmla="*/ 1117635 h 1424419"/>
                <a:gd name="connsiteX14-1877" fmla="*/ 667 w 1304127"/>
                <a:gd name="connsiteY14-1878" fmla="*/ 999105 h 1424419"/>
                <a:gd name="connsiteX15-1879" fmla="*/ 0 w 1304127"/>
                <a:gd name="connsiteY15-1880" fmla="*/ 972364 h 1424419"/>
                <a:gd name="connsiteX16-1881" fmla="*/ 2496 w 1304127"/>
                <a:gd name="connsiteY16-1882" fmla="*/ 463106 h 1424419"/>
                <a:gd name="connsiteX17-1883" fmla="*/ 2458 w 1304127"/>
                <a:gd name="connsiteY17-1884" fmla="*/ 429563 h 1424419"/>
                <a:gd name="connsiteX18-1885" fmla="*/ 75248 w 1304127"/>
                <a:gd name="connsiteY18-1886" fmla="*/ 303202 h 1424419"/>
                <a:gd name="connsiteX19-1887" fmla="*/ 106293 w 1304127"/>
                <a:gd name="connsiteY19-1888" fmla="*/ 282597 h 1424419"/>
                <a:gd name="connsiteX20-1889" fmla="*/ 541533 w 1304127"/>
                <a:gd name="connsiteY20-1890" fmla="*/ 38110 h 1424419"/>
                <a:gd name="connsiteX21-1891" fmla="*/ 653528 w 1304127"/>
                <a:gd name="connsiteY21-1892" fmla="*/ 0 h 1424419"/>
                <a:gd name="connsiteX0-1893" fmla="*/ 653528 w 1306101"/>
                <a:gd name="connsiteY0-1894" fmla="*/ 0 h 1424419"/>
                <a:gd name="connsiteX1-1895" fmla="*/ 757287 w 1306101"/>
                <a:gd name="connsiteY1-1896" fmla="*/ 32444 h 1424419"/>
                <a:gd name="connsiteX2-1897" fmla="*/ 1206876 w 1306101"/>
                <a:gd name="connsiteY2-1898" fmla="*/ 284945 h 1424419"/>
                <a:gd name="connsiteX3-1899" fmla="*/ 1237706 w 1306101"/>
                <a:gd name="connsiteY3-1900" fmla="*/ 306775 h 1424419"/>
                <a:gd name="connsiteX4-1901" fmla="*/ 1305773 w 1306101"/>
                <a:gd name="connsiteY4-1902" fmla="*/ 442384 h 1424419"/>
                <a:gd name="connsiteX5-1903" fmla="*/ 1303099 w 1306101"/>
                <a:gd name="connsiteY5-1904" fmla="*/ 495558 h 1424419"/>
                <a:gd name="connsiteX6-1905" fmla="*/ 1301746 w 1306101"/>
                <a:gd name="connsiteY6-1906" fmla="*/ 953747 h 1424419"/>
                <a:gd name="connsiteX7-1907" fmla="*/ 1302599 w 1306101"/>
                <a:gd name="connsiteY7-1908" fmla="*/ 1003650 h 1424419"/>
                <a:gd name="connsiteX8-1909" fmla="*/ 1227376 w 1306101"/>
                <a:gd name="connsiteY8-1910" fmla="*/ 1152027 h 1424419"/>
                <a:gd name="connsiteX9-1911" fmla="*/ 1172881 w 1306101"/>
                <a:gd name="connsiteY9-1912" fmla="*/ 1179342 h 1424419"/>
                <a:gd name="connsiteX10-1913" fmla="*/ 792288 w 1306101"/>
                <a:gd name="connsiteY10-1914" fmla="*/ 1385653 h 1424419"/>
                <a:gd name="connsiteX11-1915" fmla="*/ 522686 w 1306101"/>
                <a:gd name="connsiteY11-1916" fmla="*/ 1384922 h 1424419"/>
                <a:gd name="connsiteX12-1917" fmla="*/ 94302 w 1306101"/>
                <a:gd name="connsiteY12-1918" fmla="*/ 1158755 h 1424419"/>
                <a:gd name="connsiteX13-1919" fmla="*/ 39429 w 1306101"/>
                <a:gd name="connsiteY13-1920" fmla="*/ 1117635 h 1424419"/>
                <a:gd name="connsiteX14-1921" fmla="*/ 667 w 1306101"/>
                <a:gd name="connsiteY14-1922" fmla="*/ 999105 h 1424419"/>
                <a:gd name="connsiteX15-1923" fmla="*/ 0 w 1306101"/>
                <a:gd name="connsiteY15-1924" fmla="*/ 972364 h 1424419"/>
                <a:gd name="connsiteX16-1925" fmla="*/ 2496 w 1306101"/>
                <a:gd name="connsiteY16-1926" fmla="*/ 463106 h 1424419"/>
                <a:gd name="connsiteX17-1927" fmla="*/ 2458 w 1306101"/>
                <a:gd name="connsiteY17-1928" fmla="*/ 429563 h 1424419"/>
                <a:gd name="connsiteX18-1929" fmla="*/ 75248 w 1306101"/>
                <a:gd name="connsiteY18-1930" fmla="*/ 303202 h 1424419"/>
                <a:gd name="connsiteX19-1931" fmla="*/ 106293 w 1306101"/>
                <a:gd name="connsiteY19-1932" fmla="*/ 282597 h 1424419"/>
                <a:gd name="connsiteX20-1933" fmla="*/ 541533 w 1306101"/>
                <a:gd name="connsiteY20-1934" fmla="*/ 38110 h 1424419"/>
                <a:gd name="connsiteX21-1935" fmla="*/ 653528 w 1306101"/>
                <a:gd name="connsiteY21-1936" fmla="*/ 0 h 1424419"/>
                <a:gd name="connsiteX0-1937" fmla="*/ 653528 w 1304819"/>
                <a:gd name="connsiteY0-1938" fmla="*/ 0 h 1424419"/>
                <a:gd name="connsiteX1-1939" fmla="*/ 757287 w 1304819"/>
                <a:gd name="connsiteY1-1940" fmla="*/ 32444 h 1424419"/>
                <a:gd name="connsiteX2-1941" fmla="*/ 1206876 w 1304819"/>
                <a:gd name="connsiteY2-1942" fmla="*/ 284945 h 1424419"/>
                <a:gd name="connsiteX3-1943" fmla="*/ 1237706 w 1304819"/>
                <a:gd name="connsiteY3-1944" fmla="*/ 306775 h 1424419"/>
                <a:gd name="connsiteX4-1945" fmla="*/ 1304420 w 1304819"/>
                <a:gd name="connsiteY4-1946" fmla="*/ 434263 h 1424419"/>
                <a:gd name="connsiteX5-1947" fmla="*/ 1303099 w 1304819"/>
                <a:gd name="connsiteY5-1948" fmla="*/ 495558 h 1424419"/>
                <a:gd name="connsiteX6-1949" fmla="*/ 1301746 w 1304819"/>
                <a:gd name="connsiteY6-1950" fmla="*/ 953747 h 1424419"/>
                <a:gd name="connsiteX7-1951" fmla="*/ 1302599 w 1304819"/>
                <a:gd name="connsiteY7-1952" fmla="*/ 1003650 h 1424419"/>
                <a:gd name="connsiteX8-1953" fmla="*/ 1227376 w 1304819"/>
                <a:gd name="connsiteY8-1954" fmla="*/ 1152027 h 1424419"/>
                <a:gd name="connsiteX9-1955" fmla="*/ 1172881 w 1304819"/>
                <a:gd name="connsiteY9-1956" fmla="*/ 1179342 h 1424419"/>
                <a:gd name="connsiteX10-1957" fmla="*/ 792288 w 1304819"/>
                <a:gd name="connsiteY10-1958" fmla="*/ 1385653 h 1424419"/>
                <a:gd name="connsiteX11-1959" fmla="*/ 522686 w 1304819"/>
                <a:gd name="connsiteY11-1960" fmla="*/ 1384922 h 1424419"/>
                <a:gd name="connsiteX12-1961" fmla="*/ 94302 w 1304819"/>
                <a:gd name="connsiteY12-1962" fmla="*/ 1158755 h 1424419"/>
                <a:gd name="connsiteX13-1963" fmla="*/ 39429 w 1304819"/>
                <a:gd name="connsiteY13-1964" fmla="*/ 1117635 h 1424419"/>
                <a:gd name="connsiteX14-1965" fmla="*/ 667 w 1304819"/>
                <a:gd name="connsiteY14-1966" fmla="*/ 999105 h 1424419"/>
                <a:gd name="connsiteX15-1967" fmla="*/ 0 w 1304819"/>
                <a:gd name="connsiteY15-1968" fmla="*/ 972364 h 1424419"/>
                <a:gd name="connsiteX16-1969" fmla="*/ 2496 w 1304819"/>
                <a:gd name="connsiteY16-1970" fmla="*/ 463106 h 1424419"/>
                <a:gd name="connsiteX17-1971" fmla="*/ 2458 w 1304819"/>
                <a:gd name="connsiteY17-1972" fmla="*/ 429563 h 1424419"/>
                <a:gd name="connsiteX18-1973" fmla="*/ 75248 w 1304819"/>
                <a:gd name="connsiteY18-1974" fmla="*/ 303202 h 1424419"/>
                <a:gd name="connsiteX19-1975" fmla="*/ 106293 w 1304819"/>
                <a:gd name="connsiteY19-1976" fmla="*/ 282597 h 1424419"/>
                <a:gd name="connsiteX20-1977" fmla="*/ 541533 w 1304819"/>
                <a:gd name="connsiteY20-1978" fmla="*/ 38110 h 1424419"/>
                <a:gd name="connsiteX21-1979" fmla="*/ 653528 w 1304819"/>
                <a:gd name="connsiteY21-1980" fmla="*/ 0 h 1424419"/>
                <a:gd name="connsiteX0-1981" fmla="*/ 653528 w 1306525"/>
                <a:gd name="connsiteY0-1982" fmla="*/ 0 h 1424419"/>
                <a:gd name="connsiteX1-1983" fmla="*/ 757287 w 1306525"/>
                <a:gd name="connsiteY1-1984" fmla="*/ 32444 h 1424419"/>
                <a:gd name="connsiteX2-1985" fmla="*/ 1206876 w 1306525"/>
                <a:gd name="connsiteY2-1986" fmla="*/ 284945 h 1424419"/>
                <a:gd name="connsiteX3-1987" fmla="*/ 1237706 w 1306525"/>
                <a:gd name="connsiteY3-1988" fmla="*/ 306775 h 1424419"/>
                <a:gd name="connsiteX4-1989" fmla="*/ 1304420 w 1306525"/>
                <a:gd name="connsiteY4-1990" fmla="*/ 434263 h 1424419"/>
                <a:gd name="connsiteX5-1991" fmla="*/ 1305806 w 1306525"/>
                <a:gd name="connsiteY5-1992" fmla="*/ 519922 h 1424419"/>
                <a:gd name="connsiteX6-1993" fmla="*/ 1301746 w 1306525"/>
                <a:gd name="connsiteY6-1994" fmla="*/ 953747 h 1424419"/>
                <a:gd name="connsiteX7-1995" fmla="*/ 1302599 w 1306525"/>
                <a:gd name="connsiteY7-1996" fmla="*/ 1003650 h 1424419"/>
                <a:gd name="connsiteX8-1997" fmla="*/ 1227376 w 1306525"/>
                <a:gd name="connsiteY8-1998" fmla="*/ 1152027 h 1424419"/>
                <a:gd name="connsiteX9-1999" fmla="*/ 1172881 w 1306525"/>
                <a:gd name="connsiteY9-2000" fmla="*/ 1179342 h 1424419"/>
                <a:gd name="connsiteX10-2001" fmla="*/ 792288 w 1306525"/>
                <a:gd name="connsiteY10-2002" fmla="*/ 1385653 h 1424419"/>
                <a:gd name="connsiteX11-2003" fmla="*/ 522686 w 1306525"/>
                <a:gd name="connsiteY11-2004" fmla="*/ 1384922 h 1424419"/>
                <a:gd name="connsiteX12-2005" fmla="*/ 94302 w 1306525"/>
                <a:gd name="connsiteY12-2006" fmla="*/ 1158755 h 1424419"/>
                <a:gd name="connsiteX13-2007" fmla="*/ 39429 w 1306525"/>
                <a:gd name="connsiteY13-2008" fmla="*/ 1117635 h 1424419"/>
                <a:gd name="connsiteX14-2009" fmla="*/ 667 w 1306525"/>
                <a:gd name="connsiteY14-2010" fmla="*/ 999105 h 1424419"/>
                <a:gd name="connsiteX15-2011" fmla="*/ 0 w 1306525"/>
                <a:gd name="connsiteY15-2012" fmla="*/ 972364 h 1424419"/>
                <a:gd name="connsiteX16-2013" fmla="*/ 2496 w 1306525"/>
                <a:gd name="connsiteY16-2014" fmla="*/ 463106 h 1424419"/>
                <a:gd name="connsiteX17-2015" fmla="*/ 2458 w 1306525"/>
                <a:gd name="connsiteY17-2016" fmla="*/ 429563 h 1424419"/>
                <a:gd name="connsiteX18-2017" fmla="*/ 75248 w 1306525"/>
                <a:gd name="connsiteY18-2018" fmla="*/ 303202 h 1424419"/>
                <a:gd name="connsiteX19-2019" fmla="*/ 106293 w 1306525"/>
                <a:gd name="connsiteY19-2020" fmla="*/ 282597 h 1424419"/>
                <a:gd name="connsiteX20-2021" fmla="*/ 541533 w 1306525"/>
                <a:gd name="connsiteY20-2022" fmla="*/ 38110 h 1424419"/>
                <a:gd name="connsiteX21-2023" fmla="*/ 653528 w 1306525"/>
                <a:gd name="connsiteY21-2024" fmla="*/ 0 h 1424419"/>
                <a:gd name="connsiteX0-2025" fmla="*/ 653528 w 1305814"/>
                <a:gd name="connsiteY0-2026" fmla="*/ 0 h 1424419"/>
                <a:gd name="connsiteX1-2027" fmla="*/ 757287 w 1305814"/>
                <a:gd name="connsiteY1-2028" fmla="*/ 32444 h 1424419"/>
                <a:gd name="connsiteX2-2029" fmla="*/ 1206876 w 1305814"/>
                <a:gd name="connsiteY2-2030" fmla="*/ 284945 h 1424419"/>
                <a:gd name="connsiteX3-2031" fmla="*/ 1237706 w 1305814"/>
                <a:gd name="connsiteY3-2032" fmla="*/ 306775 h 1424419"/>
                <a:gd name="connsiteX4-2033" fmla="*/ 1304420 w 1305814"/>
                <a:gd name="connsiteY4-2034" fmla="*/ 434263 h 1424419"/>
                <a:gd name="connsiteX5-2035" fmla="*/ 1305806 w 1305814"/>
                <a:gd name="connsiteY5-2036" fmla="*/ 519922 h 1424419"/>
                <a:gd name="connsiteX6-2037" fmla="*/ 1301746 w 1305814"/>
                <a:gd name="connsiteY6-2038" fmla="*/ 953747 h 1424419"/>
                <a:gd name="connsiteX7-2039" fmla="*/ 1302599 w 1305814"/>
                <a:gd name="connsiteY7-2040" fmla="*/ 1003650 h 1424419"/>
                <a:gd name="connsiteX8-2041" fmla="*/ 1227376 w 1305814"/>
                <a:gd name="connsiteY8-2042" fmla="*/ 1152027 h 1424419"/>
                <a:gd name="connsiteX9-2043" fmla="*/ 1172881 w 1305814"/>
                <a:gd name="connsiteY9-2044" fmla="*/ 1179342 h 1424419"/>
                <a:gd name="connsiteX10-2045" fmla="*/ 792288 w 1305814"/>
                <a:gd name="connsiteY10-2046" fmla="*/ 1385653 h 1424419"/>
                <a:gd name="connsiteX11-2047" fmla="*/ 522686 w 1305814"/>
                <a:gd name="connsiteY11-2048" fmla="*/ 1384922 h 1424419"/>
                <a:gd name="connsiteX12-2049" fmla="*/ 94302 w 1305814"/>
                <a:gd name="connsiteY12-2050" fmla="*/ 1158755 h 1424419"/>
                <a:gd name="connsiteX13-2051" fmla="*/ 39429 w 1305814"/>
                <a:gd name="connsiteY13-2052" fmla="*/ 1117635 h 1424419"/>
                <a:gd name="connsiteX14-2053" fmla="*/ 667 w 1305814"/>
                <a:gd name="connsiteY14-2054" fmla="*/ 999105 h 1424419"/>
                <a:gd name="connsiteX15-2055" fmla="*/ 0 w 1305814"/>
                <a:gd name="connsiteY15-2056" fmla="*/ 972364 h 1424419"/>
                <a:gd name="connsiteX16-2057" fmla="*/ 2496 w 1305814"/>
                <a:gd name="connsiteY16-2058" fmla="*/ 463106 h 1424419"/>
                <a:gd name="connsiteX17-2059" fmla="*/ 2458 w 1305814"/>
                <a:gd name="connsiteY17-2060" fmla="*/ 429563 h 1424419"/>
                <a:gd name="connsiteX18-2061" fmla="*/ 75248 w 1305814"/>
                <a:gd name="connsiteY18-2062" fmla="*/ 303202 h 1424419"/>
                <a:gd name="connsiteX19-2063" fmla="*/ 106293 w 1305814"/>
                <a:gd name="connsiteY19-2064" fmla="*/ 282597 h 1424419"/>
                <a:gd name="connsiteX20-2065" fmla="*/ 541533 w 1305814"/>
                <a:gd name="connsiteY20-2066" fmla="*/ 38110 h 1424419"/>
                <a:gd name="connsiteX21-2067" fmla="*/ 653528 w 1305814"/>
                <a:gd name="connsiteY21-2068" fmla="*/ 0 h 1424419"/>
                <a:gd name="connsiteX0-2069" fmla="*/ 653528 w 1305814"/>
                <a:gd name="connsiteY0-2070" fmla="*/ 0 h 1424419"/>
                <a:gd name="connsiteX1-2071" fmla="*/ 757287 w 1305814"/>
                <a:gd name="connsiteY1-2072" fmla="*/ 32444 h 1424419"/>
                <a:gd name="connsiteX2-2073" fmla="*/ 1206876 w 1305814"/>
                <a:gd name="connsiteY2-2074" fmla="*/ 284945 h 1424419"/>
                <a:gd name="connsiteX3-2075" fmla="*/ 1237706 w 1305814"/>
                <a:gd name="connsiteY3-2076" fmla="*/ 306775 h 1424419"/>
                <a:gd name="connsiteX4-2077" fmla="*/ 1304420 w 1305814"/>
                <a:gd name="connsiteY4-2078" fmla="*/ 434263 h 1424419"/>
                <a:gd name="connsiteX5-2079" fmla="*/ 1305806 w 1305814"/>
                <a:gd name="connsiteY5-2080" fmla="*/ 519922 h 1424419"/>
                <a:gd name="connsiteX6-2081" fmla="*/ 1301746 w 1305814"/>
                <a:gd name="connsiteY6-2082" fmla="*/ 953747 h 1424419"/>
                <a:gd name="connsiteX7-2083" fmla="*/ 1302599 w 1305814"/>
                <a:gd name="connsiteY7-2084" fmla="*/ 1003650 h 1424419"/>
                <a:gd name="connsiteX8-2085" fmla="*/ 1227376 w 1305814"/>
                <a:gd name="connsiteY8-2086" fmla="*/ 1152027 h 1424419"/>
                <a:gd name="connsiteX9-2087" fmla="*/ 1172881 w 1305814"/>
                <a:gd name="connsiteY9-2088" fmla="*/ 1179342 h 1424419"/>
                <a:gd name="connsiteX10-2089" fmla="*/ 792288 w 1305814"/>
                <a:gd name="connsiteY10-2090" fmla="*/ 1385653 h 1424419"/>
                <a:gd name="connsiteX11-2091" fmla="*/ 522686 w 1305814"/>
                <a:gd name="connsiteY11-2092" fmla="*/ 1384922 h 1424419"/>
                <a:gd name="connsiteX12-2093" fmla="*/ 94302 w 1305814"/>
                <a:gd name="connsiteY12-2094" fmla="*/ 1158755 h 1424419"/>
                <a:gd name="connsiteX13-2095" fmla="*/ 39429 w 1305814"/>
                <a:gd name="connsiteY13-2096" fmla="*/ 1117635 h 1424419"/>
                <a:gd name="connsiteX14-2097" fmla="*/ 667 w 1305814"/>
                <a:gd name="connsiteY14-2098" fmla="*/ 999105 h 1424419"/>
                <a:gd name="connsiteX15-2099" fmla="*/ 0 w 1305814"/>
                <a:gd name="connsiteY15-2100" fmla="*/ 972364 h 1424419"/>
                <a:gd name="connsiteX16-2101" fmla="*/ 2496 w 1305814"/>
                <a:gd name="connsiteY16-2102" fmla="*/ 463106 h 1424419"/>
                <a:gd name="connsiteX17-2103" fmla="*/ 2458 w 1305814"/>
                <a:gd name="connsiteY17-2104" fmla="*/ 429563 h 1424419"/>
                <a:gd name="connsiteX18-2105" fmla="*/ 75248 w 1305814"/>
                <a:gd name="connsiteY18-2106" fmla="*/ 303202 h 1424419"/>
                <a:gd name="connsiteX19-2107" fmla="*/ 106293 w 1305814"/>
                <a:gd name="connsiteY19-2108" fmla="*/ 282597 h 1424419"/>
                <a:gd name="connsiteX20-2109" fmla="*/ 541533 w 1305814"/>
                <a:gd name="connsiteY20-2110" fmla="*/ 38110 h 1424419"/>
                <a:gd name="connsiteX21-2111" fmla="*/ 653528 w 1305814"/>
                <a:gd name="connsiteY21-2112" fmla="*/ 0 h 1424419"/>
                <a:gd name="connsiteX0-2113" fmla="*/ 653528 w 1305814"/>
                <a:gd name="connsiteY0-2114" fmla="*/ 0 h 1424419"/>
                <a:gd name="connsiteX1-2115" fmla="*/ 757287 w 1305814"/>
                <a:gd name="connsiteY1-2116" fmla="*/ 32444 h 1424419"/>
                <a:gd name="connsiteX2-2117" fmla="*/ 1206876 w 1305814"/>
                <a:gd name="connsiteY2-2118" fmla="*/ 284945 h 1424419"/>
                <a:gd name="connsiteX3-2119" fmla="*/ 1237706 w 1305814"/>
                <a:gd name="connsiteY3-2120" fmla="*/ 306775 h 1424419"/>
                <a:gd name="connsiteX4-2121" fmla="*/ 1304420 w 1305814"/>
                <a:gd name="connsiteY4-2122" fmla="*/ 434263 h 1424419"/>
                <a:gd name="connsiteX5-2123" fmla="*/ 1305806 w 1305814"/>
                <a:gd name="connsiteY5-2124" fmla="*/ 519922 h 1424419"/>
                <a:gd name="connsiteX6-2125" fmla="*/ 1301746 w 1305814"/>
                <a:gd name="connsiteY6-2126" fmla="*/ 953747 h 1424419"/>
                <a:gd name="connsiteX7-2127" fmla="*/ 1302599 w 1305814"/>
                <a:gd name="connsiteY7-2128" fmla="*/ 1003650 h 1424419"/>
                <a:gd name="connsiteX8-2129" fmla="*/ 1227376 w 1305814"/>
                <a:gd name="connsiteY8-2130" fmla="*/ 1152027 h 1424419"/>
                <a:gd name="connsiteX9-2131" fmla="*/ 1174235 w 1305814"/>
                <a:gd name="connsiteY9-2132" fmla="*/ 1184756 h 1424419"/>
                <a:gd name="connsiteX10-2133" fmla="*/ 792288 w 1305814"/>
                <a:gd name="connsiteY10-2134" fmla="*/ 1385653 h 1424419"/>
                <a:gd name="connsiteX11-2135" fmla="*/ 522686 w 1305814"/>
                <a:gd name="connsiteY11-2136" fmla="*/ 1384922 h 1424419"/>
                <a:gd name="connsiteX12-2137" fmla="*/ 94302 w 1305814"/>
                <a:gd name="connsiteY12-2138" fmla="*/ 1158755 h 1424419"/>
                <a:gd name="connsiteX13-2139" fmla="*/ 39429 w 1305814"/>
                <a:gd name="connsiteY13-2140" fmla="*/ 1117635 h 1424419"/>
                <a:gd name="connsiteX14-2141" fmla="*/ 667 w 1305814"/>
                <a:gd name="connsiteY14-2142" fmla="*/ 999105 h 1424419"/>
                <a:gd name="connsiteX15-2143" fmla="*/ 0 w 1305814"/>
                <a:gd name="connsiteY15-2144" fmla="*/ 972364 h 1424419"/>
                <a:gd name="connsiteX16-2145" fmla="*/ 2496 w 1305814"/>
                <a:gd name="connsiteY16-2146" fmla="*/ 463106 h 1424419"/>
                <a:gd name="connsiteX17-2147" fmla="*/ 2458 w 1305814"/>
                <a:gd name="connsiteY17-2148" fmla="*/ 429563 h 1424419"/>
                <a:gd name="connsiteX18-2149" fmla="*/ 75248 w 1305814"/>
                <a:gd name="connsiteY18-2150" fmla="*/ 303202 h 1424419"/>
                <a:gd name="connsiteX19-2151" fmla="*/ 106293 w 1305814"/>
                <a:gd name="connsiteY19-2152" fmla="*/ 282597 h 1424419"/>
                <a:gd name="connsiteX20-2153" fmla="*/ 541533 w 1305814"/>
                <a:gd name="connsiteY20-2154" fmla="*/ 38110 h 1424419"/>
                <a:gd name="connsiteX21-2155" fmla="*/ 653528 w 1305814"/>
                <a:gd name="connsiteY21-2156" fmla="*/ 0 h 1424419"/>
                <a:gd name="connsiteX0-2157" fmla="*/ 653528 w 1305814"/>
                <a:gd name="connsiteY0-2158" fmla="*/ 0 h 1424419"/>
                <a:gd name="connsiteX1-2159" fmla="*/ 757287 w 1305814"/>
                <a:gd name="connsiteY1-2160" fmla="*/ 32444 h 1424419"/>
                <a:gd name="connsiteX2-2161" fmla="*/ 1206876 w 1305814"/>
                <a:gd name="connsiteY2-2162" fmla="*/ 284945 h 1424419"/>
                <a:gd name="connsiteX3-2163" fmla="*/ 1237706 w 1305814"/>
                <a:gd name="connsiteY3-2164" fmla="*/ 306775 h 1424419"/>
                <a:gd name="connsiteX4-2165" fmla="*/ 1304420 w 1305814"/>
                <a:gd name="connsiteY4-2166" fmla="*/ 434263 h 1424419"/>
                <a:gd name="connsiteX5-2167" fmla="*/ 1305806 w 1305814"/>
                <a:gd name="connsiteY5-2168" fmla="*/ 519922 h 1424419"/>
                <a:gd name="connsiteX6-2169" fmla="*/ 1301746 w 1305814"/>
                <a:gd name="connsiteY6-2170" fmla="*/ 953747 h 1424419"/>
                <a:gd name="connsiteX7-2171" fmla="*/ 1302599 w 1305814"/>
                <a:gd name="connsiteY7-2172" fmla="*/ 1003650 h 1424419"/>
                <a:gd name="connsiteX8-2173" fmla="*/ 1227376 w 1305814"/>
                <a:gd name="connsiteY8-2174" fmla="*/ 1152027 h 1424419"/>
                <a:gd name="connsiteX9-2175" fmla="*/ 1174235 w 1305814"/>
                <a:gd name="connsiteY9-2176" fmla="*/ 1184756 h 1424419"/>
                <a:gd name="connsiteX10-2177" fmla="*/ 792288 w 1305814"/>
                <a:gd name="connsiteY10-2178" fmla="*/ 1385653 h 1424419"/>
                <a:gd name="connsiteX11-2179" fmla="*/ 522686 w 1305814"/>
                <a:gd name="connsiteY11-2180" fmla="*/ 1384922 h 1424419"/>
                <a:gd name="connsiteX12-2181" fmla="*/ 94302 w 1305814"/>
                <a:gd name="connsiteY12-2182" fmla="*/ 1158755 h 1424419"/>
                <a:gd name="connsiteX13-2183" fmla="*/ 39429 w 1305814"/>
                <a:gd name="connsiteY13-2184" fmla="*/ 1117635 h 1424419"/>
                <a:gd name="connsiteX14-2185" fmla="*/ 667 w 1305814"/>
                <a:gd name="connsiteY14-2186" fmla="*/ 999105 h 1424419"/>
                <a:gd name="connsiteX15-2187" fmla="*/ 0 w 1305814"/>
                <a:gd name="connsiteY15-2188" fmla="*/ 972364 h 1424419"/>
                <a:gd name="connsiteX16-2189" fmla="*/ 2496 w 1305814"/>
                <a:gd name="connsiteY16-2190" fmla="*/ 463106 h 1424419"/>
                <a:gd name="connsiteX17-2191" fmla="*/ 2458 w 1305814"/>
                <a:gd name="connsiteY17-2192" fmla="*/ 429563 h 1424419"/>
                <a:gd name="connsiteX18-2193" fmla="*/ 75248 w 1305814"/>
                <a:gd name="connsiteY18-2194" fmla="*/ 303202 h 1424419"/>
                <a:gd name="connsiteX19-2195" fmla="*/ 106293 w 1305814"/>
                <a:gd name="connsiteY19-2196" fmla="*/ 282597 h 1424419"/>
                <a:gd name="connsiteX20-2197" fmla="*/ 541533 w 1305814"/>
                <a:gd name="connsiteY20-2198" fmla="*/ 38110 h 1424419"/>
                <a:gd name="connsiteX21-2199" fmla="*/ 653528 w 1305814"/>
                <a:gd name="connsiteY21-2200" fmla="*/ 0 h 1424419"/>
                <a:gd name="connsiteX0-2201" fmla="*/ 653528 w 1305814"/>
                <a:gd name="connsiteY0-2202" fmla="*/ 0 h 1427408"/>
                <a:gd name="connsiteX1-2203" fmla="*/ 757287 w 1305814"/>
                <a:gd name="connsiteY1-2204" fmla="*/ 32444 h 1427408"/>
                <a:gd name="connsiteX2-2205" fmla="*/ 1206876 w 1305814"/>
                <a:gd name="connsiteY2-2206" fmla="*/ 284945 h 1427408"/>
                <a:gd name="connsiteX3-2207" fmla="*/ 1237706 w 1305814"/>
                <a:gd name="connsiteY3-2208" fmla="*/ 306775 h 1427408"/>
                <a:gd name="connsiteX4-2209" fmla="*/ 1304420 w 1305814"/>
                <a:gd name="connsiteY4-2210" fmla="*/ 434263 h 1427408"/>
                <a:gd name="connsiteX5-2211" fmla="*/ 1305806 w 1305814"/>
                <a:gd name="connsiteY5-2212" fmla="*/ 519922 h 1427408"/>
                <a:gd name="connsiteX6-2213" fmla="*/ 1301746 w 1305814"/>
                <a:gd name="connsiteY6-2214" fmla="*/ 953747 h 1427408"/>
                <a:gd name="connsiteX7-2215" fmla="*/ 1302599 w 1305814"/>
                <a:gd name="connsiteY7-2216" fmla="*/ 1003650 h 1427408"/>
                <a:gd name="connsiteX8-2217" fmla="*/ 1227376 w 1305814"/>
                <a:gd name="connsiteY8-2218" fmla="*/ 1152027 h 1427408"/>
                <a:gd name="connsiteX9-2219" fmla="*/ 1174235 w 1305814"/>
                <a:gd name="connsiteY9-2220" fmla="*/ 1184756 h 1427408"/>
                <a:gd name="connsiteX10-2221" fmla="*/ 792288 w 1305814"/>
                <a:gd name="connsiteY10-2222" fmla="*/ 1385653 h 1427408"/>
                <a:gd name="connsiteX11-2223" fmla="*/ 517719 w 1305814"/>
                <a:gd name="connsiteY11-2224" fmla="*/ 1389889 h 1427408"/>
                <a:gd name="connsiteX12-2225" fmla="*/ 94302 w 1305814"/>
                <a:gd name="connsiteY12-2226" fmla="*/ 1158755 h 1427408"/>
                <a:gd name="connsiteX13-2227" fmla="*/ 39429 w 1305814"/>
                <a:gd name="connsiteY13-2228" fmla="*/ 1117635 h 1427408"/>
                <a:gd name="connsiteX14-2229" fmla="*/ 667 w 1305814"/>
                <a:gd name="connsiteY14-2230" fmla="*/ 999105 h 1427408"/>
                <a:gd name="connsiteX15-2231" fmla="*/ 0 w 1305814"/>
                <a:gd name="connsiteY15-2232" fmla="*/ 972364 h 1427408"/>
                <a:gd name="connsiteX16-2233" fmla="*/ 2496 w 1305814"/>
                <a:gd name="connsiteY16-2234" fmla="*/ 463106 h 1427408"/>
                <a:gd name="connsiteX17-2235" fmla="*/ 2458 w 1305814"/>
                <a:gd name="connsiteY17-2236" fmla="*/ 429563 h 1427408"/>
                <a:gd name="connsiteX18-2237" fmla="*/ 75248 w 1305814"/>
                <a:gd name="connsiteY18-2238" fmla="*/ 303202 h 1427408"/>
                <a:gd name="connsiteX19-2239" fmla="*/ 106293 w 1305814"/>
                <a:gd name="connsiteY19-2240" fmla="*/ 282597 h 1427408"/>
                <a:gd name="connsiteX20-2241" fmla="*/ 541533 w 1305814"/>
                <a:gd name="connsiteY20-2242" fmla="*/ 38110 h 1427408"/>
                <a:gd name="connsiteX21-2243" fmla="*/ 653528 w 1305814"/>
                <a:gd name="connsiteY21-2244" fmla="*/ 0 h 1427408"/>
                <a:gd name="connsiteX0-2245" fmla="*/ 653528 w 1305814"/>
                <a:gd name="connsiteY0-2246" fmla="*/ 0 h 1427408"/>
                <a:gd name="connsiteX1-2247" fmla="*/ 757287 w 1305814"/>
                <a:gd name="connsiteY1-2248" fmla="*/ 32444 h 1427408"/>
                <a:gd name="connsiteX2-2249" fmla="*/ 1206876 w 1305814"/>
                <a:gd name="connsiteY2-2250" fmla="*/ 284945 h 1427408"/>
                <a:gd name="connsiteX3-2251" fmla="*/ 1237706 w 1305814"/>
                <a:gd name="connsiteY3-2252" fmla="*/ 306775 h 1427408"/>
                <a:gd name="connsiteX4-2253" fmla="*/ 1304420 w 1305814"/>
                <a:gd name="connsiteY4-2254" fmla="*/ 434263 h 1427408"/>
                <a:gd name="connsiteX5-2255" fmla="*/ 1305806 w 1305814"/>
                <a:gd name="connsiteY5-2256" fmla="*/ 519922 h 1427408"/>
                <a:gd name="connsiteX6-2257" fmla="*/ 1301746 w 1305814"/>
                <a:gd name="connsiteY6-2258" fmla="*/ 953747 h 1427408"/>
                <a:gd name="connsiteX7-2259" fmla="*/ 1302599 w 1305814"/>
                <a:gd name="connsiteY7-2260" fmla="*/ 1003650 h 1427408"/>
                <a:gd name="connsiteX8-2261" fmla="*/ 1227376 w 1305814"/>
                <a:gd name="connsiteY8-2262" fmla="*/ 1152027 h 1427408"/>
                <a:gd name="connsiteX9-2263" fmla="*/ 1174235 w 1305814"/>
                <a:gd name="connsiteY9-2264" fmla="*/ 1184756 h 1427408"/>
                <a:gd name="connsiteX10-2265" fmla="*/ 792288 w 1305814"/>
                <a:gd name="connsiteY10-2266" fmla="*/ 1385653 h 1427408"/>
                <a:gd name="connsiteX11-2267" fmla="*/ 517719 w 1305814"/>
                <a:gd name="connsiteY11-2268" fmla="*/ 1389889 h 1427408"/>
                <a:gd name="connsiteX12-2269" fmla="*/ 94302 w 1305814"/>
                <a:gd name="connsiteY12-2270" fmla="*/ 1158755 h 1427408"/>
                <a:gd name="connsiteX13-2271" fmla="*/ 39429 w 1305814"/>
                <a:gd name="connsiteY13-2272" fmla="*/ 1117635 h 1427408"/>
                <a:gd name="connsiteX14-2273" fmla="*/ 667 w 1305814"/>
                <a:gd name="connsiteY14-2274" fmla="*/ 999105 h 1427408"/>
                <a:gd name="connsiteX15-2275" fmla="*/ 0 w 1305814"/>
                <a:gd name="connsiteY15-2276" fmla="*/ 972364 h 1427408"/>
                <a:gd name="connsiteX16-2277" fmla="*/ 2496 w 1305814"/>
                <a:gd name="connsiteY16-2278" fmla="*/ 463106 h 1427408"/>
                <a:gd name="connsiteX17-2279" fmla="*/ 2458 w 1305814"/>
                <a:gd name="connsiteY17-2280" fmla="*/ 429563 h 1427408"/>
                <a:gd name="connsiteX18-2281" fmla="*/ 75248 w 1305814"/>
                <a:gd name="connsiteY18-2282" fmla="*/ 303202 h 1427408"/>
                <a:gd name="connsiteX19-2283" fmla="*/ 106293 w 1305814"/>
                <a:gd name="connsiteY19-2284" fmla="*/ 282597 h 1427408"/>
                <a:gd name="connsiteX20-2285" fmla="*/ 541533 w 1305814"/>
                <a:gd name="connsiteY20-2286" fmla="*/ 38110 h 1427408"/>
                <a:gd name="connsiteX21-2287" fmla="*/ 653528 w 1305814"/>
                <a:gd name="connsiteY21-2288" fmla="*/ 0 h 1427408"/>
                <a:gd name="connsiteX0-2289" fmla="*/ 653528 w 1305814"/>
                <a:gd name="connsiteY0-2290" fmla="*/ 0 h 1421591"/>
                <a:gd name="connsiteX1-2291" fmla="*/ 757287 w 1305814"/>
                <a:gd name="connsiteY1-2292" fmla="*/ 32444 h 1421591"/>
                <a:gd name="connsiteX2-2293" fmla="*/ 1206876 w 1305814"/>
                <a:gd name="connsiteY2-2294" fmla="*/ 284945 h 1421591"/>
                <a:gd name="connsiteX3-2295" fmla="*/ 1237706 w 1305814"/>
                <a:gd name="connsiteY3-2296" fmla="*/ 306775 h 1421591"/>
                <a:gd name="connsiteX4-2297" fmla="*/ 1304420 w 1305814"/>
                <a:gd name="connsiteY4-2298" fmla="*/ 434263 h 1421591"/>
                <a:gd name="connsiteX5-2299" fmla="*/ 1305806 w 1305814"/>
                <a:gd name="connsiteY5-2300" fmla="*/ 519922 h 1421591"/>
                <a:gd name="connsiteX6-2301" fmla="*/ 1301746 w 1305814"/>
                <a:gd name="connsiteY6-2302" fmla="*/ 953747 h 1421591"/>
                <a:gd name="connsiteX7-2303" fmla="*/ 1302599 w 1305814"/>
                <a:gd name="connsiteY7-2304" fmla="*/ 1003650 h 1421591"/>
                <a:gd name="connsiteX8-2305" fmla="*/ 1227376 w 1305814"/>
                <a:gd name="connsiteY8-2306" fmla="*/ 1152027 h 1421591"/>
                <a:gd name="connsiteX9-2307" fmla="*/ 1174235 w 1305814"/>
                <a:gd name="connsiteY9-2308" fmla="*/ 1184756 h 1421591"/>
                <a:gd name="connsiteX10-2309" fmla="*/ 792288 w 1305814"/>
                <a:gd name="connsiteY10-2310" fmla="*/ 1385653 h 1421591"/>
                <a:gd name="connsiteX11-2311" fmla="*/ 502818 w 1305814"/>
                <a:gd name="connsiteY11-2312" fmla="*/ 1379955 h 1421591"/>
                <a:gd name="connsiteX12-2313" fmla="*/ 94302 w 1305814"/>
                <a:gd name="connsiteY12-2314" fmla="*/ 1158755 h 1421591"/>
                <a:gd name="connsiteX13-2315" fmla="*/ 39429 w 1305814"/>
                <a:gd name="connsiteY13-2316" fmla="*/ 1117635 h 1421591"/>
                <a:gd name="connsiteX14-2317" fmla="*/ 667 w 1305814"/>
                <a:gd name="connsiteY14-2318" fmla="*/ 999105 h 1421591"/>
                <a:gd name="connsiteX15-2319" fmla="*/ 0 w 1305814"/>
                <a:gd name="connsiteY15-2320" fmla="*/ 972364 h 1421591"/>
                <a:gd name="connsiteX16-2321" fmla="*/ 2496 w 1305814"/>
                <a:gd name="connsiteY16-2322" fmla="*/ 463106 h 1421591"/>
                <a:gd name="connsiteX17-2323" fmla="*/ 2458 w 1305814"/>
                <a:gd name="connsiteY17-2324" fmla="*/ 429563 h 1421591"/>
                <a:gd name="connsiteX18-2325" fmla="*/ 75248 w 1305814"/>
                <a:gd name="connsiteY18-2326" fmla="*/ 303202 h 1421591"/>
                <a:gd name="connsiteX19-2327" fmla="*/ 106293 w 1305814"/>
                <a:gd name="connsiteY19-2328" fmla="*/ 282597 h 1421591"/>
                <a:gd name="connsiteX20-2329" fmla="*/ 541533 w 1305814"/>
                <a:gd name="connsiteY20-2330" fmla="*/ 38110 h 1421591"/>
                <a:gd name="connsiteX21-2331" fmla="*/ 653528 w 1305814"/>
                <a:gd name="connsiteY21-2332" fmla="*/ 0 h 1421591"/>
                <a:gd name="connsiteX0-2333" fmla="*/ 653528 w 1305814"/>
                <a:gd name="connsiteY0-2334" fmla="*/ 0 h 1423589"/>
                <a:gd name="connsiteX1-2335" fmla="*/ 757287 w 1305814"/>
                <a:gd name="connsiteY1-2336" fmla="*/ 32444 h 1423589"/>
                <a:gd name="connsiteX2-2337" fmla="*/ 1206876 w 1305814"/>
                <a:gd name="connsiteY2-2338" fmla="*/ 284945 h 1423589"/>
                <a:gd name="connsiteX3-2339" fmla="*/ 1237706 w 1305814"/>
                <a:gd name="connsiteY3-2340" fmla="*/ 306775 h 1423589"/>
                <a:gd name="connsiteX4-2341" fmla="*/ 1304420 w 1305814"/>
                <a:gd name="connsiteY4-2342" fmla="*/ 434263 h 1423589"/>
                <a:gd name="connsiteX5-2343" fmla="*/ 1305806 w 1305814"/>
                <a:gd name="connsiteY5-2344" fmla="*/ 519922 h 1423589"/>
                <a:gd name="connsiteX6-2345" fmla="*/ 1301746 w 1305814"/>
                <a:gd name="connsiteY6-2346" fmla="*/ 953747 h 1423589"/>
                <a:gd name="connsiteX7-2347" fmla="*/ 1302599 w 1305814"/>
                <a:gd name="connsiteY7-2348" fmla="*/ 1003650 h 1423589"/>
                <a:gd name="connsiteX8-2349" fmla="*/ 1227376 w 1305814"/>
                <a:gd name="connsiteY8-2350" fmla="*/ 1152027 h 1423589"/>
                <a:gd name="connsiteX9-2351" fmla="*/ 1174235 w 1305814"/>
                <a:gd name="connsiteY9-2352" fmla="*/ 1184756 h 1423589"/>
                <a:gd name="connsiteX10-2353" fmla="*/ 792288 w 1305814"/>
                <a:gd name="connsiteY10-2354" fmla="*/ 1385653 h 1423589"/>
                <a:gd name="connsiteX11-2355" fmla="*/ 502818 w 1305814"/>
                <a:gd name="connsiteY11-2356" fmla="*/ 1379955 h 1423589"/>
                <a:gd name="connsiteX12-2357" fmla="*/ 94302 w 1305814"/>
                <a:gd name="connsiteY12-2358" fmla="*/ 1158755 h 1423589"/>
                <a:gd name="connsiteX13-2359" fmla="*/ 39429 w 1305814"/>
                <a:gd name="connsiteY13-2360" fmla="*/ 1117635 h 1423589"/>
                <a:gd name="connsiteX14-2361" fmla="*/ 667 w 1305814"/>
                <a:gd name="connsiteY14-2362" fmla="*/ 999105 h 1423589"/>
                <a:gd name="connsiteX15-2363" fmla="*/ 0 w 1305814"/>
                <a:gd name="connsiteY15-2364" fmla="*/ 972364 h 1423589"/>
                <a:gd name="connsiteX16-2365" fmla="*/ 2496 w 1305814"/>
                <a:gd name="connsiteY16-2366" fmla="*/ 463106 h 1423589"/>
                <a:gd name="connsiteX17-2367" fmla="*/ 2458 w 1305814"/>
                <a:gd name="connsiteY17-2368" fmla="*/ 429563 h 1423589"/>
                <a:gd name="connsiteX18-2369" fmla="*/ 75248 w 1305814"/>
                <a:gd name="connsiteY18-2370" fmla="*/ 303202 h 1423589"/>
                <a:gd name="connsiteX19-2371" fmla="*/ 106293 w 1305814"/>
                <a:gd name="connsiteY19-2372" fmla="*/ 282597 h 1423589"/>
                <a:gd name="connsiteX20-2373" fmla="*/ 541533 w 1305814"/>
                <a:gd name="connsiteY20-2374" fmla="*/ 38110 h 1423589"/>
                <a:gd name="connsiteX21-2375" fmla="*/ 653528 w 1305814"/>
                <a:gd name="connsiteY21-2376" fmla="*/ 0 h 1423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1305814" h="1423589">
                  <a:moveTo>
                    <a:pt x="653528" y="0"/>
                  </a:moveTo>
                  <a:cubicBezTo>
                    <a:pt x="684553" y="-1"/>
                    <a:pt x="736057" y="24011"/>
                    <a:pt x="757287" y="32444"/>
                  </a:cubicBezTo>
                  <a:lnTo>
                    <a:pt x="1206876" y="284945"/>
                  </a:lnTo>
                  <a:cubicBezTo>
                    <a:pt x="1213399" y="291230"/>
                    <a:pt x="1233090" y="301119"/>
                    <a:pt x="1237706" y="306775"/>
                  </a:cubicBezTo>
                  <a:cubicBezTo>
                    <a:pt x="1285405" y="341141"/>
                    <a:pt x="1301367" y="360355"/>
                    <a:pt x="1304420" y="434263"/>
                  </a:cubicBezTo>
                  <a:cubicBezTo>
                    <a:pt x="1306256" y="435452"/>
                    <a:pt x="1303756" y="518852"/>
                    <a:pt x="1305806" y="519922"/>
                  </a:cubicBezTo>
                  <a:cubicBezTo>
                    <a:pt x="1306028" y="563787"/>
                    <a:pt x="1301771" y="907207"/>
                    <a:pt x="1301746" y="953747"/>
                  </a:cubicBezTo>
                  <a:cubicBezTo>
                    <a:pt x="1301579" y="970833"/>
                    <a:pt x="1302766" y="986564"/>
                    <a:pt x="1302599" y="1003650"/>
                  </a:cubicBezTo>
                  <a:cubicBezTo>
                    <a:pt x="1298075" y="1097264"/>
                    <a:pt x="1299308" y="1117497"/>
                    <a:pt x="1227376" y="1152027"/>
                  </a:cubicBezTo>
                  <a:cubicBezTo>
                    <a:pt x="1229069" y="1151612"/>
                    <a:pt x="1262992" y="1133636"/>
                    <a:pt x="1174235" y="1184756"/>
                  </a:cubicBezTo>
                  <a:cubicBezTo>
                    <a:pt x="1102911" y="1225835"/>
                    <a:pt x="986013" y="1283805"/>
                    <a:pt x="792288" y="1385653"/>
                  </a:cubicBezTo>
                  <a:cubicBezTo>
                    <a:pt x="702978" y="1424034"/>
                    <a:pt x="634560" y="1449454"/>
                    <a:pt x="502818" y="1379955"/>
                  </a:cubicBezTo>
                  <a:cubicBezTo>
                    <a:pt x="358670" y="1301859"/>
                    <a:pt x="241278" y="1242506"/>
                    <a:pt x="94302" y="1158755"/>
                  </a:cubicBezTo>
                  <a:cubicBezTo>
                    <a:pt x="64301" y="1138833"/>
                    <a:pt x="61069" y="1137739"/>
                    <a:pt x="39429" y="1117635"/>
                  </a:cubicBezTo>
                  <a:cubicBezTo>
                    <a:pt x="9399" y="1091481"/>
                    <a:pt x="81" y="1056313"/>
                    <a:pt x="667" y="999105"/>
                  </a:cubicBezTo>
                  <a:cubicBezTo>
                    <a:pt x="445" y="990191"/>
                    <a:pt x="222" y="981278"/>
                    <a:pt x="0" y="972364"/>
                  </a:cubicBezTo>
                  <a:lnTo>
                    <a:pt x="2496" y="463106"/>
                  </a:lnTo>
                  <a:cubicBezTo>
                    <a:pt x="2483" y="451925"/>
                    <a:pt x="2471" y="440744"/>
                    <a:pt x="2458" y="429563"/>
                  </a:cubicBezTo>
                  <a:cubicBezTo>
                    <a:pt x="2770" y="365277"/>
                    <a:pt x="14732" y="348090"/>
                    <a:pt x="75248" y="303202"/>
                  </a:cubicBezTo>
                  <a:lnTo>
                    <a:pt x="106293" y="282597"/>
                  </a:lnTo>
                  <a:lnTo>
                    <a:pt x="541533" y="38110"/>
                  </a:lnTo>
                  <a:cubicBezTo>
                    <a:pt x="582751" y="12487"/>
                    <a:pt x="613897" y="0"/>
                    <a:pt x="653528" y="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" name="KSO_Shape"/>
            <p:cNvSpPr>
              <a:spLocks noChangeAspect="1"/>
            </p:cNvSpPr>
            <p:nvPr/>
          </p:nvSpPr>
          <p:spPr bwMode="auto">
            <a:xfrm>
              <a:off x="1613586" y="3052410"/>
              <a:ext cx="371520" cy="432000"/>
            </a:xfrm>
            <a:custGeom>
              <a:avLst/>
              <a:gdLst>
                <a:gd name="T0" fmla="*/ 2147483646 w 5822"/>
                <a:gd name="T1" fmla="*/ 2147483646 h 6759"/>
                <a:gd name="T2" fmla="*/ 2147483646 w 5822"/>
                <a:gd name="T3" fmla="*/ 2147483646 h 6759"/>
                <a:gd name="T4" fmla="*/ 2147483646 w 5822"/>
                <a:gd name="T5" fmla="*/ 2147483646 h 6759"/>
                <a:gd name="T6" fmla="*/ 2147483646 w 5822"/>
                <a:gd name="T7" fmla="*/ 2147483646 h 6759"/>
                <a:gd name="T8" fmla="*/ 2147483646 w 5822"/>
                <a:gd name="T9" fmla="*/ 2147483646 h 6759"/>
                <a:gd name="T10" fmla="*/ 2147483646 w 5822"/>
                <a:gd name="T11" fmla="*/ 1253760573 h 6759"/>
                <a:gd name="T12" fmla="*/ 2147483646 w 5822"/>
                <a:gd name="T13" fmla="*/ 2147483646 h 6759"/>
                <a:gd name="T14" fmla="*/ 2147483646 w 5822"/>
                <a:gd name="T15" fmla="*/ 2147483646 h 6759"/>
                <a:gd name="T16" fmla="*/ 2147483646 w 5822"/>
                <a:gd name="T17" fmla="*/ 2147483646 h 6759"/>
                <a:gd name="T18" fmla="*/ 2147483646 w 5822"/>
                <a:gd name="T19" fmla="*/ 2147483646 h 6759"/>
                <a:gd name="T20" fmla="*/ 2147483646 w 5822"/>
                <a:gd name="T21" fmla="*/ 2147483646 h 6759"/>
                <a:gd name="T22" fmla="*/ 2147483646 w 5822"/>
                <a:gd name="T23" fmla="*/ 2147483646 h 6759"/>
                <a:gd name="T24" fmla="*/ 2147483646 w 5822"/>
                <a:gd name="T25" fmla="*/ 2147483646 h 6759"/>
                <a:gd name="T26" fmla="*/ 2147483646 w 5822"/>
                <a:gd name="T27" fmla="*/ 2147483646 h 6759"/>
                <a:gd name="T28" fmla="*/ 2147483646 w 5822"/>
                <a:gd name="T29" fmla="*/ 2147483646 h 6759"/>
                <a:gd name="T30" fmla="*/ 2147483646 w 5822"/>
                <a:gd name="T31" fmla="*/ 2147483646 h 6759"/>
                <a:gd name="T32" fmla="*/ 2147483646 w 5822"/>
                <a:gd name="T33" fmla="*/ 2147483646 h 6759"/>
                <a:gd name="T34" fmla="*/ 2147483646 w 5822"/>
                <a:gd name="T35" fmla="*/ 2147483646 h 6759"/>
                <a:gd name="T36" fmla="*/ 2147483646 w 5822"/>
                <a:gd name="T37" fmla="*/ 2147483646 h 6759"/>
                <a:gd name="T38" fmla="*/ 2147483646 w 5822"/>
                <a:gd name="T39" fmla="*/ 2147483646 h 6759"/>
                <a:gd name="T40" fmla="*/ 0 w 5822"/>
                <a:gd name="T41" fmla="*/ 2147483646 h 6759"/>
                <a:gd name="T42" fmla="*/ 2147483646 w 5822"/>
                <a:gd name="T43" fmla="*/ 2147483646 h 6759"/>
                <a:gd name="T44" fmla="*/ 2147483646 w 5822"/>
                <a:gd name="T45" fmla="*/ 2147483646 h 6759"/>
                <a:gd name="T46" fmla="*/ 2147483646 w 5822"/>
                <a:gd name="T47" fmla="*/ 2147483646 h 6759"/>
                <a:gd name="T48" fmla="*/ 2147483646 w 5822"/>
                <a:gd name="T49" fmla="*/ 2147483646 h 6759"/>
                <a:gd name="T50" fmla="*/ 2147483646 w 5822"/>
                <a:gd name="T51" fmla="*/ 2147483646 h 6759"/>
                <a:gd name="T52" fmla="*/ 2147483646 w 5822"/>
                <a:gd name="T53" fmla="*/ 2147483646 h 6759"/>
                <a:gd name="T54" fmla="*/ 2147483646 w 5822"/>
                <a:gd name="T55" fmla="*/ 2147483646 h 6759"/>
                <a:gd name="T56" fmla="*/ 2147483646 w 5822"/>
                <a:gd name="T57" fmla="*/ 2147483646 h 6759"/>
                <a:gd name="T58" fmla="*/ 2147483646 w 5822"/>
                <a:gd name="T59" fmla="*/ 2147483646 h 6759"/>
                <a:gd name="T60" fmla="*/ 2147483646 w 5822"/>
                <a:gd name="T61" fmla="*/ 2147483646 h 6759"/>
                <a:gd name="T62" fmla="*/ 2147483646 w 5822"/>
                <a:gd name="T63" fmla="*/ 2147483646 h 6759"/>
                <a:gd name="T64" fmla="*/ 2147483646 w 5822"/>
                <a:gd name="T65" fmla="*/ 2147483646 h 6759"/>
                <a:gd name="T66" fmla="*/ 2147483646 w 5822"/>
                <a:gd name="T67" fmla="*/ 2147483646 h 6759"/>
                <a:gd name="T68" fmla="*/ 2147483646 w 5822"/>
                <a:gd name="T69" fmla="*/ 2147483646 h 6759"/>
                <a:gd name="T70" fmla="*/ 2147483646 w 5822"/>
                <a:gd name="T71" fmla="*/ 2147483646 h 6759"/>
                <a:gd name="T72" fmla="*/ 2147483646 w 5822"/>
                <a:gd name="T73" fmla="*/ 2147483646 h 6759"/>
                <a:gd name="T74" fmla="*/ 2147483646 w 5822"/>
                <a:gd name="T75" fmla="*/ 2147483646 h 6759"/>
                <a:gd name="T76" fmla="*/ 2147483646 w 5822"/>
                <a:gd name="T77" fmla="*/ 2147483646 h 6759"/>
                <a:gd name="T78" fmla="*/ 2147483646 w 5822"/>
                <a:gd name="T79" fmla="*/ 2147483646 h 6759"/>
                <a:gd name="T80" fmla="*/ 2147483646 w 5822"/>
                <a:gd name="T81" fmla="*/ 2147483646 h 6759"/>
                <a:gd name="T82" fmla="*/ 2147483646 w 5822"/>
                <a:gd name="T83" fmla="*/ 2147483646 h 6759"/>
                <a:gd name="T84" fmla="*/ 2147483646 w 5822"/>
                <a:gd name="T85" fmla="*/ 2147483646 h 6759"/>
                <a:gd name="T86" fmla="*/ 2147483646 w 5822"/>
                <a:gd name="T87" fmla="*/ 2147483646 h 6759"/>
                <a:gd name="T88" fmla="*/ 2147483646 w 5822"/>
                <a:gd name="T89" fmla="*/ 2147483646 h 6759"/>
                <a:gd name="T90" fmla="*/ 2147483646 w 5822"/>
                <a:gd name="T91" fmla="*/ 2147483646 h 6759"/>
                <a:gd name="T92" fmla="*/ 2147483646 w 5822"/>
                <a:gd name="T93" fmla="*/ 2147483646 h 6759"/>
                <a:gd name="T94" fmla="*/ 2147483646 w 5822"/>
                <a:gd name="T95" fmla="*/ 2147483646 h 6759"/>
                <a:gd name="T96" fmla="*/ 2147483646 w 5822"/>
                <a:gd name="T97" fmla="*/ 2147483646 h 675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822" h="6759">
                  <a:moveTo>
                    <a:pt x="0" y="6351"/>
                  </a:moveTo>
                  <a:lnTo>
                    <a:pt x="129" y="6351"/>
                  </a:lnTo>
                  <a:lnTo>
                    <a:pt x="129" y="3057"/>
                  </a:lnTo>
                  <a:lnTo>
                    <a:pt x="129" y="2914"/>
                  </a:lnTo>
                  <a:lnTo>
                    <a:pt x="266" y="2865"/>
                  </a:lnTo>
                  <a:lnTo>
                    <a:pt x="1775" y="2337"/>
                  </a:lnTo>
                  <a:lnTo>
                    <a:pt x="1775" y="1515"/>
                  </a:lnTo>
                  <a:lnTo>
                    <a:pt x="1775" y="1386"/>
                  </a:lnTo>
                  <a:lnTo>
                    <a:pt x="1892" y="1331"/>
                  </a:lnTo>
                  <a:lnTo>
                    <a:pt x="4422" y="137"/>
                  </a:lnTo>
                  <a:lnTo>
                    <a:pt x="4714" y="0"/>
                  </a:lnTo>
                  <a:lnTo>
                    <a:pt x="4714" y="56"/>
                  </a:lnTo>
                  <a:lnTo>
                    <a:pt x="5511" y="532"/>
                  </a:lnTo>
                  <a:lnTo>
                    <a:pt x="5511" y="6326"/>
                  </a:lnTo>
                  <a:lnTo>
                    <a:pt x="5822" y="6326"/>
                  </a:lnTo>
                  <a:lnTo>
                    <a:pt x="5822" y="6734"/>
                  </a:lnTo>
                  <a:lnTo>
                    <a:pt x="4510" y="6734"/>
                  </a:lnTo>
                  <a:lnTo>
                    <a:pt x="4305" y="6734"/>
                  </a:lnTo>
                  <a:lnTo>
                    <a:pt x="4305" y="6529"/>
                  </a:lnTo>
                  <a:lnTo>
                    <a:pt x="4305" y="643"/>
                  </a:lnTo>
                  <a:lnTo>
                    <a:pt x="2183" y="1644"/>
                  </a:lnTo>
                  <a:lnTo>
                    <a:pt x="2183" y="2194"/>
                  </a:lnTo>
                  <a:lnTo>
                    <a:pt x="2798" y="1979"/>
                  </a:lnTo>
                  <a:lnTo>
                    <a:pt x="3035" y="1895"/>
                  </a:lnTo>
                  <a:lnTo>
                    <a:pt x="3035" y="1889"/>
                  </a:lnTo>
                  <a:lnTo>
                    <a:pt x="3042" y="1892"/>
                  </a:lnTo>
                  <a:lnTo>
                    <a:pt x="3068" y="1884"/>
                  </a:lnTo>
                  <a:lnTo>
                    <a:pt x="3068" y="1909"/>
                  </a:lnTo>
                  <a:lnTo>
                    <a:pt x="3862" y="2381"/>
                  </a:lnTo>
                  <a:lnTo>
                    <a:pt x="3862" y="6313"/>
                  </a:lnTo>
                  <a:lnTo>
                    <a:pt x="4177" y="6313"/>
                  </a:lnTo>
                  <a:lnTo>
                    <a:pt x="4177" y="6722"/>
                  </a:lnTo>
                  <a:lnTo>
                    <a:pt x="2865" y="6722"/>
                  </a:lnTo>
                  <a:lnTo>
                    <a:pt x="2661" y="6722"/>
                  </a:lnTo>
                  <a:lnTo>
                    <a:pt x="2661" y="6517"/>
                  </a:lnTo>
                  <a:lnTo>
                    <a:pt x="2661" y="2458"/>
                  </a:lnTo>
                  <a:lnTo>
                    <a:pt x="538" y="3202"/>
                  </a:lnTo>
                  <a:lnTo>
                    <a:pt x="538" y="6556"/>
                  </a:lnTo>
                  <a:lnTo>
                    <a:pt x="538" y="6759"/>
                  </a:lnTo>
                  <a:lnTo>
                    <a:pt x="334" y="6759"/>
                  </a:lnTo>
                  <a:lnTo>
                    <a:pt x="0" y="6759"/>
                  </a:lnTo>
                  <a:lnTo>
                    <a:pt x="0" y="6351"/>
                  </a:lnTo>
                  <a:close/>
                  <a:moveTo>
                    <a:pt x="776" y="6707"/>
                  </a:moveTo>
                  <a:lnTo>
                    <a:pt x="776" y="6707"/>
                  </a:lnTo>
                  <a:lnTo>
                    <a:pt x="1501" y="6707"/>
                  </a:lnTo>
                  <a:lnTo>
                    <a:pt x="2348" y="6707"/>
                  </a:lnTo>
                  <a:lnTo>
                    <a:pt x="2348" y="5989"/>
                  </a:lnTo>
                  <a:lnTo>
                    <a:pt x="1501" y="6044"/>
                  </a:lnTo>
                  <a:lnTo>
                    <a:pt x="776" y="6092"/>
                  </a:lnTo>
                  <a:lnTo>
                    <a:pt x="776" y="6707"/>
                  </a:lnTo>
                  <a:close/>
                  <a:moveTo>
                    <a:pt x="776" y="4048"/>
                  </a:moveTo>
                  <a:lnTo>
                    <a:pt x="776" y="4048"/>
                  </a:lnTo>
                  <a:lnTo>
                    <a:pt x="1501" y="3842"/>
                  </a:lnTo>
                  <a:lnTo>
                    <a:pt x="2348" y="3604"/>
                  </a:lnTo>
                  <a:lnTo>
                    <a:pt x="2348" y="2883"/>
                  </a:lnTo>
                  <a:lnTo>
                    <a:pt x="1501" y="3178"/>
                  </a:lnTo>
                  <a:lnTo>
                    <a:pt x="776" y="3431"/>
                  </a:lnTo>
                  <a:lnTo>
                    <a:pt x="776" y="4048"/>
                  </a:lnTo>
                  <a:close/>
                  <a:moveTo>
                    <a:pt x="776" y="4926"/>
                  </a:moveTo>
                  <a:lnTo>
                    <a:pt x="776" y="4926"/>
                  </a:lnTo>
                  <a:lnTo>
                    <a:pt x="1501" y="4788"/>
                  </a:lnTo>
                  <a:lnTo>
                    <a:pt x="2348" y="4628"/>
                  </a:lnTo>
                  <a:lnTo>
                    <a:pt x="2348" y="3909"/>
                  </a:lnTo>
                  <a:lnTo>
                    <a:pt x="1501" y="4124"/>
                  </a:lnTo>
                  <a:lnTo>
                    <a:pt x="776" y="4310"/>
                  </a:lnTo>
                  <a:lnTo>
                    <a:pt x="776" y="4926"/>
                  </a:lnTo>
                  <a:close/>
                  <a:moveTo>
                    <a:pt x="776" y="5811"/>
                  </a:moveTo>
                  <a:lnTo>
                    <a:pt x="776" y="5811"/>
                  </a:lnTo>
                  <a:lnTo>
                    <a:pt x="1501" y="5741"/>
                  </a:lnTo>
                  <a:lnTo>
                    <a:pt x="2348" y="5661"/>
                  </a:lnTo>
                  <a:lnTo>
                    <a:pt x="2348" y="4942"/>
                  </a:lnTo>
                  <a:lnTo>
                    <a:pt x="1501" y="5078"/>
                  </a:lnTo>
                  <a:lnTo>
                    <a:pt x="776" y="5194"/>
                  </a:lnTo>
                  <a:lnTo>
                    <a:pt x="776" y="5811"/>
                  </a:ln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10"/>
          <p:cNvSpPr/>
          <p:nvPr/>
        </p:nvSpPr>
        <p:spPr>
          <a:xfrm>
            <a:off x="4555228" y="658068"/>
            <a:ext cx="1232944" cy="1344149"/>
          </a:xfrm>
          <a:custGeom>
            <a:avLst/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solidFill>
            <a:srgbClr val="C8161D"/>
          </a:solidFill>
          <a:ln w="15875">
            <a:solidFill>
              <a:srgbClr val="C8161D"/>
            </a:solidFill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4800" dirty="0" smtClean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735" dirty="0">
              <a:solidFill>
                <a:prstClr val="white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368452" y="5477629"/>
            <a:ext cx="1508787" cy="1508787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90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1248772" y="5124789"/>
            <a:ext cx="1508787" cy="1508787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90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596612" y="6288117"/>
            <a:ext cx="1508787" cy="1508787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90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6337217" y="6143097"/>
            <a:ext cx="768000" cy="768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90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10337931" y="6288117"/>
            <a:ext cx="864000" cy="864000"/>
          </a:xfrm>
          <a:prstGeom prst="ellipse">
            <a:avLst/>
          </a:prstGeom>
          <a:solidFill>
            <a:srgbClr val="C8161D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7216452" y="6576117"/>
            <a:ext cx="1152000" cy="1152000"/>
          </a:xfrm>
          <a:prstGeom prst="ellipse">
            <a:avLst/>
          </a:prstGeom>
          <a:solidFill>
            <a:srgbClr val="C8161D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4213856" y="5770287"/>
            <a:ext cx="672000" cy="672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90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1679509" y="6142783"/>
            <a:ext cx="672000" cy="672000"/>
          </a:xfrm>
          <a:prstGeom prst="ellipse">
            <a:avLst/>
          </a:prstGeom>
          <a:solidFill>
            <a:srgbClr val="C8161D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1007509" y="6706511"/>
            <a:ext cx="672000" cy="672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90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335360" y="6521844"/>
            <a:ext cx="432000" cy="432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90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5236756" y="6017083"/>
            <a:ext cx="336000" cy="336000"/>
          </a:xfrm>
          <a:prstGeom prst="ellipse">
            <a:avLst/>
          </a:prstGeom>
          <a:solidFill>
            <a:srgbClr val="C8161D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5842764" y="5711183"/>
            <a:ext cx="336000" cy="336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95360" y="6263824"/>
            <a:ext cx="240000" cy="240000"/>
          </a:xfrm>
          <a:prstGeom prst="ellipse">
            <a:avLst/>
          </a:prstGeom>
          <a:solidFill>
            <a:srgbClr val="C8161D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pic>
        <p:nvPicPr>
          <p:cNvPr id="26" name="手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7" y="2084870"/>
            <a:ext cx="2065615" cy="5899737"/>
          </a:xfrm>
          <a:prstGeom prst="rect">
            <a:avLst/>
          </a:prstGeom>
        </p:spPr>
      </p:pic>
      <p:sp>
        <p:nvSpPr>
          <p:cNvPr id="27" name="Rectangle 4"/>
          <p:cNvSpPr txBox="1">
            <a:spLocks noChangeArrowheads="1"/>
          </p:cNvSpPr>
          <p:nvPr/>
        </p:nvSpPr>
        <p:spPr bwMode="auto">
          <a:xfrm>
            <a:off x="-7598" y="7101408"/>
            <a:ext cx="12199599" cy="361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44" tIns="34272" rIns="68544" bIns="34272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endParaRPr lang="zh-CN" altLang="zh-CN" sz="2665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80191E-6 L -0.06302 -0.00062 " pathEditMode="relative" rAng="0" ptsTypes="AA">
                                      <p:cBhvr>
                                        <p:cTn id="1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60" y="-3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4.72222E-6 -6.17284E-7 L 0.06684 -0.00093 " pathEditMode="relative" rAng="0" ptsTypes="AA">
                                      <p:cBhvr>
                                        <p:cTn id="20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3" y="-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grpId="0" nodeType="withEffect">
                                  <p:stCondLst>
                                    <p:cond delay="103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89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89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89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89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528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528" fill="hold" grpId="0" nodeType="withEffect">
                                  <p:stCondLst>
                                    <p:cond delay="46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27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27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27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27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528" fill="hold" grpId="0" nodeType="withEffect">
                                  <p:stCondLst>
                                    <p:cond delay="46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3" presetClass="entr" presetSubtype="528" fill="hold" grpId="0" nodeType="withEffect">
                                  <p:stCondLst>
                                    <p:cond delay="296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695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95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95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95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528" fill="hold" grpId="0" nodeType="withEffect">
                                  <p:stCondLst>
                                    <p:cond delay="382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3" presetClass="entr" presetSubtype="528" fill="hold" grpId="0" nodeType="withEffect">
                                  <p:stCondLst>
                                    <p:cond delay="301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44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44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44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44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34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34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34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34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6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6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6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6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3" presetClass="entr" presetSubtype="528" fill="hold" grpId="0" nodeType="withEffect">
                                  <p:stCondLst>
                                    <p:cond delay="401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16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6" presetClass="emph" presetSubtype="0" repeatCount="3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35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175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6" presetClass="emph" presetSubtype="0" repeatCount="4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125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mph" presetSubtype="0" repeatCount="300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4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000"/>
                            </p:stCondLst>
                            <p:childTnLst>
                              <p:par>
                                <p:cTn id="129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7" grpId="0" animBg="1"/>
      <p:bldP spid="18" grpId="0" animBg="1"/>
      <p:bldP spid="19" grpId="0" animBg="1"/>
      <p:bldP spid="20" grpId="0" animBg="1"/>
      <p:bldP spid="20" grpId="1" animBg="1"/>
      <p:bldP spid="21" grpId="0" animBg="1"/>
      <p:bldP spid="22" grpId="0" animBg="1"/>
      <p:bldP spid="23" grpId="0" animBg="1"/>
      <p:bldP spid="24" grpId="0" animBg="1"/>
      <p:bldP spid="25" grpId="0" animBg="1"/>
      <p:bldP spid="2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2c08ae9-5b14-43e8-814f-eabeb5ba874a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520700" y="675996"/>
            <a:ext cx="10845800" cy="5014942"/>
            <a:chOff x="673100" y="1130300"/>
            <a:chExt cx="10845800" cy="5014942"/>
          </a:xfrm>
        </p:grpSpPr>
        <p:grpSp>
          <p:nvGrpSpPr>
            <p:cNvPr id="3" name="iṥ1iḓé"/>
            <p:cNvGrpSpPr/>
            <p:nvPr/>
          </p:nvGrpSpPr>
          <p:grpSpPr>
            <a:xfrm>
              <a:off x="4262694" y="2268153"/>
              <a:ext cx="3692933" cy="3606790"/>
              <a:chOff x="4018426" y="1399888"/>
              <a:chExt cx="4155149" cy="4058224"/>
            </a:xfrm>
          </p:grpSpPr>
          <p:sp>
            <p:nvSpPr>
              <p:cNvPr id="30" name="íṧlidé"/>
              <p:cNvSpPr/>
              <p:nvPr/>
            </p:nvSpPr>
            <p:spPr>
              <a:xfrm>
                <a:off x="4729400" y="2149390"/>
                <a:ext cx="2728126" cy="2593145"/>
              </a:xfrm>
              <a:prstGeom prst="pentagon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57150" cap="flat" cmpd="sng" algn="ctr">
                <a:noFill/>
                <a:prstDash val="solid"/>
                <a:miter lim="800000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31" name="iṣḷíḍe"/>
              <p:cNvSpPr/>
              <p:nvPr/>
            </p:nvSpPr>
            <p:spPr>
              <a:xfrm>
                <a:off x="5333223" y="1399888"/>
                <a:ext cx="1587554" cy="8714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4018"/>
                    </a:moveTo>
                    <a:lnTo>
                      <a:pt x="2949" y="21600"/>
                    </a:lnTo>
                    <a:lnTo>
                      <a:pt x="10504" y="11804"/>
                    </a:lnTo>
                    <a:lnTo>
                      <a:pt x="16111" y="19352"/>
                    </a:lnTo>
                    <a:lnTo>
                      <a:pt x="15268" y="21267"/>
                    </a:lnTo>
                    <a:lnTo>
                      <a:pt x="21600" y="20862"/>
                    </a:lnTo>
                    <a:lnTo>
                      <a:pt x="19905" y="9818"/>
                    </a:lnTo>
                    <a:lnTo>
                      <a:pt x="19125" y="11799"/>
                    </a:lnTo>
                    <a:lnTo>
                      <a:pt x="10380" y="0"/>
                    </a:lnTo>
                    <a:lnTo>
                      <a:pt x="0" y="14018"/>
                    </a:lnTo>
                    <a:close/>
                  </a:path>
                </a:pathLst>
              </a:custGeom>
              <a:solidFill>
                <a:srgbClr val="C8141D"/>
              </a:solidFill>
              <a:ln w="12700">
                <a:miter lim="400000"/>
              </a:ln>
            </p:spPr>
            <p:txBody>
              <a:bodyPr lIns="50800" tIns="50800" rIns="50800" bIns="50800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defTabSz="825500">
                  <a:defRPr sz="3200">
                    <a:solidFill>
                      <a:srgbClr val="000000"/>
                    </a:solidFill>
                  </a:defRPr>
                </a:pPr>
                <a:endParaRPr/>
              </a:p>
            </p:txBody>
          </p:sp>
          <p:sp>
            <p:nvSpPr>
              <p:cNvPr id="32" name="íṡļïdé"/>
              <p:cNvSpPr/>
              <p:nvPr/>
            </p:nvSpPr>
            <p:spPr>
              <a:xfrm>
                <a:off x="7179027" y="2347310"/>
                <a:ext cx="994548" cy="15966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4124"/>
                    </a:moveTo>
                    <a:lnTo>
                      <a:pt x="4790" y="0"/>
                    </a:lnTo>
                    <a:lnTo>
                      <a:pt x="21600" y="7547"/>
                    </a:lnTo>
                    <a:lnTo>
                      <a:pt x="16324" y="17630"/>
                    </a:lnTo>
                    <a:lnTo>
                      <a:pt x="18403" y="18094"/>
                    </a:lnTo>
                    <a:lnTo>
                      <a:pt x="9975" y="21600"/>
                    </a:lnTo>
                    <a:lnTo>
                      <a:pt x="6447" y="15709"/>
                    </a:lnTo>
                    <a:lnTo>
                      <a:pt x="8571" y="16181"/>
                    </a:lnTo>
                    <a:lnTo>
                      <a:pt x="11932" y="9490"/>
                    </a:lnTo>
                    <a:lnTo>
                      <a:pt x="0" y="4124"/>
                    </a:lnTo>
                    <a:close/>
                  </a:path>
                </a:pathLst>
              </a:custGeom>
              <a:solidFill>
                <a:srgbClr val="C8141D"/>
              </a:solidFill>
              <a:ln w="12700">
                <a:miter lim="400000"/>
              </a:ln>
            </p:spPr>
            <p:txBody>
              <a:bodyPr lIns="50800" tIns="50800" rIns="50800" bIns="50800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25500"/>
                <a:endParaRPr sz="3200">
                  <a:solidFill>
                    <a:srgbClr val="000000"/>
                  </a:solidFill>
                </a:endParaRPr>
              </a:p>
            </p:txBody>
          </p:sp>
          <p:sp>
            <p:nvSpPr>
              <p:cNvPr id="33" name="îşḷíḑè"/>
              <p:cNvSpPr/>
              <p:nvPr/>
            </p:nvSpPr>
            <p:spPr>
              <a:xfrm>
                <a:off x="6221810" y="4335638"/>
                <a:ext cx="1446759" cy="112247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186" y="0"/>
                    </a:moveTo>
                    <a:lnTo>
                      <a:pt x="21600" y="2314"/>
                    </a:lnTo>
                    <a:lnTo>
                      <a:pt x="17145" y="19702"/>
                    </a:lnTo>
                    <a:lnTo>
                      <a:pt x="5407" y="19702"/>
                    </a:lnTo>
                    <a:lnTo>
                      <a:pt x="5407" y="21600"/>
                    </a:lnTo>
                    <a:lnTo>
                      <a:pt x="0" y="16012"/>
                    </a:lnTo>
                    <a:lnTo>
                      <a:pt x="5391" y="10547"/>
                    </a:lnTo>
                    <a:lnTo>
                      <a:pt x="5391" y="12343"/>
                    </a:lnTo>
                    <a:lnTo>
                      <a:pt x="13031" y="12343"/>
                    </a:lnTo>
                    <a:lnTo>
                      <a:pt x="16186" y="0"/>
                    </a:lnTo>
                    <a:close/>
                  </a:path>
                </a:pathLst>
              </a:custGeom>
              <a:solidFill>
                <a:srgbClr val="C8141D"/>
              </a:solidFill>
              <a:ln w="12700">
                <a:miter lim="400000"/>
              </a:ln>
            </p:spPr>
            <p:txBody>
              <a:bodyPr lIns="50800" tIns="50800" rIns="50800" bIns="50800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25500"/>
                <a:endParaRPr sz="3200">
                  <a:solidFill>
                    <a:srgbClr val="000000"/>
                  </a:solidFill>
                </a:endParaRPr>
              </a:p>
            </p:txBody>
          </p:sp>
          <p:sp>
            <p:nvSpPr>
              <p:cNvPr id="34" name="iS1ïḋè"/>
              <p:cNvSpPr/>
              <p:nvPr/>
            </p:nvSpPr>
            <p:spPr>
              <a:xfrm>
                <a:off x="4482995" y="4195006"/>
                <a:ext cx="1285099" cy="11591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603" y="0"/>
                    </a:moveTo>
                    <a:lnTo>
                      <a:pt x="9183" y="4831"/>
                    </a:lnTo>
                    <a:lnTo>
                      <a:pt x="7522" y="5386"/>
                    </a:lnTo>
                    <a:lnTo>
                      <a:pt x="10276" y="14545"/>
                    </a:lnTo>
                    <a:lnTo>
                      <a:pt x="21600" y="14545"/>
                    </a:lnTo>
                    <a:lnTo>
                      <a:pt x="21600" y="21600"/>
                    </a:lnTo>
                    <a:lnTo>
                      <a:pt x="5541" y="21600"/>
                    </a:lnTo>
                    <a:lnTo>
                      <a:pt x="1446" y="7683"/>
                    </a:lnTo>
                    <a:lnTo>
                      <a:pt x="0" y="8096"/>
                    </a:lnTo>
                    <a:lnTo>
                      <a:pt x="2603" y="0"/>
                    </a:lnTo>
                    <a:close/>
                  </a:path>
                </a:pathLst>
              </a:custGeom>
              <a:solidFill>
                <a:srgbClr val="C8141D"/>
              </a:solidFill>
              <a:ln w="12700">
                <a:miter lim="400000"/>
              </a:ln>
            </p:spPr>
            <p:txBody>
              <a:bodyPr lIns="50800" tIns="50800" rIns="50800" bIns="50800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25500"/>
                <a:endParaRPr sz="3200">
                  <a:solidFill>
                    <a:srgbClr val="000000"/>
                  </a:solidFill>
                </a:endParaRPr>
              </a:p>
            </p:txBody>
          </p:sp>
          <p:sp>
            <p:nvSpPr>
              <p:cNvPr id="35" name="iṧlîḑê"/>
              <p:cNvSpPr/>
              <p:nvPr/>
            </p:nvSpPr>
            <p:spPr>
              <a:xfrm>
                <a:off x="4018426" y="2361187"/>
                <a:ext cx="1046370" cy="144797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1973" y="0"/>
                    </a:moveTo>
                    <a:lnTo>
                      <a:pt x="21600" y="298"/>
                    </a:lnTo>
                    <a:lnTo>
                      <a:pt x="18951" y="7088"/>
                    </a:lnTo>
                    <a:lnTo>
                      <a:pt x="17855" y="5911"/>
                    </a:lnTo>
                    <a:lnTo>
                      <a:pt x="9121" y="10295"/>
                    </a:lnTo>
                    <a:lnTo>
                      <a:pt x="13505" y="19849"/>
                    </a:lnTo>
                    <a:lnTo>
                      <a:pt x="6204" y="21600"/>
                    </a:lnTo>
                    <a:lnTo>
                      <a:pt x="0" y="8223"/>
                    </a:lnTo>
                    <a:lnTo>
                      <a:pt x="13317" y="1242"/>
                    </a:lnTo>
                    <a:lnTo>
                      <a:pt x="11973" y="0"/>
                    </a:lnTo>
                    <a:close/>
                  </a:path>
                </a:pathLst>
              </a:custGeom>
              <a:solidFill>
                <a:srgbClr val="C8141D"/>
              </a:solidFill>
              <a:ln w="12700">
                <a:miter lim="400000"/>
              </a:ln>
            </p:spPr>
            <p:txBody>
              <a:bodyPr lIns="50800" tIns="50800" rIns="50800" bIns="50800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defTabSz="825500"/>
                <a:endParaRPr sz="3200">
                  <a:solidFill>
                    <a:srgbClr val="000000"/>
                  </a:solidFill>
                </a:endParaRPr>
              </a:p>
            </p:txBody>
          </p:sp>
          <p:sp>
            <p:nvSpPr>
              <p:cNvPr id="36" name="iSļîďe"/>
              <p:cNvSpPr/>
              <p:nvPr/>
            </p:nvSpPr>
            <p:spPr bwMode="auto">
              <a:xfrm>
                <a:off x="5581242" y="2932702"/>
                <a:ext cx="1024443" cy="102652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57150">
                <a:solidFill>
                  <a:schemeClr val="bg1"/>
                </a:solidFill>
                <a:round/>
              </a:ln>
            </p:spPr>
            <p:txBody>
              <a:bodyPr anchor="ctr"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en-US" altLang="zh-CN" sz="1800" b="1" dirty="0">
                    <a:solidFill>
                      <a:schemeClr val="bg1"/>
                    </a:solidFill>
                  </a:rPr>
                  <a:t>Text</a:t>
                </a:r>
                <a:endParaRPr lang="zh-CN" altLang="en-US" sz="18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4" name="ïŝlîḋê"/>
            <p:cNvGrpSpPr/>
            <p:nvPr/>
          </p:nvGrpSpPr>
          <p:grpSpPr>
            <a:xfrm>
              <a:off x="5784694" y="2079000"/>
              <a:ext cx="644419" cy="645726"/>
              <a:chOff x="668200" y="3366077"/>
              <a:chExt cx="1024443" cy="1026520"/>
            </a:xfrm>
          </p:grpSpPr>
          <p:sp>
            <p:nvSpPr>
              <p:cNvPr id="28" name="ïśḷîḋê"/>
              <p:cNvSpPr/>
              <p:nvPr/>
            </p:nvSpPr>
            <p:spPr bwMode="auto">
              <a:xfrm>
                <a:off x="668200" y="3366077"/>
                <a:ext cx="1024443" cy="102652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57150">
                <a:solidFill>
                  <a:schemeClr val="tx2">
                    <a:lumMod val="40000"/>
                    <a:lumOff val="60000"/>
                  </a:schemeClr>
                </a:solidFill>
                <a:round/>
              </a:ln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iŝ1íde"/>
              <p:cNvSpPr/>
              <p:nvPr/>
            </p:nvSpPr>
            <p:spPr bwMode="auto">
              <a:xfrm>
                <a:off x="875579" y="3580099"/>
                <a:ext cx="609685" cy="598476"/>
              </a:xfrm>
              <a:custGeom>
                <a:avLst/>
                <a:gdLst>
                  <a:gd name="connsiteX0" fmla="*/ 170608 w 607804"/>
                  <a:gd name="connsiteY0" fmla="*/ 262009 h 596630"/>
                  <a:gd name="connsiteX1" fmla="*/ 260792 w 607804"/>
                  <a:gd name="connsiteY1" fmla="*/ 427304 h 596630"/>
                  <a:gd name="connsiteX2" fmla="*/ 303865 w 607804"/>
                  <a:gd name="connsiteY2" fmla="*/ 451493 h 596630"/>
                  <a:gd name="connsiteX3" fmla="*/ 346938 w 607804"/>
                  <a:gd name="connsiteY3" fmla="*/ 427304 h 596630"/>
                  <a:gd name="connsiteX4" fmla="*/ 408855 w 607804"/>
                  <a:gd name="connsiteY4" fmla="*/ 319795 h 596630"/>
                  <a:gd name="connsiteX5" fmla="*/ 519229 w 607804"/>
                  <a:gd name="connsiteY5" fmla="*/ 298293 h 596630"/>
                  <a:gd name="connsiteX6" fmla="*/ 552880 w 607804"/>
                  <a:gd name="connsiteY6" fmla="*/ 319795 h 596630"/>
                  <a:gd name="connsiteX7" fmla="*/ 606721 w 607804"/>
                  <a:gd name="connsiteY7" fmla="*/ 538844 h 596630"/>
                  <a:gd name="connsiteX8" fmla="*/ 602683 w 607804"/>
                  <a:gd name="connsiteY8" fmla="*/ 563034 h 596630"/>
                  <a:gd name="connsiteX9" fmla="*/ 582493 w 607804"/>
                  <a:gd name="connsiteY9" fmla="*/ 575128 h 596630"/>
                  <a:gd name="connsiteX10" fmla="*/ 414239 w 607804"/>
                  <a:gd name="connsiteY10" fmla="*/ 596630 h 596630"/>
                  <a:gd name="connsiteX11" fmla="*/ 400779 w 607804"/>
                  <a:gd name="connsiteY11" fmla="*/ 595286 h 596630"/>
                  <a:gd name="connsiteX12" fmla="*/ 205605 w 607804"/>
                  <a:gd name="connsiteY12" fmla="*/ 532125 h 596630"/>
                  <a:gd name="connsiteX13" fmla="*/ 189453 w 607804"/>
                  <a:gd name="connsiteY13" fmla="*/ 532125 h 596630"/>
                  <a:gd name="connsiteX14" fmla="*/ 37352 w 607804"/>
                  <a:gd name="connsiteY14" fmla="*/ 572441 h 596630"/>
                  <a:gd name="connsiteX15" fmla="*/ 9085 w 607804"/>
                  <a:gd name="connsiteY15" fmla="*/ 565721 h 596630"/>
                  <a:gd name="connsiteX16" fmla="*/ 1009 w 607804"/>
                  <a:gd name="connsiteY16" fmla="*/ 537500 h 596630"/>
                  <a:gd name="connsiteX17" fmla="*/ 54850 w 607804"/>
                  <a:gd name="connsiteY17" fmla="*/ 321139 h 596630"/>
                  <a:gd name="connsiteX18" fmla="*/ 72348 w 607804"/>
                  <a:gd name="connsiteY18" fmla="*/ 300981 h 596630"/>
                  <a:gd name="connsiteX19" fmla="*/ 302554 w 607804"/>
                  <a:gd name="connsiteY19" fmla="*/ 68530 h 596630"/>
                  <a:gd name="connsiteX20" fmla="*/ 237945 w 607804"/>
                  <a:gd name="connsiteY20" fmla="*/ 133029 h 596630"/>
                  <a:gd name="connsiteX21" fmla="*/ 302554 w 607804"/>
                  <a:gd name="connsiteY21" fmla="*/ 197528 h 596630"/>
                  <a:gd name="connsiteX22" fmla="*/ 367164 w 607804"/>
                  <a:gd name="connsiteY22" fmla="*/ 133029 h 596630"/>
                  <a:gd name="connsiteX23" fmla="*/ 302554 w 607804"/>
                  <a:gd name="connsiteY23" fmla="*/ 68530 h 596630"/>
                  <a:gd name="connsiteX24" fmla="*/ 303901 w 607804"/>
                  <a:gd name="connsiteY24" fmla="*/ 0 h 596630"/>
                  <a:gd name="connsiteX25" fmla="*/ 438504 w 607804"/>
                  <a:gd name="connsiteY25" fmla="*/ 134373 h 596630"/>
                  <a:gd name="connsiteX26" fmla="*/ 313323 w 607804"/>
                  <a:gd name="connsiteY26" fmla="*/ 407150 h 596630"/>
                  <a:gd name="connsiteX27" fmla="*/ 303901 w 607804"/>
                  <a:gd name="connsiteY27" fmla="*/ 412525 h 596630"/>
                  <a:gd name="connsiteX28" fmla="*/ 294478 w 607804"/>
                  <a:gd name="connsiteY28" fmla="*/ 407150 h 596630"/>
                  <a:gd name="connsiteX29" fmla="*/ 169297 w 607804"/>
                  <a:gd name="connsiteY29" fmla="*/ 134373 h 596630"/>
                  <a:gd name="connsiteX30" fmla="*/ 303901 w 607804"/>
                  <a:gd name="connsiteY30" fmla="*/ 0 h 59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7804" h="596630">
                    <a:moveTo>
                      <a:pt x="170608" y="262009"/>
                    </a:moveTo>
                    <a:cubicBezTo>
                      <a:pt x="196183" y="317107"/>
                      <a:pt x="229834" y="376237"/>
                      <a:pt x="260792" y="427304"/>
                    </a:cubicBezTo>
                    <a:cubicBezTo>
                      <a:pt x="270214" y="442086"/>
                      <a:pt x="286367" y="451493"/>
                      <a:pt x="303865" y="451493"/>
                    </a:cubicBezTo>
                    <a:cubicBezTo>
                      <a:pt x="321363" y="451493"/>
                      <a:pt x="337516" y="442086"/>
                      <a:pt x="346938" y="427304"/>
                    </a:cubicBezTo>
                    <a:cubicBezTo>
                      <a:pt x="367128" y="393707"/>
                      <a:pt x="388665" y="357423"/>
                      <a:pt x="408855" y="319795"/>
                    </a:cubicBezTo>
                    <a:cubicBezTo>
                      <a:pt x="411547" y="319795"/>
                      <a:pt x="519229" y="298293"/>
                      <a:pt x="519229" y="298293"/>
                    </a:cubicBezTo>
                    <a:cubicBezTo>
                      <a:pt x="534036" y="295605"/>
                      <a:pt x="548842" y="305013"/>
                      <a:pt x="552880" y="319795"/>
                    </a:cubicBezTo>
                    <a:lnTo>
                      <a:pt x="606721" y="538844"/>
                    </a:lnTo>
                    <a:cubicBezTo>
                      <a:pt x="609413" y="546907"/>
                      <a:pt x="606721" y="556314"/>
                      <a:pt x="602683" y="563034"/>
                    </a:cubicBezTo>
                    <a:cubicBezTo>
                      <a:pt x="598645" y="569753"/>
                      <a:pt x="590569" y="573784"/>
                      <a:pt x="582493" y="575128"/>
                    </a:cubicBezTo>
                    <a:lnTo>
                      <a:pt x="414239" y="596630"/>
                    </a:lnTo>
                    <a:cubicBezTo>
                      <a:pt x="408855" y="596630"/>
                      <a:pt x="404817" y="596630"/>
                      <a:pt x="400779" y="595286"/>
                    </a:cubicBezTo>
                    <a:lnTo>
                      <a:pt x="205605" y="532125"/>
                    </a:lnTo>
                    <a:cubicBezTo>
                      <a:pt x="200221" y="530781"/>
                      <a:pt x="194837" y="530781"/>
                      <a:pt x="189453" y="532125"/>
                    </a:cubicBezTo>
                    <a:lnTo>
                      <a:pt x="37352" y="572441"/>
                    </a:lnTo>
                    <a:cubicBezTo>
                      <a:pt x="26584" y="575128"/>
                      <a:pt x="15815" y="572441"/>
                      <a:pt x="9085" y="565721"/>
                    </a:cubicBezTo>
                    <a:cubicBezTo>
                      <a:pt x="1009" y="557658"/>
                      <a:pt x="-1683" y="546907"/>
                      <a:pt x="1009" y="537500"/>
                    </a:cubicBezTo>
                    <a:lnTo>
                      <a:pt x="54850" y="321139"/>
                    </a:lnTo>
                    <a:cubicBezTo>
                      <a:pt x="57542" y="311732"/>
                      <a:pt x="64272" y="305013"/>
                      <a:pt x="72348" y="300981"/>
                    </a:cubicBezTo>
                    <a:close/>
                    <a:moveTo>
                      <a:pt x="302554" y="68530"/>
                    </a:moveTo>
                    <a:cubicBezTo>
                      <a:pt x="266212" y="68530"/>
                      <a:pt x="237945" y="98092"/>
                      <a:pt x="237945" y="133029"/>
                    </a:cubicBezTo>
                    <a:cubicBezTo>
                      <a:pt x="237945" y="169310"/>
                      <a:pt x="266212" y="197528"/>
                      <a:pt x="302554" y="197528"/>
                    </a:cubicBezTo>
                    <a:cubicBezTo>
                      <a:pt x="338897" y="197528"/>
                      <a:pt x="367164" y="167966"/>
                      <a:pt x="367164" y="133029"/>
                    </a:cubicBezTo>
                    <a:cubicBezTo>
                      <a:pt x="367164" y="96749"/>
                      <a:pt x="337551" y="68530"/>
                      <a:pt x="302554" y="68530"/>
                    </a:cubicBezTo>
                    <a:close/>
                    <a:moveTo>
                      <a:pt x="303901" y="0"/>
                    </a:moveTo>
                    <a:cubicBezTo>
                      <a:pt x="377932" y="0"/>
                      <a:pt x="438504" y="60468"/>
                      <a:pt x="438504" y="134373"/>
                    </a:cubicBezTo>
                    <a:cubicBezTo>
                      <a:pt x="438504" y="196185"/>
                      <a:pt x="344282" y="357432"/>
                      <a:pt x="313323" y="407150"/>
                    </a:cubicBezTo>
                    <a:cubicBezTo>
                      <a:pt x="310631" y="409838"/>
                      <a:pt x="307939" y="412525"/>
                      <a:pt x="303901" y="412525"/>
                    </a:cubicBezTo>
                    <a:cubicBezTo>
                      <a:pt x="301208" y="412525"/>
                      <a:pt x="297170" y="409838"/>
                      <a:pt x="294478" y="407150"/>
                    </a:cubicBezTo>
                    <a:cubicBezTo>
                      <a:pt x="263519" y="357432"/>
                      <a:pt x="169297" y="196185"/>
                      <a:pt x="169297" y="134373"/>
                    </a:cubicBezTo>
                    <a:cubicBezTo>
                      <a:pt x="169297" y="60468"/>
                      <a:pt x="229869" y="0"/>
                      <a:pt x="303901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5" name="isḻîḑè"/>
            <p:cNvGrpSpPr/>
            <p:nvPr/>
          </p:nvGrpSpPr>
          <p:grpSpPr>
            <a:xfrm>
              <a:off x="3918677" y="3307595"/>
              <a:ext cx="644419" cy="645726"/>
              <a:chOff x="668200" y="3366077"/>
              <a:chExt cx="1024443" cy="1026520"/>
            </a:xfrm>
          </p:grpSpPr>
          <p:sp>
            <p:nvSpPr>
              <p:cNvPr id="26" name="îšlïde"/>
              <p:cNvSpPr/>
              <p:nvPr/>
            </p:nvSpPr>
            <p:spPr bwMode="auto">
              <a:xfrm>
                <a:off x="668200" y="3366077"/>
                <a:ext cx="1024443" cy="102652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57150">
                <a:solidFill>
                  <a:schemeClr val="bg1"/>
                </a:solidFill>
                <a:round/>
              </a:ln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7" name="íśľíḍé"/>
              <p:cNvSpPr/>
              <p:nvPr/>
            </p:nvSpPr>
            <p:spPr bwMode="auto">
              <a:xfrm>
                <a:off x="875579" y="3580099"/>
                <a:ext cx="609685" cy="598476"/>
              </a:xfrm>
              <a:custGeom>
                <a:avLst/>
                <a:gdLst>
                  <a:gd name="connsiteX0" fmla="*/ 170608 w 607804"/>
                  <a:gd name="connsiteY0" fmla="*/ 262009 h 596630"/>
                  <a:gd name="connsiteX1" fmla="*/ 260792 w 607804"/>
                  <a:gd name="connsiteY1" fmla="*/ 427304 h 596630"/>
                  <a:gd name="connsiteX2" fmla="*/ 303865 w 607804"/>
                  <a:gd name="connsiteY2" fmla="*/ 451493 h 596630"/>
                  <a:gd name="connsiteX3" fmla="*/ 346938 w 607804"/>
                  <a:gd name="connsiteY3" fmla="*/ 427304 h 596630"/>
                  <a:gd name="connsiteX4" fmla="*/ 408855 w 607804"/>
                  <a:gd name="connsiteY4" fmla="*/ 319795 h 596630"/>
                  <a:gd name="connsiteX5" fmla="*/ 519229 w 607804"/>
                  <a:gd name="connsiteY5" fmla="*/ 298293 h 596630"/>
                  <a:gd name="connsiteX6" fmla="*/ 552880 w 607804"/>
                  <a:gd name="connsiteY6" fmla="*/ 319795 h 596630"/>
                  <a:gd name="connsiteX7" fmla="*/ 606721 w 607804"/>
                  <a:gd name="connsiteY7" fmla="*/ 538844 h 596630"/>
                  <a:gd name="connsiteX8" fmla="*/ 602683 w 607804"/>
                  <a:gd name="connsiteY8" fmla="*/ 563034 h 596630"/>
                  <a:gd name="connsiteX9" fmla="*/ 582493 w 607804"/>
                  <a:gd name="connsiteY9" fmla="*/ 575128 h 596630"/>
                  <a:gd name="connsiteX10" fmla="*/ 414239 w 607804"/>
                  <a:gd name="connsiteY10" fmla="*/ 596630 h 596630"/>
                  <a:gd name="connsiteX11" fmla="*/ 400779 w 607804"/>
                  <a:gd name="connsiteY11" fmla="*/ 595286 h 596630"/>
                  <a:gd name="connsiteX12" fmla="*/ 205605 w 607804"/>
                  <a:gd name="connsiteY12" fmla="*/ 532125 h 596630"/>
                  <a:gd name="connsiteX13" fmla="*/ 189453 w 607804"/>
                  <a:gd name="connsiteY13" fmla="*/ 532125 h 596630"/>
                  <a:gd name="connsiteX14" fmla="*/ 37352 w 607804"/>
                  <a:gd name="connsiteY14" fmla="*/ 572441 h 596630"/>
                  <a:gd name="connsiteX15" fmla="*/ 9085 w 607804"/>
                  <a:gd name="connsiteY15" fmla="*/ 565721 h 596630"/>
                  <a:gd name="connsiteX16" fmla="*/ 1009 w 607804"/>
                  <a:gd name="connsiteY16" fmla="*/ 537500 h 596630"/>
                  <a:gd name="connsiteX17" fmla="*/ 54850 w 607804"/>
                  <a:gd name="connsiteY17" fmla="*/ 321139 h 596630"/>
                  <a:gd name="connsiteX18" fmla="*/ 72348 w 607804"/>
                  <a:gd name="connsiteY18" fmla="*/ 300981 h 596630"/>
                  <a:gd name="connsiteX19" fmla="*/ 302554 w 607804"/>
                  <a:gd name="connsiteY19" fmla="*/ 68530 h 596630"/>
                  <a:gd name="connsiteX20" fmla="*/ 237945 w 607804"/>
                  <a:gd name="connsiteY20" fmla="*/ 133029 h 596630"/>
                  <a:gd name="connsiteX21" fmla="*/ 302554 w 607804"/>
                  <a:gd name="connsiteY21" fmla="*/ 197528 h 596630"/>
                  <a:gd name="connsiteX22" fmla="*/ 367164 w 607804"/>
                  <a:gd name="connsiteY22" fmla="*/ 133029 h 596630"/>
                  <a:gd name="connsiteX23" fmla="*/ 302554 w 607804"/>
                  <a:gd name="connsiteY23" fmla="*/ 68530 h 596630"/>
                  <a:gd name="connsiteX24" fmla="*/ 303901 w 607804"/>
                  <a:gd name="connsiteY24" fmla="*/ 0 h 596630"/>
                  <a:gd name="connsiteX25" fmla="*/ 438504 w 607804"/>
                  <a:gd name="connsiteY25" fmla="*/ 134373 h 596630"/>
                  <a:gd name="connsiteX26" fmla="*/ 313323 w 607804"/>
                  <a:gd name="connsiteY26" fmla="*/ 407150 h 596630"/>
                  <a:gd name="connsiteX27" fmla="*/ 303901 w 607804"/>
                  <a:gd name="connsiteY27" fmla="*/ 412525 h 596630"/>
                  <a:gd name="connsiteX28" fmla="*/ 294478 w 607804"/>
                  <a:gd name="connsiteY28" fmla="*/ 407150 h 596630"/>
                  <a:gd name="connsiteX29" fmla="*/ 169297 w 607804"/>
                  <a:gd name="connsiteY29" fmla="*/ 134373 h 596630"/>
                  <a:gd name="connsiteX30" fmla="*/ 303901 w 607804"/>
                  <a:gd name="connsiteY30" fmla="*/ 0 h 59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7804" h="596630">
                    <a:moveTo>
                      <a:pt x="170608" y="262009"/>
                    </a:moveTo>
                    <a:cubicBezTo>
                      <a:pt x="196183" y="317107"/>
                      <a:pt x="229834" y="376237"/>
                      <a:pt x="260792" y="427304"/>
                    </a:cubicBezTo>
                    <a:cubicBezTo>
                      <a:pt x="270214" y="442086"/>
                      <a:pt x="286367" y="451493"/>
                      <a:pt x="303865" y="451493"/>
                    </a:cubicBezTo>
                    <a:cubicBezTo>
                      <a:pt x="321363" y="451493"/>
                      <a:pt x="337516" y="442086"/>
                      <a:pt x="346938" y="427304"/>
                    </a:cubicBezTo>
                    <a:cubicBezTo>
                      <a:pt x="367128" y="393707"/>
                      <a:pt x="388665" y="357423"/>
                      <a:pt x="408855" y="319795"/>
                    </a:cubicBezTo>
                    <a:cubicBezTo>
                      <a:pt x="411547" y="319795"/>
                      <a:pt x="519229" y="298293"/>
                      <a:pt x="519229" y="298293"/>
                    </a:cubicBezTo>
                    <a:cubicBezTo>
                      <a:pt x="534036" y="295605"/>
                      <a:pt x="548842" y="305013"/>
                      <a:pt x="552880" y="319795"/>
                    </a:cubicBezTo>
                    <a:lnTo>
                      <a:pt x="606721" y="538844"/>
                    </a:lnTo>
                    <a:cubicBezTo>
                      <a:pt x="609413" y="546907"/>
                      <a:pt x="606721" y="556314"/>
                      <a:pt x="602683" y="563034"/>
                    </a:cubicBezTo>
                    <a:cubicBezTo>
                      <a:pt x="598645" y="569753"/>
                      <a:pt x="590569" y="573784"/>
                      <a:pt x="582493" y="575128"/>
                    </a:cubicBezTo>
                    <a:lnTo>
                      <a:pt x="414239" y="596630"/>
                    </a:lnTo>
                    <a:cubicBezTo>
                      <a:pt x="408855" y="596630"/>
                      <a:pt x="404817" y="596630"/>
                      <a:pt x="400779" y="595286"/>
                    </a:cubicBezTo>
                    <a:lnTo>
                      <a:pt x="205605" y="532125"/>
                    </a:lnTo>
                    <a:cubicBezTo>
                      <a:pt x="200221" y="530781"/>
                      <a:pt x="194837" y="530781"/>
                      <a:pt x="189453" y="532125"/>
                    </a:cubicBezTo>
                    <a:lnTo>
                      <a:pt x="37352" y="572441"/>
                    </a:lnTo>
                    <a:cubicBezTo>
                      <a:pt x="26584" y="575128"/>
                      <a:pt x="15815" y="572441"/>
                      <a:pt x="9085" y="565721"/>
                    </a:cubicBezTo>
                    <a:cubicBezTo>
                      <a:pt x="1009" y="557658"/>
                      <a:pt x="-1683" y="546907"/>
                      <a:pt x="1009" y="537500"/>
                    </a:cubicBezTo>
                    <a:lnTo>
                      <a:pt x="54850" y="321139"/>
                    </a:lnTo>
                    <a:cubicBezTo>
                      <a:pt x="57542" y="311732"/>
                      <a:pt x="64272" y="305013"/>
                      <a:pt x="72348" y="300981"/>
                    </a:cubicBezTo>
                    <a:close/>
                    <a:moveTo>
                      <a:pt x="302554" y="68530"/>
                    </a:moveTo>
                    <a:cubicBezTo>
                      <a:pt x="266212" y="68530"/>
                      <a:pt x="237945" y="98092"/>
                      <a:pt x="237945" y="133029"/>
                    </a:cubicBezTo>
                    <a:cubicBezTo>
                      <a:pt x="237945" y="169310"/>
                      <a:pt x="266212" y="197528"/>
                      <a:pt x="302554" y="197528"/>
                    </a:cubicBezTo>
                    <a:cubicBezTo>
                      <a:pt x="338897" y="197528"/>
                      <a:pt x="367164" y="167966"/>
                      <a:pt x="367164" y="133029"/>
                    </a:cubicBezTo>
                    <a:cubicBezTo>
                      <a:pt x="367164" y="96749"/>
                      <a:pt x="337551" y="68530"/>
                      <a:pt x="302554" y="68530"/>
                    </a:cubicBezTo>
                    <a:close/>
                    <a:moveTo>
                      <a:pt x="303901" y="0"/>
                    </a:moveTo>
                    <a:cubicBezTo>
                      <a:pt x="377932" y="0"/>
                      <a:pt x="438504" y="60468"/>
                      <a:pt x="438504" y="134373"/>
                    </a:cubicBezTo>
                    <a:cubicBezTo>
                      <a:pt x="438504" y="196185"/>
                      <a:pt x="344282" y="357432"/>
                      <a:pt x="313323" y="407150"/>
                    </a:cubicBezTo>
                    <a:cubicBezTo>
                      <a:pt x="310631" y="409838"/>
                      <a:pt x="307939" y="412525"/>
                      <a:pt x="303901" y="412525"/>
                    </a:cubicBezTo>
                    <a:cubicBezTo>
                      <a:pt x="301208" y="412525"/>
                      <a:pt x="297170" y="409838"/>
                      <a:pt x="294478" y="407150"/>
                    </a:cubicBezTo>
                    <a:cubicBezTo>
                      <a:pt x="263519" y="357432"/>
                      <a:pt x="169297" y="196185"/>
                      <a:pt x="169297" y="134373"/>
                    </a:cubicBezTo>
                    <a:cubicBezTo>
                      <a:pt x="169297" y="60468"/>
                      <a:pt x="229869" y="0"/>
                      <a:pt x="3039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6" name="iṩľïḑê"/>
            <p:cNvGrpSpPr/>
            <p:nvPr/>
          </p:nvGrpSpPr>
          <p:grpSpPr>
            <a:xfrm>
              <a:off x="7628905" y="3307595"/>
              <a:ext cx="644419" cy="645726"/>
              <a:chOff x="668200" y="3366077"/>
              <a:chExt cx="1024443" cy="1026520"/>
            </a:xfrm>
          </p:grpSpPr>
          <p:sp>
            <p:nvSpPr>
              <p:cNvPr id="24" name="iṧḷîḓê"/>
              <p:cNvSpPr/>
              <p:nvPr/>
            </p:nvSpPr>
            <p:spPr bwMode="auto">
              <a:xfrm>
                <a:off x="668200" y="3366077"/>
                <a:ext cx="1024443" cy="102652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57150">
                <a:solidFill>
                  <a:schemeClr val="bg1"/>
                </a:solidFill>
                <a:round/>
              </a:ln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5" name="iş1îḑe"/>
              <p:cNvSpPr/>
              <p:nvPr/>
            </p:nvSpPr>
            <p:spPr bwMode="auto">
              <a:xfrm>
                <a:off x="875579" y="3580099"/>
                <a:ext cx="609685" cy="598476"/>
              </a:xfrm>
              <a:custGeom>
                <a:avLst/>
                <a:gdLst>
                  <a:gd name="connsiteX0" fmla="*/ 170608 w 607804"/>
                  <a:gd name="connsiteY0" fmla="*/ 262009 h 596630"/>
                  <a:gd name="connsiteX1" fmla="*/ 260792 w 607804"/>
                  <a:gd name="connsiteY1" fmla="*/ 427304 h 596630"/>
                  <a:gd name="connsiteX2" fmla="*/ 303865 w 607804"/>
                  <a:gd name="connsiteY2" fmla="*/ 451493 h 596630"/>
                  <a:gd name="connsiteX3" fmla="*/ 346938 w 607804"/>
                  <a:gd name="connsiteY3" fmla="*/ 427304 h 596630"/>
                  <a:gd name="connsiteX4" fmla="*/ 408855 w 607804"/>
                  <a:gd name="connsiteY4" fmla="*/ 319795 h 596630"/>
                  <a:gd name="connsiteX5" fmla="*/ 519229 w 607804"/>
                  <a:gd name="connsiteY5" fmla="*/ 298293 h 596630"/>
                  <a:gd name="connsiteX6" fmla="*/ 552880 w 607804"/>
                  <a:gd name="connsiteY6" fmla="*/ 319795 h 596630"/>
                  <a:gd name="connsiteX7" fmla="*/ 606721 w 607804"/>
                  <a:gd name="connsiteY7" fmla="*/ 538844 h 596630"/>
                  <a:gd name="connsiteX8" fmla="*/ 602683 w 607804"/>
                  <a:gd name="connsiteY8" fmla="*/ 563034 h 596630"/>
                  <a:gd name="connsiteX9" fmla="*/ 582493 w 607804"/>
                  <a:gd name="connsiteY9" fmla="*/ 575128 h 596630"/>
                  <a:gd name="connsiteX10" fmla="*/ 414239 w 607804"/>
                  <a:gd name="connsiteY10" fmla="*/ 596630 h 596630"/>
                  <a:gd name="connsiteX11" fmla="*/ 400779 w 607804"/>
                  <a:gd name="connsiteY11" fmla="*/ 595286 h 596630"/>
                  <a:gd name="connsiteX12" fmla="*/ 205605 w 607804"/>
                  <a:gd name="connsiteY12" fmla="*/ 532125 h 596630"/>
                  <a:gd name="connsiteX13" fmla="*/ 189453 w 607804"/>
                  <a:gd name="connsiteY13" fmla="*/ 532125 h 596630"/>
                  <a:gd name="connsiteX14" fmla="*/ 37352 w 607804"/>
                  <a:gd name="connsiteY14" fmla="*/ 572441 h 596630"/>
                  <a:gd name="connsiteX15" fmla="*/ 9085 w 607804"/>
                  <a:gd name="connsiteY15" fmla="*/ 565721 h 596630"/>
                  <a:gd name="connsiteX16" fmla="*/ 1009 w 607804"/>
                  <a:gd name="connsiteY16" fmla="*/ 537500 h 596630"/>
                  <a:gd name="connsiteX17" fmla="*/ 54850 w 607804"/>
                  <a:gd name="connsiteY17" fmla="*/ 321139 h 596630"/>
                  <a:gd name="connsiteX18" fmla="*/ 72348 w 607804"/>
                  <a:gd name="connsiteY18" fmla="*/ 300981 h 596630"/>
                  <a:gd name="connsiteX19" fmla="*/ 302554 w 607804"/>
                  <a:gd name="connsiteY19" fmla="*/ 68530 h 596630"/>
                  <a:gd name="connsiteX20" fmla="*/ 237945 w 607804"/>
                  <a:gd name="connsiteY20" fmla="*/ 133029 h 596630"/>
                  <a:gd name="connsiteX21" fmla="*/ 302554 w 607804"/>
                  <a:gd name="connsiteY21" fmla="*/ 197528 h 596630"/>
                  <a:gd name="connsiteX22" fmla="*/ 367164 w 607804"/>
                  <a:gd name="connsiteY22" fmla="*/ 133029 h 596630"/>
                  <a:gd name="connsiteX23" fmla="*/ 302554 w 607804"/>
                  <a:gd name="connsiteY23" fmla="*/ 68530 h 596630"/>
                  <a:gd name="connsiteX24" fmla="*/ 303901 w 607804"/>
                  <a:gd name="connsiteY24" fmla="*/ 0 h 596630"/>
                  <a:gd name="connsiteX25" fmla="*/ 438504 w 607804"/>
                  <a:gd name="connsiteY25" fmla="*/ 134373 h 596630"/>
                  <a:gd name="connsiteX26" fmla="*/ 313323 w 607804"/>
                  <a:gd name="connsiteY26" fmla="*/ 407150 h 596630"/>
                  <a:gd name="connsiteX27" fmla="*/ 303901 w 607804"/>
                  <a:gd name="connsiteY27" fmla="*/ 412525 h 596630"/>
                  <a:gd name="connsiteX28" fmla="*/ 294478 w 607804"/>
                  <a:gd name="connsiteY28" fmla="*/ 407150 h 596630"/>
                  <a:gd name="connsiteX29" fmla="*/ 169297 w 607804"/>
                  <a:gd name="connsiteY29" fmla="*/ 134373 h 596630"/>
                  <a:gd name="connsiteX30" fmla="*/ 303901 w 607804"/>
                  <a:gd name="connsiteY30" fmla="*/ 0 h 59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7804" h="596630">
                    <a:moveTo>
                      <a:pt x="170608" y="262009"/>
                    </a:moveTo>
                    <a:cubicBezTo>
                      <a:pt x="196183" y="317107"/>
                      <a:pt x="229834" y="376237"/>
                      <a:pt x="260792" y="427304"/>
                    </a:cubicBezTo>
                    <a:cubicBezTo>
                      <a:pt x="270214" y="442086"/>
                      <a:pt x="286367" y="451493"/>
                      <a:pt x="303865" y="451493"/>
                    </a:cubicBezTo>
                    <a:cubicBezTo>
                      <a:pt x="321363" y="451493"/>
                      <a:pt x="337516" y="442086"/>
                      <a:pt x="346938" y="427304"/>
                    </a:cubicBezTo>
                    <a:cubicBezTo>
                      <a:pt x="367128" y="393707"/>
                      <a:pt x="388665" y="357423"/>
                      <a:pt x="408855" y="319795"/>
                    </a:cubicBezTo>
                    <a:cubicBezTo>
                      <a:pt x="411547" y="319795"/>
                      <a:pt x="519229" y="298293"/>
                      <a:pt x="519229" y="298293"/>
                    </a:cubicBezTo>
                    <a:cubicBezTo>
                      <a:pt x="534036" y="295605"/>
                      <a:pt x="548842" y="305013"/>
                      <a:pt x="552880" y="319795"/>
                    </a:cubicBezTo>
                    <a:lnTo>
                      <a:pt x="606721" y="538844"/>
                    </a:lnTo>
                    <a:cubicBezTo>
                      <a:pt x="609413" y="546907"/>
                      <a:pt x="606721" y="556314"/>
                      <a:pt x="602683" y="563034"/>
                    </a:cubicBezTo>
                    <a:cubicBezTo>
                      <a:pt x="598645" y="569753"/>
                      <a:pt x="590569" y="573784"/>
                      <a:pt x="582493" y="575128"/>
                    </a:cubicBezTo>
                    <a:lnTo>
                      <a:pt x="414239" y="596630"/>
                    </a:lnTo>
                    <a:cubicBezTo>
                      <a:pt x="408855" y="596630"/>
                      <a:pt x="404817" y="596630"/>
                      <a:pt x="400779" y="595286"/>
                    </a:cubicBezTo>
                    <a:lnTo>
                      <a:pt x="205605" y="532125"/>
                    </a:lnTo>
                    <a:cubicBezTo>
                      <a:pt x="200221" y="530781"/>
                      <a:pt x="194837" y="530781"/>
                      <a:pt x="189453" y="532125"/>
                    </a:cubicBezTo>
                    <a:lnTo>
                      <a:pt x="37352" y="572441"/>
                    </a:lnTo>
                    <a:cubicBezTo>
                      <a:pt x="26584" y="575128"/>
                      <a:pt x="15815" y="572441"/>
                      <a:pt x="9085" y="565721"/>
                    </a:cubicBezTo>
                    <a:cubicBezTo>
                      <a:pt x="1009" y="557658"/>
                      <a:pt x="-1683" y="546907"/>
                      <a:pt x="1009" y="537500"/>
                    </a:cubicBezTo>
                    <a:lnTo>
                      <a:pt x="54850" y="321139"/>
                    </a:lnTo>
                    <a:cubicBezTo>
                      <a:pt x="57542" y="311732"/>
                      <a:pt x="64272" y="305013"/>
                      <a:pt x="72348" y="300981"/>
                    </a:cubicBezTo>
                    <a:close/>
                    <a:moveTo>
                      <a:pt x="302554" y="68530"/>
                    </a:moveTo>
                    <a:cubicBezTo>
                      <a:pt x="266212" y="68530"/>
                      <a:pt x="237945" y="98092"/>
                      <a:pt x="237945" y="133029"/>
                    </a:cubicBezTo>
                    <a:cubicBezTo>
                      <a:pt x="237945" y="169310"/>
                      <a:pt x="266212" y="197528"/>
                      <a:pt x="302554" y="197528"/>
                    </a:cubicBezTo>
                    <a:cubicBezTo>
                      <a:pt x="338897" y="197528"/>
                      <a:pt x="367164" y="167966"/>
                      <a:pt x="367164" y="133029"/>
                    </a:cubicBezTo>
                    <a:cubicBezTo>
                      <a:pt x="367164" y="96749"/>
                      <a:pt x="337551" y="68530"/>
                      <a:pt x="302554" y="68530"/>
                    </a:cubicBezTo>
                    <a:close/>
                    <a:moveTo>
                      <a:pt x="303901" y="0"/>
                    </a:moveTo>
                    <a:cubicBezTo>
                      <a:pt x="377932" y="0"/>
                      <a:pt x="438504" y="60468"/>
                      <a:pt x="438504" y="134373"/>
                    </a:cubicBezTo>
                    <a:cubicBezTo>
                      <a:pt x="438504" y="196185"/>
                      <a:pt x="344282" y="357432"/>
                      <a:pt x="313323" y="407150"/>
                    </a:cubicBezTo>
                    <a:cubicBezTo>
                      <a:pt x="310631" y="409838"/>
                      <a:pt x="307939" y="412525"/>
                      <a:pt x="303901" y="412525"/>
                    </a:cubicBezTo>
                    <a:cubicBezTo>
                      <a:pt x="301208" y="412525"/>
                      <a:pt x="297170" y="409838"/>
                      <a:pt x="294478" y="407150"/>
                    </a:cubicBezTo>
                    <a:cubicBezTo>
                      <a:pt x="263519" y="357432"/>
                      <a:pt x="169297" y="196185"/>
                      <a:pt x="169297" y="134373"/>
                    </a:cubicBezTo>
                    <a:cubicBezTo>
                      <a:pt x="169297" y="60468"/>
                      <a:pt x="229869" y="0"/>
                      <a:pt x="3039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7" name="ïslïďê"/>
            <p:cNvGrpSpPr/>
            <p:nvPr/>
          </p:nvGrpSpPr>
          <p:grpSpPr>
            <a:xfrm>
              <a:off x="4488016" y="5229217"/>
              <a:ext cx="644419" cy="645726"/>
              <a:chOff x="668200" y="3366077"/>
              <a:chExt cx="1024443" cy="1026520"/>
            </a:xfrm>
          </p:grpSpPr>
          <p:sp>
            <p:nvSpPr>
              <p:cNvPr id="22" name="îṩḻiḑé"/>
              <p:cNvSpPr/>
              <p:nvPr/>
            </p:nvSpPr>
            <p:spPr bwMode="auto">
              <a:xfrm>
                <a:off x="668200" y="3366077"/>
                <a:ext cx="1024443" cy="102652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57150">
                <a:solidFill>
                  <a:schemeClr val="bg1"/>
                </a:solidFill>
                <a:round/>
              </a:ln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íŝḷiďé"/>
              <p:cNvSpPr/>
              <p:nvPr/>
            </p:nvSpPr>
            <p:spPr bwMode="auto">
              <a:xfrm>
                <a:off x="875579" y="3580099"/>
                <a:ext cx="609685" cy="598476"/>
              </a:xfrm>
              <a:custGeom>
                <a:avLst/>
                <a:gdLst>
                  <a:gd name="connsiteX0" fmla="*/ 170608 w 607804"/>
                  <a:gd name="connsiteY0" fmla="*/ 262009 h 596630"/>
                  <a:gd name="connsiteX1" fmla="*/ 260792 w 607804"/>
                  <a:gd name="connsiteY1" fmla="*/ 427304 h 596630"/>
                  <a:gd name="connsiteX2" fmla="*/ 303865 w 607804"/>
                  <a:gd name="connsiteY2" fmla="*/ 451493 h 596630"/>
                  <a:gd name="connsiteX3" fmla="*/ 346938 w 607804"/>
                  <a:gd name="connsiteY3" fmla="*/ 427304 h 596630"/>
                  <a:gd name="connsiteX4" fmla="*/ 408855 w 607804"/>
                  <a:gd name="connsiteY4" fmla="*/ 319795 h 596630"/>
                  <a:gd name="connsiteX5" fmla="*/ 519229 w 607804"/>
                  <a:gd name="connsiteY5" fmla="*/ 298293 h 596630"/>
                  <a:gd name="connsiteX6" fmla="*/ 552880 w 607804"/>
                  <a:gd name="connsiteY6" fmla="*/ 319795 h 596630"/>
                  <a:gd name="connsiteX7" fmla="*/ 606721 w 607804"/>
                  <a:gd name="connsiteY7" fmla="*/ 538844 h 596630"/>
                  <a:gd name="connsiteX8" fmla="*/ 602683 w 607804"/>
                  <a:gd name="connsiteY8" fmla="*/ 563034 h 596630"/>
                  <a:gd name="connsiteX9" fmla="*/ 582493 w 607804"/>
                  <a:gd name="connsiteY9" fmla="*/ 575128 h 596630"/>
                  <a:gd name="connsiteX10" fmla="*/ 414239 w 607804"/>
                  <a:gd name="connsiteY10" fmla="*/ 596630 h 596630"/>
                  <a:gd name="connsiteX11" fmla="*/ 400779 w 607804"/>
                  <a:gd name="connsiteY11" fmla="*/ 595286 h 596630"/>
                  <a:gd name="connsiteX12" fmla="*/ 205605 w 607804"/>
                  <a:gd name="connsiteY12" fmla="*/ 532125 h 596630"/>
                  <a:gd name="connsiteX13" fmla="*/ 189453 w 607804"/>
                  <a:gd name="connsiteY13" fmla="*/ 532125 h 596630"/>
                  <a:gd name="connsiteX14" fmla="*/ 37352 w 607804"/>
                  <a:gd name="connsiteY14" fmla="*/ 572441 h 596630"/>
                  <a:gd name="connsiteX15" fmla="*/ 9085 w 607804"/>
                  <a:gd name="connsiteY15" fmla="*/ 565721 h 596630"/>
                  <a:gd name="connsiteX16" fmla="*/ 1009 w 607804"/>
                  <a:gd name="connsiteY16" fmla="*/ 537500 h 596630"/>
                  <a:gd name="connsiteX17" fmla="*/ 54850 w 607804"/>
                  <a:gd name="connsiteY17" fmla="*/ 321139 h 596630"/>
                  <a:gd name="connsiteX18" fmla="*/ 72348 w 607804"/>
                  <a:gd name="connsiteY18" fmla="*/ 300981 h 596630"/>
                  <a:gd name="connsiteX19" fmla="*/ 302554 w 607804"/>
                  <a:gd name="connsiteY19" fmla="*/ 68530 h 596630"/>
                  <a:gd name="connsiteX20" fmla="*/ 237945 w 607804"/>
                  <a:gd name="connsiteY20" fmla="*/ 133029 h 596630"/>
                  <a:gd name="connsiteX21" fmla="*/ 302554 w 607804"/>
                  <a:gd name="connsiteY21" fmla="*/ 197528 h 596630"/>
                  <a:gd name="connsiteX22" fmla="*/ 367164 w 607804"/>
                  <a:gd name="connsiteY22" fmla="*/ 133029 h 596630"/>
                  <a:gd name="connsiteX23" fmla="*/ 302554 w 607804"/>
                  <a:gd name="connsiteY23" fmla="*/ 68530 h 596630"/>
                  <a:gd name="connsiteX24" fmla="*/ 303901 w 607804"/>
                  <a:gd name="connsiteY24" fmla="*/ 0 h 596630"/>
                  <a:gd name="connsiteX25" fmla="*/ 438504 w 607804"/>
                  <a:gd name="connsiteY25" fmla="*/ 134373 h 596630"/>
                  <a:gd name="connsiteX26" fmla="*/ 313323 w 607804"/>
                  <a:gd name="connsiteY26" fmla="*/ 407150 h 596630"/>
                  <a:gd name="connsiteX27" fmla="*/ 303901 w 607804"/>
                  <a:gd name="connsiteY27" fmla="*/ 412525 h 596630"/>
                  <a:gd name="connsiteX28" fmla="*/ 294478 w 607804"/>
                  <a:gd name="connsiteY28" fmla="*/ 407150 h 596630"/>
                  <a:gd name="connsiteX29" fmla="*/ 169297 w 607804"/>
                  <a:gd name="connsiteY29" fmla="*/ 134373 h 596630"/>
                  <a:gd name="connsiteX30" fmla="*/ 303901 w 607804"/>
                  <a:gd name="connsiteY30" fmla="*/ 0 h 59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7804" h="596630">
                    <a:moveTo>
                      <a:pt x="170608" y="262009"/>
                    </a:moveTo>
                    <a:cubicBezTo>
                      <a:pt x="196183" y="317107"/>
                      <a:pt x="229834" y="376237"/>
                      <a:pt x="260792" y="427304"/>
                    </a:cubicBezTo>
                    <a:cubicBezTo>
                      <a:pt x="270214" y="442086"/>
                      <a:pt x="286367" y="451493"/>
                      <a:pt x="303865" y="451493"/>
                    </a:cubicBezTo>
                    <a:cubicBezTo>
                      <a:pt x="321363" y="451493"/>
                      <a:pt x="337516" y="442086"/>
                      <a:pt x="346938" y="427304"/>
                    </a:cubicBezTo>
                    <a:cubicBezTo>
                      <a:pt x="367128" y="393707"/>
                      <a:pt x="388665" y="357423"/>
                      <a:pt x="408855" y="319795"/>
                    </a:cubicBezTo>
                    <a:cubicBezTo>
                      <a:pt x="411547" y="319795"/>
                      <a:pt x="519229" y="298293"/>
                      <a:pt x="519229" y="298293"/>
                    </a:cubicBezTo>
                    <a:cubicBezTo>
                      <a:pt x="534036" y="295605"/>
                      <a:pt x="548842" y="305013"/>
                      <a:pt x="552880" y="319795"/>
                    </a:cubicBezTo>
                    <a:lnTo>
                      <a:pt x="606721" y="538844"/>
                    </a:lnTo>
                    <a:cubicBezTo>
                      <a:pt x="609413" y="546907"/>
                      <a:pt x="606721" y="556314"/>
                      <a:pt x="602683" y="563034"/>
                    </a:cubicBezTo>
                    <a:cubicBezTo>
                      <a:pt x="598645" y="569753"/>
                      <a:pt x="590569" y="573784"/>
                      <a:pt x="582493" y="575128"/>
                    </a:cubicBezTo>
                    <a:lnTo>
                      <a:pt x="414239" y="596630"/>
                    </a:lnTo>
                    <a:cubicBezTo>
                      <a:pt x="408855" y="596630"/>
                      <a:pt x="404817" y="596630"/>
                      <a:pt x="400779" y="595286"/>
                    </a:cubicBezTo>
                    <a:lnTo>
                      <a:pt x="205605" y="532125"/>
                    </a:lnTo>
                    <a:cubicBezTo>
                      <a:pt x="200221" y="530781"/>
                      <a:pt x="194837" y="530781"/>
                      <a:pt x="189453" y="532125"/>
                    </a:cubicBezTo>
                    <a:lnTo>
                      <a:pt x="37352" y="572441"/>
                    </a:lnTo>
                    <a:cubicBezTo>
                      <a:pt x="26584" y="575128"/>
                      <a:pt x="15815" y="572441"/>
                      <a:pt x="9085" y="565721"/>
                    </a:cubicBezTo>
                    <a:cubicBezTo>
                      <a:pt x="1009" y="557658"/>
                      <a:pt x="-1683" y="546907"/>
                      <a:pt x="1009" y="537500"/>
                    </a:cubicBezTo>
                    <a:lnTo>
                      <a:pt x="54850" y="321139"/>
                    </a:lnTo>
                    <a:cubicBezTo>
                      <a:pt x="57542" y="311732"/>
                      <a:pt x="64272" y="305013"/>
                      <a:pt x="72348" y="300981"/>
                    </a:cubicBezTo>
                    <a:close/>
                    <a:moveTo>
                      <a:pt x="302554" y="68530"/>
                    </a:moveTo>
                    <a:cubicBezTo>
                      <a:pt x="266212" y="68530"/>
                      <a:pt x="237945" y="98092"/>
                      <a:pt x="237945" y="133029"/>
                    </a:cubicBezTo>
                    <a:cubicBezTo>
                      <a:pt x="237945" y="169310"/>
                      <a:pt x="266212" y="197528"/>
                      <a:pt x="302554" y="197528"/>
                    </a:cubicBezTo>
                    <a:cubicBezTo>
                      <a:pt x="338897" y="197528"/>
                      <a:pt x="367164" y="167966"/>
                      <a:pt x="367164" y="133029"/>
                    </a:cubicBezTo>
                    <a:cubicBezTo>
                      <a:pt x="367164" y="96749"/>
                      <a:pt x="337551" y="68530"/>
                      <a:pt x="302554" y="68530"/>
                    </a:cubicBezTo>
                    <a:close/>
                    <a:moveTo>
                      <a:pt x="303901" y="0"/>
                    </a:moveTo>
                    <a:cubicBezTo>
                      <a:pt x="377932" y="0"/>
                      <a:pt x="438504" y="60468"/>
                      <a:pt x="438504" y="134373"/>
                    </a:cubicBezTo>
                    <a:cubicBezTo>
                      <a:pt x="438504" y="196185"/>
                      <a:pt x="344282" y="357432"/>
                      <a:pt x="313323" y="407150"/>
                    </a:cubicBezTo>
                    <a:cubicBezTo>
                      <a:pt x="310631" y="409838"/>
                      <a:pt x="307939" y="412525"/>
                      <a:pt x="303901" y="412525"/>
                    </a:cubicBezTo>
                    <a:cubicBezTo>
                      <a:pt x="301208" y="412525"/>
                      <a:pt x="297170" y="409838"/>
                      <a:pt x="294478" y="407150"/>
                    </a:cubicBezTo>
                    <a:cubicBezTo>
                      <a:pt x="263519" y="357432"/>
                      <a:pt x="169297" y="196185"/>
                      <a:pt x="169297" y="134373"/>
                    </a:cubicBezTo>
                    <a:cubicBezTo>
                      <a:pt x="169297" y="60468"/>
                      <a:pt x="229869" y="0"/>
                      <a:pt x="3039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8" name="íSliḑé"/>
            <p:cNvGrpSpPr/>
            <p:nvPr/>
          </p:nvGrpSpPr>
          <p:grpSpPr>
            <a:xfrm>
              <a:off x="7090803" y="5229217"/>
              <a:ext cx="644419" cy="645726"/>
              <a:chOff x="668200" y="3366077"/>
              <a:chExt cx="1024443" cy="1026520"/>
            </a:xfrm>
          </p:grpSpPr>
          <p:sp>
            <p:nvSpPr>
              <p:cNvPr id="20" name="îṡ1ídé"/>
              <p:cNvSpPr/>
              <p:nvPr/>
            </p:nvSpPr>
            <p:spPr bwMode="auto">
              <a:xfrm>
                <a:off x="668200" y="3366077"/>
                <a:ext cx="1024443" cy="102652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 w="57150">
                <a:solidFill>
                  <a:schemeClr val="bg1"/>
                </a:solidFill>
                <a:round/>
              </a:ln>
            </p:spPr>
            <p:txBody>
              <a:bodyPr/>
              <a:lstStyle>
                <a:lvl1pPr eaLnBrk="0" hangingPunct="0">
                  <a:spcBef>
                    <a:spcPct val="20000"/>
                  </a:spcBef>
                  <a:buChar char="•"/>
                  <a:defRPr sz="2000">
                    <a:solidFill>
                      <a:schemeClr val="accent1"/>
                    </a:solidFill>
                  </a:defRPr>
                </a:lvl1pPr>
                <a:lvl2pPr marL="742950" indent="-28575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accent1"/>
                    </a:solidFill>
                  </a:defRPr>
                </a:lvl2pPr>
                <a:lvl3pPr marL="1143000" indent="-228600" eaLnBrk="0" hangingPunct="0">
                  <a:spcBef>
                    <a:spcPct val="20000"/>
                  </a:spcBef>
                  <a:buChar char="•"/>
                  <a:defRPr sz="2400">
                    <a:solidFill>
                      <a:schemeClr val="tx1"/>
                    </a:solidFill>
                  </a:defRPr>
                </a:lvl3pPr>
                <a:lvl4pPr marL="1600200" indent="-228600" eaLnBrk="0" hangingPunct="0">
                  <a:spcBef>
                    <a:spcPct val="20000"/>
                  </a:spcBef>
                  <a:buChar char="–"/>
                  <a:defRPr sz="2000">
                    <a:solidFill>
                      <a:schemeClr val="tx1"/>
                    </a:solidFill>
                  </a:defRPr>
                </a:lvl4pPr>
                <a:lvl5pPr marL="2057400" indent="-228600" eaLnBrk="0" hangingPunct="0">
                  <a:spcBef>
                    <a:spcPct val="20000"/>
                  </a:spcBef>
                  <a:buChar char="»"/>
                  <a:defRPr sz="2000">
                    <a:solidFill>
                      <a:schemeClr val="tx1"/>
                    </a:solidFill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0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zh-CN" altLang="en-US" sz="1700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ïṡḻiḓè"/>
              <p:cNvSpPr/>
              <p:nvPr/>
            </p:nvSpPr>
            <p:spPr bwMode="auto">
              <a:xfrm>
                <a:off x="875579" y="3580099"/>
                <a:ext cx="609685" cy="598476"/>
              </a:xfrm>
              <a:custGeom>
                <a:avLst/>
                <a:gdLst>
                  <a:gd name="connsiteX0" fmla="*/ 170608 w 607804"/>
                  <a:gd name="connsiteY0" fmla="*/ 262009 h 596630"/>
                  <a:gd name="connsiteX1" fmla="*/ 260792 w 607804"/>
                  <a:gd name="connsiteY1" fmla="*/ 427304 h 596630"/>
                  <a:gd name="connsiteX2" fmla="*/ 303865 w 607804"/>
                  <a:gd name="connsiteY2" fmla="*/ 451493 h 596630"/>
                  <a:gd name="connsiteX3" fmla="*/ 346938 w 607804"/>
                  <a:gd name="connsiteY3" fmla="*/ 427304 h 596630"/>
                  <a:gd name="connsiteX4" fmla="*/ 408855 w 607804"/>
                  <a:gd name="connsiteY4" fmla="*/ 319795 h 596630"/>
                  <a:gd name="connsiteX5" fmla="*/ 519229 w 607804"/>
                  <a:gd name="connsiteY5" fmla="*/ 298293 h 596630"/>
                  <a:gd name="connsiteX6" fmla="*/ 552880 w 607804"/>
                  <a:gd name="connsiteY6" fmla="*/ 319795 h 596630"/>
                  <a:gd name="connsiteX7" fmla="*/ 606721 w 607804"/>
                  <a:gd name="connsiteY7" fmla="*/ 538844 h 596630"/>
                  <a:gd name="connsiteX8" fmla="*/ 602683 w 607804"/>
                  <a:gd name="connsiteY8" fmla="*/ 563034 h 596630"/>
                  <a:gd name="connsiteX9" fmla="*/ 582493 w 607804"/>
                  <a:gd name="connsiteY9" fmla="*/ 575128 h 596630"/>
                  <a:gd name="connsiteX10" fmla="*/ 414239 w 607804"/>
                  <a:gd name="connsiteY10" fmla="*/ 596630 h 596630"/>
                  <a:gd name="connsiteX11" fmla="*/ 400779 w 607804"/>
                  <a:gd name="connsiteY11" fmla="*/ 595286 h 596630"/>
                  <a:gd name="connsiteX12" fmla="*/ 205605 w 607804"/>
                  <a:gd name="connsiteY12" fmla="*/ 532125 h 596630"/>
                  <a:gd name="connsiteX13" fmla="*/ 189453 w 607804"/>
                  <a:gd name="connsiteY13" fmla="*/ 532125 h 596630"/>
                  <a:gd name="connsiteX14" fmla="*/ 37352 w 607804"/>
                  <a:gd name="connsiteY14" fmla="*/ 572441 h 596630"/>
                  <a:gd name="connsiteX15" fmla="*/ 9085 w 607804"/>
                  <a:gd name="connsiteY15" fmla="*/ 565721 h 596630"/>
                  <a:gd name="connsiteX16" fmla="*/ 1009 w 607804"/>
                  <a:gd name="connsiteY16" fmla="*/ 537500 h 596630"/>
                  <a:gd name="connsiteX17" fmla="*/ 54850 w 607804"/>
                  <a:gd name="connsiteY17" fmla="*/ 321139 h 596630"/>
                  <a:gd name="connsiteX18" fmla="*/ 72348 w 607804"/>
                  <a:gd name="connsiteY18" fmla="*/ 300981 h 596630"/>
                  <a:gd name="connsiteX19" fmla="*/ 302554 w 607804"/>
                  <a:gd name="connsiteY19" fmla="*/ 68530 h 596630"/>
                  <a:gd name="connsiteX20" fmla="*/ 237945 w 607804"/>
                  <a:gd name="connsiteY20" fmla="*/ 133029 h 596630"/>
                  <a:gd name="connsiteX21" fmla="*/ 302554 w 607804"/>
                  <a:gd name="connsiteY21" fmla="*/ 197528 h 596630"/>
                  <a:gd name="connsiteX22" fmla="*/ 367164 w 607804"/>
                  <a:gd name="connsiteY22" fmla="*/ 133029 h 596630"/>
                  <a:gd name="connsiteX23" fmla="*/ 302554 w 607804"/>
                  <a:gd name="connsiteY23" fmla="*/ 68530 h 596630"/>
                  <a:gd name="connsiteX24" fmla="*/ 303901 w 607804"/>
                  <a:gd name="connsiteY24" fmla="*/ 0 h 596630"/>
                  <a:gd name="connsiteX25" fmla="*/ 438504 w 607804"/>
                  <a:gd name="connsiteY25" fmla="*/ 134373 h 596630"/>
                  <a:gd name="connsiteX26" fmla="*/ 313323 w 607804"/>
                  <a:gd name="connsiteY26" fmla="*/ 407150 h 596630"/>
                  <a:gd name="connsiteX27" fmla="*/ 303901 w 607804"/>
                  <a:gd name="connsiteY27" fmla="*/ 412525 h 596630"/>
                  <a:gd name="connsiteX28" fmla="*/ 294478 w 607804"/>
                  <a:gd name="connsiteY28" fmla="*/ 407150 h 596630"/>
                  <a:gd name="connsiteX29" fmla="*/ 169297 w 607804"/>
                  <a:gd name="connsiteY29" fmla="*/ 134373 h 596630"/>
                  <a:gd name="connsiteX30" fmla="*/ 303901 w 607804"/>
                  <a:gd name="connsiteY30" fmla="*/ 0 h 5966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7804" h="596630">
                    <a:moveTo>
                      <a:pt x="170608" y="262009"/>
                    </a:moveTo>
                    <a:cubicBezTo>
                      <a:pt x="196183" y="317107"/>
                      <a:pt x="229834" y="376237"/>
                      <a:pt x="260792" y="427304"/>
                    </a:cubicBezTo>
                    <a:cubicBezTo>
                      <a:pt x="270214" y="442086"/>
                      <a:pt x="286367" y="451493"/>
                      <a:pt x="303865" y="451493"/>
                    </a:cubicBezTo>
                    <a:cubicBezTo>
                      <a:pt x="321363" y="451493"/>
                      <a:pt x="337516" y="442086"/>
                      <a:pt x="346938" y="427304"/>
                    </a:cubicBezTo>
                    <a:cubicBezTo>
                      <a:pt x="367128" y="393707"/>
                      <a:pt x="388665" y="357423"/>
                      <a:pt x="408855" y="319795"/>
                    </a:cubicBezTo>
                    <a:cubicBezTo>
                      <a:pt x="411547" y="319795"/>
                      <a:pt x="519229" y="298293"/>
                      <a:pt x="519229" y="298293"/>
                    </a:cubicBezTo>
                    <a:cubicBezTo>
                      <a:pt x="534036" y="295605"/>
                      <a:pt x="548842" y="305013"/>
                      <a:pt x="552880" y="319795"/>
                    </a:cubicBezTo>
                    <a:lnTo>
                      <a:pt x="606721" y="538844"/>
                    </a:lnTo>
                    <a:cubicBezTo>
                      <a:pt x="609413" y="546907"/>
                      <a:pt x="606721" y="556314"/>
                      <a:pt x="602683" y="563034"/>
                    </a:cubicBezTo>
                    <a:cubicBezTo>
                      <a:pt x="598645" y="569753"/>
                      <a:pt x="590569" y="573784"/>
                      <a:pt x="582493" y="575128"/>
                    </a:cubicBezTo>
                    <a:lnTo>
                      <a:pt x="414239" y="596630"/>
                    </a:lnTo>
                    <a:cubicBezTo>
                      <a:pt x="408855" y="596630"/>
                      <a:pt x="404817" y="596630"/>
                      <a:pt x="400779" y="595286"/>
                    </a:cubicBezTo>
                    <a:lnTo>
                      <a:pt x="205605" y="532125"/>
                    </a:lnTo>
                    <a:cubicBezTo>
                      <a:pt x="200221" y="530781"/>
                      <a:pt x="194837" y="530781"/>
                      <a:pt x="189453" y="532125"/>
                    </a:cubicBezTo>
                    <a:lnTo>
                      <a:pt x="37352" y="572441"/>
                    </a:lnTo>
                    <a:cubicBezTo>
                      <a:pt x="26584" y="575128"/>
                      <a:pt x="15815" y="572441"/>
                      <a:pt x="9085" y="565721"/>
                    </a:cubicBezTo>
                    <a:cubicBezTo>
                      <a:pt x="1009" y="557658"/>
                      <a:pt x="-1683" y="546907"/>
                      <a:pt x="1009" y="537500"/>
                    </a:cubicBezTo>
                    <a:lnTo>
                      <a:pt x="54850" y="321139"/>
                    </a:lnTo>
                    <a:cubicBezTo>
                      <a:pt x="57542" y="311732"/>
                      <a:pt x="64272" y="305013"/>
                      <a:pt x="72348" y="300981"/>
                    </a:cubicBezTo>
                    <a:close/>
                    <a:moveTo>
                      <a:pt x="302554" y="68530"/>
                    </a:moveTo>
                    <a:cubicBezTo>
                      <a:pt x="266212" y="68530"/>
                      <a:pt x="237945" y="98092"/>
                      <a:pt x="237945" y="133029"/>
                    </a:cubicBezTo>
                    <a:cubicBezTo>
                      <a:pt x="237945" y="169310"/>
                      <a:pt x="266212" y="197528"/>
                      <a:pt x="302554" y="197528"/>
                    </a:cubicBezTo>
                    <a:cubicBezTo>
                      <a:pt x="338897" y="197528"/>
                      <a:pt x="367164" y="167966"/>
                      <a:pt x="367164" y="133029"/>
                    </a:cubicBezTo>
                    <a:cubicBezTo>
                      <a:pt x="367164" y="96749"/>
                      <a:pt x="337551" y="68530"/>
                      <a:pt x="302554" y="68530"/>
                    </a:cubicBezTo>
                    <a:close/>
                    <a:moveTo>
                      <a:pt x="303901" y="0"/>
                    </a:moveTo>
                    <a:cubicBezTo>
                      <a:pt x="377932" y="0"/>
                      <a:pt x="438504" y="60468"/>
                      <a:pt x="438504" y="134373"/>
                    </a:cubicBezTo>
                    <a:cubicBezTo>
                      <a:pt x="438504" y="196185"/>
                      <a:pt x="344282" y="357432"/>
                      <a:pt x="313323" y="407150"/>
                    </a:cubicBezTo>
                    <a:cubicBezTo>
                      <a:pt x="310631" y="409838"/>
                      <a:pt x="307939" y="412525"/>
                      <a:pt x="303901" y="412525"/>
                    </a:cubicBezTo>
                    <a:cubicBezTo>
                      <a:pt x="301208" y="412525"/>
                      <a:pt x="297170" y="409838"/>
                      <a:pt x="294478" y="407150"/>
                    </a:cubicBezTo>
                    <a:cubicBezTo>
                      <a:pt x="263519" y="357432"/>
                      <a:pt x="169297" y="196185"/>
                      <a:pt x="169297" y="134373"/>
                    </a:cubicBezTo>
                    <a:cubicBezTo>
                      <a:pt x="169297" y="60468"/>
                      <a:pt x="229869" y="0"/>
                      <a:pt x="30390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  <p:grpSp>
          <p:nvGrpSpPr>
            <p:cNvPr id="9" name="iṩḷîḑé"/>
            <p:cNvGrpSpPr/>
            <p:nvPr/>
          </p:nvGrpSpPr>
          <p:grpSpPr>
            <a:xfrm>
              <a:off x="4184808" y="1130300"/>
              <a:ext cx="3822385" cy="883612"/>
              <a:chOff x="666932" y="4425289"/>
              <a:chExt cx="1740248" cy="883612"/>
            </a:xfrm>
          </p:grpSpPr>
          <p:sp>
            <p:nvSpPr>
              <p:cNvPr id="18" name="iṣḻide"/>
              <p:cNvSpPr txBox="1"/>
              <p:nvPr/>
            </p:nvSpPr>
            <p:spPr bwMode="auto">
              <a:xfrm>
                <a:off x="666932" y="4425289"/>
                <a:ext cx="174024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19" name="išlidé"/>
              <p:cNvSpPr/>
              <p:nvPr/>
            </p:nvSpPr>
            <p:spPr bwMode="auto">
              <a:xfrm>
                <a:off x="666932" y="4867096"/>
                <a:ext cx="174024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en-US" altLang="zh-CN" sz="1100" dirty="0"/>
                  <a:t>Copy paste fonts. Choose the only option to retain text.</a:t>
                </a:r>
              </a:p>
            </p:txBody>
          </p:sp>
        </p:grpSp>
        <p:sp>
          <p:nvSpPr>
            <p:cNvPr id="10" name="i$ḷïdé"/>
            <p:cNvSpPr/>
            <p:nvPr/>
          </p:nvSpPr>
          <p:spPr bwMode="auto">
            <a:xfrm>
              <a:off x="673100" y="3429000"/>
              <a:ext cx="3074073" cy="91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</a:t>
              </a:r>
              <a:r>
                <a:rPr lang="en-US" altLang="zh-CN" sz="1100" dirty="0" smtClean="0"/>
                <a:t>.</a:t>
              </a:r>
              <a:endParaRPr lang="en-US" altLang="zh-CN" sz="1100" dirty="0"/>
            </a:p>
          </p:txBody>
        </p:sp>
        <p:sp>
          <p:nvSpPr>
            <p:cNvPr id="11" name="ïšḷiďè"/>
            <p:cNvSpPr txBox="1"/>
            <p:nvPr/>
          </p:nvSpPr>
          <p:spPr bwMode="auto">
            <a:xfrm>
              <a:off x="673100" y="3037442"/>
              <a:ext cx="3074073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2" name="ïŝḻíďe"/>
            <p:cNvSpPr/>
            <p:nvPr/>
          </p:nvSpPr>
          <p:spPr bwMode="auto">
            <a:xfrm>
              <a:off x="673100" y="5229217"/>
              <a:ext cx="3074073" cy="91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</a:t>
              </a:r>
              <a:r>
                <a:rPr lang="en-US" altLang="zh-CN" sz="1100" dirty="0" smtClean="0"/>
                <a:t>.</a:t>
              </a:r>
              <a:endParaRPr lang="en-US" altLang="zh-CN" sz="1100" dirty="0"/>
            </a:p>
          </p:txBody>
        </p:sp>
        <p:sp>
          <p:nvSpPr>
            <p:cNvPr id="13" name="íṥḷídê"/>
            <p:cNvSpPr txBox="1"/>
            <p:nvPr/>
          </p:nvSpPr>
          <p:spPr bwMode="auto">
            <a:xfrm>
              <a:off x="673100" y="4837659"/>
              <a:ext cx="3074073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4" name="îśļîde"/>
            <p:cNvSpPr/>
            <p:nvPr/>
          </p:nvSpPr>
          <p:spPr bwMode="auto">
            <a:xfrm>
              <a:off x="8444827" y="3429000"/>
              <a:ext cx="3074073" cy="91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</a:t>
              </a:r>
              <a:r>
                <a:rPr lang="en-US" altLang="zh-CN" sz="1100" dirty="0" smtClean="0"/>
                <a:t>.</a:t>
              </a:r>
              <a:endParaRPr lang="en-US" altLang="zh-CN" sz="1100" dirty="0"/>
            </a:p>
          </p:txBody>
        </p:sp>
        <p:sp>
          <p:nvSpPr>
            <p:cNvPr id="15" name="íṣlíḋê"/>
            <p:cNvSpPr txBox="1"/>
            <p:nvPr/>
          </p:nvSpPr>
          <p:spPr bwMode="auto">
            <a:xfrm>
              <a:off x="8444827" y="3037442"/>
              <a:ext cx="3074073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  <p:sp>
          <p:nvSpPr>
            <p:cNvPr id="16" name="ïşliḋê"/>
            <p:cNvSpPr/>
            <p:nvPr/>
          </p:nvSpPr>
          <p:spPr bwMode="auto">
            <a:xfrm>
              <a:off x="8444827" y="5229217"/>
              <a:ext cx="3074073" cy="9160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spcBef>
                  <a:spcPct val="0"/>
                </a:spcBef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</a:t>
              </a:r>
              <a:r>
                <a:rPr lang="en-US" altLang="zh-CN" sz="1100" dirty="0" smtClean="0"/>
                <a:t>.</a:t>
              </a:r>
              <a:endParaRPr lang="en-US" altLang="zh-CN" sz="1100" dirty="0"/>
            </a:p>
          </p:txBody>
        </p:sp>
        <p:sp>
          <p:nvSpPr>
            <p:cNvPr id="17" name="îsḷîdè"/>
            <p:cNvSpPr txBox="1"/>
            <p:nvPr/>
          </p:nvSpPr>
          <p:spPr bwMode="auto">
            <a:xfrm>
              <a:off x="8444827" y="4837659"/>
              <a:ext cx="3074073" cy="3915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1800" b="1" dirty="0"/>
                <a:t>Text here</a:t>
              </a: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d93c8c70-9aae-4d44-ac2c-b689a504a1b8" descr="OQAAAB+LCAAAAAAABACrVlIpqSxIVbJSCs5NLCpxyUxML0rM9SxJzVXSUfJMUbLKK83J0VFyysxLycxLdy/KLy0oVrKKjq0FALpUkis5AAAA" title="iSlide™ 版权声明  COPYRIGHT NOTICE"/>
          <p:cNvGrpSpPr>
            <a:grpSpLocks noChangeAspect="1"/>
          </p:cNvGrpSpPr>
          <p:nvPr/>
        </p:nvGrpSpPr>
        <p:grpSpPr>
          <a:xfrm>
            <a:off x="667505" y="985836"/>
            <a:ext cx="10856990" cy="4886328"/>
            <a:chOff x="670299" y="1237897"/>
            <a:chExt cx="10856990" cy="4886328"/>
          </a:xfrm>
        </p:grpSpPr>
        <p:sp>
          <p:nvSpPr>
            <p:cNvPr id="3" name="iṩļíḍé"/>
            <p:cNvSpPr/>
            <p:nvPr/>
          </p:nvSpPr>
          <p:spPr bwMode="auto">
            <a:xfrm>
              <a:off x="5335148" y="2342642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rgbClr val="C8141D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600"/>
            </a:p>
          </p:txBody>
        </p:sp>
        <p:sp>
          <p:nvSpPr>
            <p:cNvPr id="4" name="îṥḷíḍe"/>
            <p:cNvSpPr/>
            <p:nvPr/>
          </p:nvSpPr>
          <p:spPr bwMode="auto">
            <a:xfrm flipV="1">
              <a:off x="5335148" y="3569413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rgbClr val="C8141D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600"/>
            </a:p>
          </p:txBody>
        </p:sp>
        <p:sp>
          <p:nvSpPr>
            <p:cNvPr id="5" name="ïš1íḓe"/>
            <p:cNvSpPr/>
            <p:nvPr/>
          </p:nvSpPr>
          <p:spPr>
            <a:xfrm>
              <a:off x="3651638" y="2342642"/>
              <a:ext cx="2446113" cy="2453542"/>
            </a:xfrm>
            <a:prstGeom prst="diamond">
              <a:avLst/>
            </a:prstGeom>
            <a:solidFill>
              <a:srgbClr val="C814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600"/>
            </a:p>
          </p:txBody>
        </p:sp>
        <p:sp>
          <p:nvSpPr>
            <p:cNvPr id="6" name="îs1ïḍé"/>
            <p:cNvSpPr/>
            <p:nvPr/>
          </p:nvSpPr>
          <p:spPr bwMode="auto">
            <a:xfrm>
              <a:off x="6149352" y="2342642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rgbClr val="C8141D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600"/>
            </a:p>
          </p:txBody>
        </p:sp>
        <p:sp>
          <p:nvSpPr>
            <p:cNvPr id="7" name="îsľîdè"/>
            <p:cNvSpPr/>
            <p:nvPr/>
          </p:nvSpPr>
          <p:spPr bwMode="auto">
            <a:xfrm flipV="1">
              <a:off x="6149352" y="3569413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rgbClr val="C8141D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600"/>
            </a:p>
          </p:txBody>
        </p:sp>
        <p:sp>
          <p:nvSpPr>
            <p:cNvPr id="8" name="iṣḻiḍè"/>
            <p:cNvSpPr/>
            <p:nvPr/>
          </p:nvSpPr>
          <p:spPr bwMode="auto">
            <a:xfrm>
              <a:off x="6963555" y="2342642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rgbClr val="C8141D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600"/>
            </a:p>
          </p:txBody>
        </p:sp>
        <p:sp>
          <p:nvSpPr>
            <p:cNvPr id="9" name="íşḻiḋê"/>
            <p:cNvSpPr/>
            <p:nvPr/>
          </p:nvSpPr>
          <p:spPr bwMode="auto">
            <a:xfrm flipV="1">
              <a:off x="6963555" y="3569413"/>
              <a:ext cx="1576807" cy="1226771"/>
            </a:xfrm>
            <a:custGeom>
              <a:avLst/>
              <a:gdLst>
                <a:gd name="T0" fmla="*/ 0 w 955"/>
                <a:gd name="T1" fmla="*/ 215 h 743"/>
                <a:gd name="T2" fmla="*/ 215 w 955"/>
                <a:gd name="T3" fmla="*/ 0 h 743"/>
                <a:gd name="T4" fmla="*/ 955 w 955"/>
                <a:gd name="T5" fmla="*/ 743 h 743"/>
                <a:gd name="T6" fmla="*/ 526 w 955"/>
                <a:gd name="T7" fmla="*/ 743 h 743"/>
                <a:gd name="T8" fmla="*/ 0 w 955"/>
                <a:gd name="T9" fmla="*/ 215 h 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743">
                  <a:moveTo>
                    <a:pt x="0" y="215"/>
                  </a:moveTo>
                  <a:lnTo>
                    <a:pt x="215" y="0"/>
                  </a:lnTo>
                  <a:lnTo>
                    <a:pt x="955" y="743"/>
                  </a:lnTo>
                  <a:lnTo>
                    <a:pt x="526" y="743"/>
                  </a:lnTo>
                  <a:lnTo>
                    <a:pt x="0" y="215"/>
                  </a:lnTo>
                  <a:close/>
                </a:path>
              </a:pathLst>
            </a:custGeom>
            <a:solidFill>
              <a:srgbClr val="C8141D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sz="1600"/>
            </a:p>
          </p:txBody>
        </p:sp>
        <p:grpSp>
          <p:nvGrpSpPr>
            <p:cNvPr id="10" name="ïṣlïdé"/>
            <p:cNvGrpSpPr/>
            <p:nvPr/>
          </p:nvGrpSpPr>
          <p:grpSpPr>
            <a:xfrm>
              <a:off x="5308646" y="2285442"/>
              <a:ext cx="471648" cy="472390"/>
              <a:chOff x="4011823" y="1390650"/>
              <a:chExt cx="1064394" cy="1066068"/>
            </a:xfrm>
          </p:grpSpPr>
          <p:sp>
            <p:nvSpPr>
              <p:cNvPr id="31" name="íšliḋé"/>
              <p:cNvSpPr/>
              <p:nvPr/>
            </p:nvSpPr>
            <p:spPr bwMode="auto">
              <a:xfrm>
                <a:off x="4011823" y="1390650"/>
                <a:ext cx="1064394" cy="1066068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bg2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/>
              </a:p>
            </p:txBody>
          </p:sp>
          <p:sp>
            <p:nvSpPr>
              <p:cNvPr id="32" name="ísḻïďê"/>
              <p:cNvSpPr/>
              <p:nvPr/>
            </p:nvSpPr>
            <p:spPr>
              <a:xfrm>
                <a:off x="4306494" y="1679956"/>
                <a:ext cx="475056" cy="487456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rgbClr val="C8141D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7965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1" name="íş1ïdé"/>
            <p:cNvGrpSpPr/>
            <p:nvPr/>
          </p:nvGrpSpPr>
          <p:grpSpPr>
            <a:xfrm>
              <a:off x="6096000" y="4380994"/>
              <a:ext cx="471648" cy="472390"/>
              <a:chOff x="4011823" y="1390650"/>
              <a:chExt cx="1064394" cy="1066068"/>
            </a:xfrm>
          </p:grpSpPr>
          <p:sp>
            <p:nvSpPr>
              <p:cNvPr id="29" name="iṡ1ïďè"/>
              <p:cNvSpPr/>
              <p:nvPr/>
            </p:nvSpPr>
            <p:spPr bwMode="auto">
              <a:xfrm>
                <a:off x="4011823" y="1390650"/>
                <a:ext cx="1064394" cy="1066068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bg2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/>
              </a:p>
            </p:txBody>
          </p:sp>
          <p:sp>
            <p:nvSpPr>
              <p:cNvPr id="30" name="iSľídê"/>
              <p:cNvSpPr/>
              <p:nvPr/>
            </p:nvSpPr>
            <p:spPr>
              <a:xfrm>
                <a:off x="4306494" y="1679956"/>
                <a:ext cx="475056" cy="487456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rgbClr val="C8141D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7965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grpSp>
          <p:nvGrpSpPr>
            <p:cNvPr id="12" name="îŝ1îḑe"/>
            <p:cNvGrpSpPr/>
            <p:nvPr/>
          </p:nvGrpSpPr>
          <p:grpSpPr>
            <a:xfrm>
              <a:off x="6904955" y="2285442"/>
              <a:ext cx="471648" cy="472390"/>
              <a:chOff x="4011823" y="1390650"/>
              <a:chExt cx="1064394" cy="1066068"/>
            </a:xfrm>
          </p:grpSpPr>
          <p:sp>
            <p:nvSpPr>
              <p:cNvPr id="27" name="iṧľîďé"/>
              <p:cNvSpPr/>
              <p:nvPr/>
            </p:nvSpPr>
            <p:spPr bwMode="auto">
              <a:xfrm>
                <a:off x="4011823" y="1390650"/>
                <a:ext cx="1064394" cy="1066068"/>
              </a:xfrm>
              <a:prstGeom prst="ellipse">
                <a:avLst/>
              </a:prstGeom>
              <a:solidFill>
                <a:schemeClr val="bg1"/>
              </a:solidFill>
              <a:ln w="57150">
                <a:solidFill>
                  <a:schemeClr val="bg2"/>
                </a:solidFill>
              </a:ln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id-ID"/>
              </a:p>
            </p:txBody>
          </p:sp>
          <p:sp>
            <p:nvSpPr>
              <p:cNvPr id="28" name="iśḷíḍé"/>
              <p:cNvSpPr/>
              <p:nvPr/>
            </p:nvSpPr>
            <p:spPr>
              <a:xfrm>
                <a:off x="4306494" y="1679956"/>
                <a:ext cx="475056" cy="487456"/>
              </a:xfrm>
              <a:custGeom>
                <a:avLst/>
                <a:gdLst>
                  <a:gd name="T0" fmla="*/ 4313 w 5734"/>
                  <a:gd name="T1" fmla="*/ 3918 h 5892"/>
                  <a:gd name="T2" fmla="*/ 5734 w 5734"/>
                  <a:gd name="T3" fmla="*/ 2497 h 5892"/>
                  <a:gd name="T4" fmla="*/ 4313 w 5734"/>
                  <a:gd name="T5" fmla="*/ 1076 h 5892"/>
                  <a:gd name="T6" fmla="*/ 4149 w 5734"/>
                  <a:gd name="T7" fmla="*/ 1085 h 5892"/>
                  <a:gd name="T8" fmla="*/ 3733 w 5734"/>
                  <a:gd name="T9" fmla="*/ 378 h 5892"/>
                  <a:gd name="T10" fmla="*/ 2768 w 5734"/>
                  <a:gd name="T11" fmla="*/ 0 h 5892"/>
                  <a:gd name="T12" fmla="*/ 1389 w 5734"/>
                  <a:gd name="T13" fmla="*/ 1076 h 5892"/>
                  <a:gd name="T14" fmla="*/ 0 w 5734"/>
                  <a:gd name="T15" fmla="*/ 2497 h 5892"/>
                  <a:gd name="T16" fmla="*/ 1421 w 5734"/>
                  <a:gd name="T17" fmla="*/ 3918 h 5892"/>
                  <a:gd name="T18" fmla="*/ 2140 w 5734"/>
                  <a:gd name="T19" fmla="*/ 3918 h 5892"/>
                  <a:gd name="T20" fmla="*/ 2140 w 5734"/>
                  <a:gd name="T21" fmla="*/ 4472 h 5892"/>
                  <a:gd name="T22" fmla="*/ 1315 w 5734"/>
                  <a:gd name="T23" fmla="*/ 4472 h 5892"/>
                  <a:gd name="T24" fmla="*/ 954 w 5734"/>
                  <a:gd name="T25" fmla="*/ 4259 h 5892"/>
                  <a:gd name="T26" fmla="*/ 540 w 5734"/>
                  <a:gd name="T27" fmla="*/ 4672 h 5892"/>
                  <a:gd name="T28" fmla="*/ 954 w 5734"/>
                  <a:gd name="T29" fmla="*/ 5086 h 5892"/>
                  <a:gd name="T30" fmla="*/ 1315 w 5734"/>
                  <a:gd name="T31" fmla="*/ 4872 h 5892"/>
                  <a:gd name="T32" fmla="*/ 2340 w 5734"/>
                  <a:gd name="T33" fmla="*/ 4872 h 5892"/>
                  <a:gd name="T34" fmla="*/ 2540 w 5734"/>
                  <a:gd name="T35" fmla="*/ 4672 h 5892"/>
                  <a:gd name="T36" fmla="*/ 2540 w 5734"/>
                  <a:gd name="T37" fmla="*/ 3918 h 5892"/>
                  <a:gd name="T38" fmla="*/ 2667 w 5734"/>
                  <a:gd name="T39" fmla="*/ 3918 h 5892"/>
                  <a:gd name="T40" fmla="*/ 2667 w 5734"/>
                  <a:gd name="T41" fmla="*/ 5117 h 5892"/>
                  <a:gd name="T42" fmla="*/ 2454 w 5734"/>
                  <a:gd name="T43" fmla="*/ 5479 h 5892"/>
                  <a:gd name="T44" fmla="*/ 2867 w 5734"/>
                  <a:gd name="T45" fmla="*/ 5892 h 5892"/>
                  <a:gd name="T46" fmla="*/ 3280 w 5734"/>
                  <a:gd name="T47" fmla="*/ 5479 h 5892"/>
                  <a:gd name="T48" fmla="*/ 3067 w 5734"/>
                  <a:gd name="T49" fmla="*/ 5117 h 5892"/>
                  <a:gd name="T50" fmla="*/ 3067 w 5734"/>
                  <a:gd name="T51" fmla="*/ 3918 h 5892"/>
                  <a:gd name="T52" fmla="*/ 3194 w 5734"/>
                  <a:gd name="T53" fmla="*/ 3918 h 5892"/>
                  <a:gd name="T54" fmla="*/ 3194 w 5734"/>
                  <a:gd name="T55" fmla="*/ 4691 h 5892"/>
                  <a:gd name="T56" fmla="*/ 3394 w 5734"/>
                  <a:gd name="T57" fmla="*/ 4891 h 5892"/>
                  <a:gd name="T58" fmla="*/ 4430 w 5734"/>
                  <a:gd name="T59" fmla="*/ 4891 h 5892"/>
                  <a:gd name="T60" fmla="*/ 4780 w 5734"/>
                  <a:gd name="T61" fmla="*/ 5085 h 5892"/>
                  <a:gd name="T62" fmla="*/ 5194 w 5734"/>
                  <a:gd name="T63" fmla="*/ 4672 h 5892"/>
                  <a:gd name="T64" fmla="*/ 4780 w 5734"/>
                  <a:gd name="T65" fmla="*/ 4259 h 5892"/>
                  <a:gd name="T66" fmla="*/ 4409 w 5734"/>
                  <a:gd name="T67" fmla="*/ 4491 h 5892"/>
                  <a:gd name="T68" fmla="*/ 3594 w 5734"/>
                  <a:gd name="T69" fmla="*/ 4491 h 5892"/>
                  <a:gd name="T70" fmla="*/ 3594 w 5734"/>
                  <a:gd name="T71" fmla="*/ 3918 h 5892"/>
                  <a:gd name="T72" fmla="*/ 4313 w 5734"/>
                  <a:gd name="T73" fmla="*/ 3918 h 58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734" h="5892">
                    <a:moveTo>
                      <a:pt x="4313" y="3918"/>
                    </a:moveTo>
                    <a:cubicBezTo>
                      <a:pt x="5096" y="3918"/>
                      <a:pt x="5734" y="3280"/>
                      <a:pt x="5734" y="2497"/>
                    </a:cubicBezTo>
                    <a:cubicBezTo>
                      <a:pt x="5734" y="1713"/>
                      <a:pt x="5096" y="1076"/>
                      <a:pt x="4313" y="1076"/>
                    </a:cubicBezTo>
                    <a:cubicBezTo>
                      <a:pt x="4258" y="1076"/>
                      <a:pt x="4203" y="1079"/>
                      <a:pt x="4149" y="1085"/>
                    </a:cubicBezTo>
                    <a:cubicBezTo>
                      <a:pt x="4084" y="816"/>
                      <a:pt x="3940" y="570"/>
                      <a:pt x="3733" y="378"/>
                    </a:cubicBezTo>
                    <a:cubicBezTo>
                      <a:pt x="3470" y="134"/>
                      <a:pt x="3127" y="0"/>
                      <a:pt x="2768" y="0"/>
                    </a:cubicBezTo>
                    <a:cubicBezTo>
                      <a:pt x="2107" y="0"/>
                      <a:pt x="1544" y="451"/>
                      <a:pt x="1389" y="1076"/>
                    </a:cubicBezTo>
                    <a:cubicBezTo>
                      <a:pt x="620" y="1093"/>
                      <a:pt x="0" y="1724"/>
                      <a:pt x="0" y="2497"/>
                    </a:cubicBezTo>
                    <a:cubicBezTo>
                      <a:pt x="0" y="3281"/>
                      <a:pt x="638" y="3918"/>
                      <a:pt x="1421" y="3918"/>
                    </a:cubicBezTo>
                    <a:lnTo>
                      <a:pt x="2140" y="3918"/>
                    </a:lnTo>
                    <a:lnTo>
                      <a:pt x="2140" y="4472"/>
                    </a:lnTo>
                    <a:lnTo>
                      <a:pt x="1315" y="4472"/>
                    </a:lnTo>
                    <a:cubicBezTo>
                      <a:pt x="1245" y="4345"/>
                      <a:pt x="1109" y="4259"/>
                      <a:pt x="954" y="4259"/>
                    </a:cubicBezTo>
                    <a:cubicBezTo>
                      <a:pt x="726" y="4259"/>
                      <a:pt x="540" y="4444"/>
                      <a:pt x="540" y="4672"/>
                    </a:cubicBezTo>
                    <a:cubicBezTo>
                      <a:pt x="540" y="4900"/>
                      <a:pt x="726" y="5086"/>
                      <a:pt x="954" y="5086"/>
                    </a:cubicBezTo>
                    <a:cubicBezTo>
                      <a:pt x="1109" y="5086"/>
                      <a:pt x="1245" y="4999"/>
                      <a:pt x="1315" y="4872"/>
                    </a:cubicBezTo>
                    <a:lnTo>
                      <a:pt x="2340" y="4872"/>
                    </a:lnTo>
                    <a:cubicBezTo>
                      <a:pt x="2451" y="4872"/>
                      <a:pt x="2540" y="4783"/>
                      <a:pt x="2540" y="4672"/>
                    </a:cubicBezTo>
                    <a:lnTo>
                      <a:pt x="2540" y="3918"/>
                    </a:lnTo>
                    <a:lnTo>
                      <a:pt x="2667" y="3918"/>
                    </a:lnTo>
                    <a:lnTo>
                      <a:pt x="2667" y="5117"/>
                    </a:lnTo>
                    <a:cubicBezTo>
                      <a:pt x="2540" y="5188"/>
                      <a:pt x="2454" y="5323"/>
                      <a:pt x="2454" y="5479"/>
                    </a:cubicBezTo>
                    <a:cubicBezTo>
                      <a:pt x="2454" y="5707"/>
                      <a:pt x="2639" y="5892"/>
                      <a:pt x="2867" y="5892"/>
                    </a:cubicBezTo>
                    <a:cubicBezTo>
                      <a:pt x="3095" y="5892"/>
                      <a:pt x="3280" y="5707"/>
                      <a:pt x="3280" y="5479"/>
                    </a:cubicBezTo>
                    <a:cubicBezTo>
                      <a:pt x="3280" y="5323"/>
                      <a:pt x="3194" y="5188"/>
                      <a:pt x="3067" y="5117"/>
                    </a:cubicBezTo>
                    <a:lnTo>
                      <a:pt x="3067" y="3918"/>
                    </a:lnTo>
                    <a:lnTo>
                      <a:pt x="3194" y="3918"/>
                    </a:lnTo>
                    <a:lnTo>
                      <a:pt x="3194" y="4691"/>
                    </a:lnTo>
                    <a:cubicBezTo>
                      <a:pt x="3194" y="4802"/>
                      <a:pt x="3283" y="4891"/>
                      <a:pt x="3394" y="4891"/>
                    </a:cubicBezTo>
                    <a:lnTo>
                      <a:pt x="4430" y="4891"/>
                    </a:lnTo>
                    <a:cubicBezTo>
                      <a:pt x="4503" y="5008"/>
                      <a:pt x="4633" y="5085"/>
                      <a:pt x="4780" y="5085"/>
                    </a:cubicBezTo>
                    <a:cubicBezTo>
                      <a:pt x="5008" y="5085"/>
                      <a:pt x="5194" y="4900"/>
                      <a:pt x="5194" y="4672"/>
                    </a:cubicBezTo>
                    <a:cubicBezTo>
                      <a:pt x="5194" y="4444"/>
                      <a:pt x="5008" y="4259"/>
                      <a:pt x="4780" y="4259"/>
                    </a:cubicBezTo>
                    <a:cubicBezTo>
                      <a:pt x="4617" y="4259"/>
                      <a:pt x="4476" y="4354"/>
                      <a:pt x="4409" y="4491"/>
                    </a:cubicBezTo>
                    <a:lnTo>
                      <a:pt x="3594" y="4491"/>
                    </a:lnTo>
                    <a:lnTo>
                      <a:pt x="3594" y="3918"/>
                    </a:lnTo>
                    <a:lnTo>
                      <a:pt x="4313" y="3918"/>
                    </a:lnTo>
                    <a:close/>
                  </a:path>
                </a:pathLst>
              </a:custGeom>
              <a:solidFill>
                <a:srgbClr val="C8141D"/>
              </a:solidFill>
              <a:ln w="12700">
                <a:miter lim="400000"/>
              </a:ln>
            </p:spPr>
            <p:txBody>
              <a:bodyPr lIns="19045" tIns="19045" rIns="19045" bIns="19045"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defTabSz="227965" eaLnBrk="1" fontAlgn="auto" hangingPunct="1">
                  <a:spcBef>
                    <a:spcPts val="0"/>
                  </a:spcBef>
                  <a:spcAft>
                    <a:spcPts val="0"/>
                  </a:spcAft>
                  <a:defRPr sz="3000" cap="none">
                    <a:solidFill>
                      <a:srgbClr val="FFFFFF"/>
                    </a:solidFill>
                    <a:effectLst>
                      <a:outerShdw blurRad="38100" dist="12700" dir="5400000" rotWithShape="0">
                        <a:srgbClr val="000000">
                          <a:alpha val="50000"/>
                        </a:srgbClr>
                      </a:outerShdw>
                    </a:effectLst>
                  </a:defRPr>
                </a:pPr>
                <a:endParaRPr sz="15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3" name="îṥḷïḋe"/>
            <p:cNvSpPr/>
            <p:nvPr/>
          </p:nvSpPr>
          <p:spPr bwMode="auto">
            <a:xfrm>
              <a:off x="4421522" y="3201487"/>
              <a:ext cx="906344" cy="735852"/>
            </a:xfrm>
            <a:custGeom>
              <a:avLst/>
              <a:gdLst>
                <a:gd name="T0" fmla="*/ 331 w 412"/>
                <a:gd name="T1" fmla="*/ 20 h 335"/>
                <a:gd name="T2" fmla="*/ 330 w 412"/>
                <a:gd name="T3" fmla="*/ 0 h 335"/>
                <a:gd name="T4" fmla="*/ 207 w 412"/>
                <a:gd name="T5" fmla="*/ 0 h 335"/>
                <a:gd name="T6" fmla="*/ 207 w 412"/>
                <a:gd name="T7" fmla="*/ 0 h 335"/>
                <a:gd name="T8" fmla="*/ 206 w 412"/>
                <a:gd name="T9" fmla="*/ 0 h 335"/>
                <a:gd name="T10" fmla="*/ 206 w 412"/>
                <a:gd name="T11" fmla="*/ 0 h 335"/>
                <a:gd name="T12" fmla="*/ 206 w 412"/>
                <a:gd name="T13" fmla="*/ 0 h 335"/>
                <a:gd name="T14" fmla="*/ 82 w 412"/>
                <a:gd name="T15" fmla="*/ 0 h 335"/>
                <a:gd name="T16" fmla="*/ 82 w 412"/>
                <a:gd name="T17" fmla="*/ 20 h 335"/>
                <a:gd name="T18" fmla="*/ 0 w 412"/>
                <a:gd name="T19" fmla="*/ 20 h 335"/>
                <a:gd name="T20" fmla="*/ 0 w 412"/>
                <a:gd name="T21" fmla="*/ 34 h 335"/>
                <a:gd name="T22" fmla="*/ 45 w 412"/>
                <a:gd name="T23" fmla="*/ 149 h 335"/>
                <a:gd name="T24" fmla="*/ 115 w 412"/>
                <a:gd name="T25" fmla="*/ 174 h 335"/>
                <a:gd name="T26" fmla="*/ 128 w 412"/>
                <a:gd name="T27" fmla="*/ 174 h 335"/>
                <a:gd name="T28" fmla="*/ 182 w 412"/>
                <a:gd name="T29" fmla="*/ 218 h 335"/>
                <a:gd name="T30" fmla="*/ 182 w 412"/>
                <a:gd name="T31" fmla="*/ 277 h 335"/>
                <a:gd name="T32" fmla="*/ 122 w 412"/>
                <a:gd name="T33" fmla="*/ 277 h 335"/>
                <a:gd name="T34" fmla="*/ 122 w 412"/>
                <a:gd name="T35" fmla="*/ 314 h 335"/>
                <a:gd name="T36" fmla="*/ 102 w 412"/>
                <a:gd name="T37" fmla="*/ 314 h 335"/>
                <a:gd name="T38" fmla="*/ 102 w 412"/>
                <a:gd name="T39" fmla="*/ 335 h 335"/>
                <a:gd name="T40" fmla="*/ 206 w 412"/>
                <a:gd name="T41" fmla="*/ 335 h 335"/>
                <a:gd name="T42" fmla="*/ 207 w 412"/>
                <a:gd name="T43" fmla="*/ 335 h 335"/>
                <a:gd name="T44" fmla="*/ 310 w 412"/>
                <a:gd name="T45" fmla="*/ 335 h 335"/>
                <a:gd name="T46" fmla="*/ 310 w 412"/>
                <a:gd name="T47" fmla="*/ 314 h 335"/>
                <a:gd name="T48" fmla="*/ 290 w 412"/>
                <a:gd name="T49" fmla="*/ 314 h 335"/>
                <a:gd name="T50" fmla="*/ 290 w 412"/>
                <a:gd name="T51" fmla="*/ 277 h 335"/>
                <a:gd name="T52" fmla="*/ 231 w 412"/>
                <a:gd name="T53" fmla="*/ 277 h 335"/>
                <a:gd name="T54" fmla="*/ 231 w 412"/>
                <a:gd name="T55" fmla="*/ 218 h 335"/>
                <a:gd name="T56" fmla="*/ 285 w 412"/>
                <a:gd name="T57" fmla="*/ 174 h 335"/>
                <a:gd name="T58" fmla="*/ 297 w 412"/>
                <a:gd name="T59" fmla="*/ 174 h 335"/>
                <a:gd name="T60" fmla="*/ 367 w 412"/>
                <a:gd name="T61" fmla="*/ 149 h 335"/>
                <a:gd name="T62" fmla="*/ 412 w 412"/>
                <a:gd name="T63" fmla="*/ 34 h 335"/>
                <a:gd name="T64" fmla="*/ 412 w 412"/>
                <a:gd name="T65" fmla="*/ 20 h 335"/>
                <a:gd name="T66" fmla="*/ 331 w 412"/>
                <a:gd name="T67" fmla="*/ 20 h 335"/>
                <a:gd name="T68" fmla="*/ 63 w 412"/>
                <a:gd name="T69" fmla="*/ 129 h 335"/>
                <a:gd name="T70" fmla="*/ 28 w 412"/>
                <a:gd name="T71" fmla="*/ 47 h 335"/>
                <a:gd name="T72" fmla="*/ 83 w 412"/>
                <a:gd name="T73" fmla="*/ 47 h 335"/>
                <a:gd name="T74" fmla="*/ 104 w 412"/>
                <a:gd name="T75" fmla="*/ 132 h 335"/>
                <a:gd name="T76" fmla="*/ 111 w 412"/>
                <a:gd name="T77" fmla="*/ 147 h 335"/>
                <a:gd name="T78" fmla="*/ 63 w 412"/>
                <a:gd name="T79" fmla="*/ 129 h 335"/>
                <a:gd name="T80" fmla="*/ 349 w 412"/>
                <a:gd name="T81" fmla="*/ 129 h 335"/>
                <a:gd name="T82" fmla="*/ 301 w 412"/>
                <a:gd name="T83" fmla="*/ 147 h 335"/>
                <a:gd name="T84" fmla="*/ 308 w 412"/>
                <a:gd name="T85" fmla="*/ 132 h 335"/>
                <a:gd name="T86" fmla="*/ 329 w 412"/>
                <a:gd name="T87" fmla="*/ 47 h 335"/>
                <a:gd name="T88" fmla="*/ 384 w 412"/>
                <a:gd name="T89" fmla="*/ 47 h 335"/>
                <a:gd name="T90" fmla="*/ 349 w 412"/>
                <a:gd name="T91" fmla="*/ 129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412" h="335">
                  <a:moveTo>
                    <a:pt x="331" y="20"/>
                  </a:moveTo>
                  <a:cubicBezTo>
                    <a:pt x="331" y="8"/>
                    <a:pt x="330" y="0"/>
                    <a:pt x="330" y="0"/>
                  </a:cubicBezTo>
                  <a:lnTo>
                    <a:pt x="207" y="0"/>
                  </a:lnTo>
                  <a:lnTo>
                    <a:pt x="207" y="0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206" y="0"/>
                  </a:lnTo>
                  <a:lnTo>
                    <a:pt x="82" y="0"/>
                  </a:lnTo>
                  <a:cubicBezTo>
                    <a:pt x="82" y="0"/>
                    <a:pt x="82" y="8"/>
                    <a:pt x="82" y="20"/>
                  </a:cubicBezTo>
                  <a:lnTo>
                    <a:pt x="0" y="20"/>
                  </a:lnTo>
                  <a:lnTo>
                    <a:pt x="0" y="34"/>
                  </a:lnTo>
                  <a:cubicBezTo>
                    <a:pt x="0" y="37"/>
                    <a:pt x="1" y="110"/>
                    <a:pt x="45" y="149"/>
                  </a:cubicBezTo>
                  <a:cubicBezTo>
                    <a:pt x="64" y="166"/>
                    <a:pt x="87" y="174"/>
                    <a:pt x="115" y="174"/>
                  </a:cubicBezTo>
                  <a:cubicBezTo>
                    <a:pt x="119" y="174"/>
                    <a:pt x="123" y="174"/>
                    <a:pt x="128" y="174"/>
                  </a:cubicBezTo>
                  <a:cubicBezTo>
                    <a:pt x="143" y="195"/>
                    <a:pt x="161" y="210"/>
                    <a:pt x="182" y="218"/>
                  </a:cubicBezTo>
                  <a:lnTo>
                    <a:pt x="182" y="277"/>
                  </a:lnTo>
                  <a:lnTo>
                    <a:pt x="122" y="277"/>
                  </a:lnTo>
                  <a:lnTo>
                    <a:pt x="122" y="314"/>
                  </a:lnTo>
                  <a:lnTo>
                    <a:pt x="102" y="314"/>
                  </a:lnTo>
                  <a:lnTo>
                    <a:pt x="102" y="335"/>
                  </a:lnTo>
                  <a:lnTo>
                    <a:pt x="206" y="335"/>
                  </a:lnTo>
                  <a:lnTo>
                    <a:pt x="207" y="335"/>
                  </a:lnTo>
                  <a:lnTo>
                    <a:pt x="310" y="335"/>
                  </a:lnTo>
                  <a:lnTo>
                    <a:pt x="310" y="314"/>
                  </a:lnTo>
                  <a:lnTo>
                    <a:pt x="290" y="314"/>
                  </a:lnTo>
                  <a:lnTo>
                    <a:pt x="290" y="277"/>
                  </a:lnTo>
                  <a:lnTo>
                    <a:pt x="231" y="277"/>
                  </a:lnTo>
                  <a:lnTo>
                    <a:pt x="231" y="218"/>
                  </a:lnTo>
                  <a:cubicBezTo>
                    <a:pt x="251" y="210"/>
                    <a:pt x="269" y="195"/>
                    <a:pt x="285" y="174"/>
                  </a:cubicBezTo>
                  <a:cubicBezTo>
                    <a:pt x="289" y="174"/>
                    <a:pt x="293" y="174"/>
                    <a:pt x="297" y="174"/>
                  </a:cubicBezTo>
                  <a:cubicBezTo>
                    <a:pt x="325" y="174"/>
                    <a:pt x="348" y="166"/>
                    <a:pt x="367" y="149"/>
                  </a:cubicBezTo>
                  <a:cubicBezTo>
                    <a:pt x="412" y="110"/>
                    <a:pt x="412" y="37"/>
                    <a:pt x="412" y="34"/>
                  </a:cubicBezTo>
                  <a:lnTo>
                    <a:pt x="412" y="20"/>
                  </a:lnTo>
                  <a:lnTo>
                    <a:pt x="331" y="20"/>
                  </a:lnTo>
                  <a:close/>
                  <a:moveTo>
                    <a:pt x="63" y="129"/>
                  </a:moveTo>
                  <a:cubicBezTo>
                    <a:pt x="38" y="107"/>
                    <a:pt x="30" y="68"/>
                    <a:pt x="28" y="47"/>
                  </a:cubicBezTo>
                  <a:lnTo>
                    <a:pt x="83" y="47"/>
                  </a:lnTo>
                  <a:cubicBezTo>
                    <a:pt x="86" y="73"/>
                    <a:pt x="91" y="105"/>
                    <a:pt x="104" y="132"/>
                  </a:cubicBezTo>
                  <a:cubicBezTo>
                    <a:pt x="106" y="138"/>
                    <a:pt x="109" y="142"/>
                    <a:pt x="111" y="147"/>
                  </a:cubicBezTo>
                  <a:cubicBezTo>
                    <a:pt x="92" y="146"/>
                    <a:pt x="76" y="140"/>
                    <a:pt x="63" y="129"/>
                  </a:cubicBezTo>
                  <a:close/>
                  <a:moveTo>
                    <a:pt x="349" y="129"/>
                  </a:moveTo>
                  <a:cubicBezTo>
                    <a:pt x="336" y="141"/>
                    <a:pt x="320" y="146"/>
                    <a:pt x="301" y="147"/>
                  </a:cubicBezTo>
                  <a:cubicBezTo>
                    <a:pt x="304" y="142"/>
                    <a:pt x="306" y="138"/>
                    <a:pt x="308" y="132"/>
                  </a:cubicBezTo>
                  <a:cubicBezTo>
                    <a:pt x="321" y="105"/>
                    <a:pt x="327" y="73"/>
                    <a:pt x="329" y="47"/>
                  </a:cubicBezTo>
                  <a:lnTo>
                    <a:pt x="384" y="47"/>
                  </a:lnTo>
                  <a:cubicBezTo>
                    <a:pt x="382" y="68"/>
                    <a:pt x="375" y="107"/>
                    <a:pt x="349" y="12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íṡļidê"/>
            <p:cNvSpPr txBox="1"/>
            <p:nvPr/>
          </p:nvSpPr>
          <p:spPr bwMode="auto">
            <a:xfrm>
              <a:off x="670299" y="2987194"/>
              <a:ext cx="2929738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5" name="iṥ1îde"/>
            <p:cNvSpPr/>
            <p:nvPr/>
          </p:nvSpPr>
          <p:spPr bwMode="auto">
            <a:xfrm>
              <a:off x="670299" y="3429000"/>
              <a:ext cx="2929738" cy="1061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sp>
          <p:nvSpPr>
            <p:cNvPr id="16" name="íSḷíḓé"/>
            <p:cNvSpPr txBox="1"/>
            <p:nvPr/>
          </p:nvSpPr>
          <p:spPr bwMode="auto">
            <a:xfrm>
              <a:off x="8540363" y="2987194"/>
              <a:ext cx="2986926" cy="44180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0000" tIns="46800" rIns="90000" bIns="46800" anchor="b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algn="r" eaLnBrk="1" hangingPunct="1">
                <a:lnSpc>
                  <a:spcPct val="100000"/>
                </a:lnSpc>
                <a:spcBef>
                  <a:spcPct val="0"/>
                </a:spcBef>
              </a:pPr>
              <a:r>
                <a:rPr lang="en-US" altLang="zh-CN" sz="2000" b="1" dirty="0"/>
                <a:t>Text here</a:t>
              </a:r>
            </a:p>
          </p:txBody>
        </p:sp>
        <p:sp>
          <p:nvSpPr>
            <p:cNvPr id="17" name="iṥ1iḑé"/>
            <p:cNvSpPr/>
            <p:nvPr/>
          </p:nvSpPr>
          <p:spPr bwMode="auto">
            <a:xfrm>
              <a:off x="8540363" y="3429000"/>
              <a:ext cx="2986926" cy="10613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0000" tIns="46800" rIns="90000" bIns="46800" anchor="t" anchorCtr="0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</a:defRPr>
              </a:lvl9pPr>
            </a:lstStyle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Copy paste fonts. Choose the only option to retain text.</a:t>
              </a:r>
            </a:p>
            <a:p>
              <a:pPr marL="171450" indent="-171450" algn="r">
                <a:lnSpc>
                  <a:spcPct val="150000"/>
                </a:lnSpc>
                <a:buFont typeface="Arial" panose="020B0604020202020204" pitchFamily="34" charset="0"/>
                <a:buChar char="•"/>
              </a:pPr>
              <a:r>
                <a:rPr lang="en-US" altLang="zh-CN" sz="1100" dirty="0"/>
                <a:t>……</a:t>
              </a:r>
            </a:p>
          </p:txBody>
        </p:sp>
        <p:grpSp>
          <p:nvGrpSpPr>
            <p:cNvPr id="18" name="íṥļîďe"/>
            <p:cNvGrpSpPr/>
            <p:nvPr/>
          </p:nvGrpSpPr>
          <p:grpSpPr>
            <a:xfrm>
              <a:off x="3302082" y="1237897"/>
              <a:ext cx="2191516" cy="1104745"/>
              <a:chOff x="666932" y="4425289"/>
              <a:chExt cx="1112098" cy="1104745"/>
            </a:xfrm>
          </p:grpSpPr>
          <p:sp>
            <p:nvSpPr>
              <p:cNvPr id="25" name="iṣ1îḋè"/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6" name="íṡḷíďê"/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19" name="îsļiḍé"/>
            <p:cNvGrpSpPr/>
            <p:nvPr/>
          </p:nvGrpSpPr>
          <p:grpSpPr>
            <a:xfrm>
              <a:off x="7322570" y="1237897"/>
              <a:ext cx="2191516" cy="1104745"/>
              <a:chOff x="666932" y="4425289"/>
              <a:chExt cx="1112098" cy="1104745"/>
            </a:xfrm>
          </p:grpSpPr>
          <p:sp>
            <p:nvSpPr>
              <p:cNvPr id="23" name="isḷíḍè"/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4" name="îṥlîdè"/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  <p:grpSp>
          <p:nvGrpSpPr>
            <p:cNvPr id="20" name="i$1íḍê"/>
            <p:cNvGrpSpPr/>
            <p:nvPr/>
          </p:nvGrpSpPr>
          <p:grpSpPr>
            <a:xfrm>
              <a:off x="6206573" y="5019480"/>
              <a:ext cx="2191516" cy="1104745"/>
              <a:chOff x="666932" y="4425289"/>
              <a:chExt cx="1112098" cy="1104745"/>
            </a:xfrm>
          </p:grpSpPr>
          <p:sp>
            <p:nvSpPr>
              <p:cNvPr id="21" name="ï$ḷíḓé"/>
              <p:cNvSpPr txBox="1"/>
              <p:nvPr/>
            </p:nvSpPr>
            <p:spPr bwMode="auto">
              <a:xfrm>
                <a:off x="666932" y="4425289"/>
                <a:ext cx="1112098" cy="441805"/>
              </a:xfrm>
              <a:prstGeom prst="rect">
                <a:avLst/>
              </a:prstGeom>
              <a:no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tIns="46800" rIns="90000" bIns="46800" anchor="b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eaLnBrk="1" hangingPunct="1">
                  <a:lnSpc>
                    <a:spcPct val="100000"/>
                  </a:lnSpc>
                  <a:spcBef>
                    <a:spcPct val="0"/>
                  </a:spcBef>
                </a:pPr>
                <a:r>
                  <a:rPr lang="en-US" altLang="zh-CN" sz="2000" b="1" dirty="0"/>
                  <a:t>Text here</a:t>
                </a:r>
              </a:p>
            </p:txBody>
          </p:sp>
          <p:sp>
            <p:nvSpPr>
              <p:cNvPr id="22" name="ïśḷïdè"/>
              <p:cNvSpPr/>
              <p:nvPr/>
            </p:nvSpPr>
            <p:spPr bwMode="auto">
              <a:xfrm>
                <a:off x="666932" y="4867096"/>
                <a:ext cx="1112098" cy="6629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tIns="46800" rIns="90000" bIns="46800" anchor="t" anchorCtr="0">
                <a:normAutofit/>
              </a:bodyPr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</a:defRPr>
                </a:lvl9pPr>
              </a:lstStyle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Supporting text here. </a:t>
                </a:r>
              </a:p>
              <a:p>
                <a:pPr marL="171450" indent="-171450">
                  <a:lnSpc>
                    <a:spcPct val="150000"/>
                  </a:lnSpc>
                  <a:buFont typeface="Arial" panose="020B0604020202020204" pitchFamily="34" charset="0"/>
                  <a:buChar char="•"/>
                </a:pPr>
                <a:r>
                  <a:rPr lang="en-US" altLang="zh-CN" sz="1100" dirty="0"/>
                  <a:t>……</a:t>
                </a:r>
              </a:p>
            </p:txBody>
          </p:sp>
        </p:grpSp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9"/>
          <p:cNvGrpSpPr/>
          <p:nvPr/>
        </p:nvGrpSpPr>
        <p:grpSpPr>
          <a:xfrm>
            <a:off x="4917293" y="1952117"/>
            <a:ext cx="1237877" cy="1521714"/>
            <a:chOff x="3606801" y="1795463"/>
            <a:chExt cx="928688" cy="1141413"/>
          </a:xfrm>
        </p:grpSpPr>
        <p:sp>
          <p:nvSpPr>
            <p:cNvPr id="25" name="Freeform 8"/>
            <p:cNvSpPr/>
            <p:nvPr/>
          </p:nvSpPr>
          <p:spPr bwMode="auto">
            <a:xfrm>
              <a:off x="3606801" y="1795463"/>
              <a:ext cx="928688" cy="1141413"/>
            </a:xfrm>
            <a:custGeom>
              <a:avLst/>
              <a:gdLst/>
              <a:ahLst/>
              <a:cxnLst>
                <a:cxn ang="0">
                  <a:pos x="3" y="110"/>
                </a:cxn>
                <a:cxn ang="0">
                  <a:pos x="247" y="0"/>
                </a:cxn>
                <a:cxn ang="0">
                  <a:pos x="247" y="303"/>
                </a:cxn>
                <a:cxn ang="0">
                  <a:pos x="21" y="303"/>
                </a:cxn>
                <a:cxn ang="0">
                  <a:pos x="3" y="110"/>
                </a:cxn>
              </a:cxnLst>
              <a:rect l="0" t="0" r="r" b="b"/>
              <a:pathLst>
                <a:path w="247" h="303">
                  <a:moveTo>
                    <a:pt x="3" y="110"/>
                  </a:moveTo>
                  <a:cubicBezTo>
                    <a:pt x="103" y="89"/>
                    <a:pt x="184" y="52"/>
                    <a:pt x="247" y="0"/>
                  </a:cubicBezTo>
                  <a:cubicBezTo>
                    <a:pt x="247" y="303"/>
                    <a:pt x="247" y="303"/>
                    <a:pt x="247" y="303"/>
                  </a:cubicBezTo>
                  <a:cubicBezTo>
                    <a:pt x="21" y="303"/>
                    <a:pt x="21" y="303"/>
                    <a:pt x="21" y="303"/>
                  </a:cubicBezTo>
                  <a:cubicBezTo>
                    <a:pt x="5" y="245"/>
                    <a:pt x="0" y="180"/>
                    <a:pt x="3" y="110"/>
                  </a:cubicBezTo>
                  <a:close/>
                </a:path>
              </a:pathLst>
            </a:custGeom>
            <a:solidFill>
              <a:srgbClr val="C8161D"/>
            </a:solidFill>
            <a:ln w="9525">
              <a:noFill/>
              <a:round/>
            </a:ln>
          </p:spPr>
          <p:txBody>
            <a:bodyPr vert="horz" wrap="square" lIns="171368" tIns="85684" rIns="171368" bIns="85684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7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3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9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593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53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9"/>
            <p:cNvSpPr>
              <a:spLocks noEditPoints="1"/>
            </p:cNvSpPr>
            <p:nvPr/>
          </p:nvSpPr>
          <p:spPr bwMode="auto">
            <a:xfrm>
              <a:off x="3962400" y="2350968"/>
              <a:ext cx="275623" cy="307615"/>
            </a:xfrm>
            <a:custGeom>
              <a:avLst/>
              <a:gdLst/>
              <a:ahLst/>
              <a:cxnLst>
                <a:cxn ang="0">
                  <a:pos x="374" y="158"/>
                </a:cxn>
                <a:cxn ang="0">
                  <a:pos x="352" y="158"/>
                </a:cxn>
                <a:cxn ang="0">
                  <a:pos x="209" y="0"/>
                </a:cxn>
                <a:cxn ang="0">
                  <a:pos x="67" y="158"/>
                </a:cxn>
                <a:cxn ang="0">
                  <a:pos x="44" y="158"/>
                </a:cxn>
                <a:cxn ang="0">
                  <a:pos x="0" y="203"/>
                </a:cxn>
                <a:cxn ang="0">
                  <a:pos x="0" y="414"/>
                </a:cxn>
                <a:cxn ang="0">
                  <a:pos x="44" y="478"/>
                </a:cxn>
                <a:cxn ang="0">
                  <a:pos x="374" y="478"/>
                </a:cxn>
                <a:cxn ang="0">
                  <a:pos x="428" y="414"/>
                </a:cxn>
                <a:cxn ang="0">
                  <a:pos x="428" y="203"/>
                </a:cxn>
                <a:cxn ang="0">
                  <a:pos x="374" y="158"/>
                </a:cxn>
                <a:cxn ang="0">
                  <a:pos x="247" y="414"/>
                </a:cxn>
                <a:cxn ang="0">
                  <a:pos x="172" y="414"/>
                </a:cxn>
                <a:cxn ang="0">
                  <a:pos x="186" y="309"/>
                </a:cxn>
                <a:cxn ang="0">
                  <a:pos x="161" y="265"/>
                </a:cxn>
                <a:cxn ang="0">
                  <a:pos x="210" y="216"/>
                </a:cxn>
                <a:cxn ang="0">
                  <a:pos x="258" y="264"/>
                </a:cxn>
                <a:cxn ang="0">
                  <a:pos x="232" y="310"/>
                </a:cxn>
                <a:cxn ang="0">
                  <a:pos x="247" y="414"/>
                </a:cxn>
                <a:cxn ang="0">
                  <a:pos x="112" y="158"/>
                </a:cxn>
                <a:cxn ang="0">
                  <a:pos x="209" y="45"/>
                </a:cxn>
                <a:cxn ang="0">
                  <a:pos x="307" y="158"/>
                </a:cxn>
                <a:cxn ang="0">
                  <a:pos x="112" y="158"/>
                </a:cxn>
              </a:cxnLst>
              <a:rect l="0" t="0" r="r" b="b"/>
              <a:pathLst>
                <a:path w="428" h="478">
                  <a:moveTo>
                    <a:pt x="374" y="158"/>
                  </a:moveTo>
                  <a:cubicBezTo>
                    <a:pt x="352" y="158"/>
                    <a:pt x="352" y="158"/>
                    <a:pt x="352" y="158"/>
                  </a:cubicBezTo>
                  <a:cubicBezTo>
                    <a:pt x="352" y="58"/>
                    <a:pt x="292" y="0"/>
                    <a:pt x="209" y="0"/>
                  </a:cubicBezTo>
                  <a:cubicBezTo>
                    <a:pt x="127" y="0"/>
                    <a:pt x="67" y="58"/>
                    <a:pt x="67" y="158"/>
                  </a:cubicBezTo>
                  <a:cubicBezTo>
                    <a:pt x="44" y="158"/>
                    <a:pt x="44" y="158"/>
                    <a:pt x="44" y="158"/>
                  </a:cubicBezTo>
                  <a:cubicBezTo>
                    <a:pt x="11" y="158"/>
                    <a:pt x="0" y="170"/>
                    <a:pt x="0" y="203"/>
                  </a:cubicBezTo>
                  <a:cubicBezTo>
                    <a:pt x="0" y="414"/>
                    <a:pt x="0" y="414"/>
                    <a:pt x="0" y="414"/>
                  </a:cubicBezTo>
                  <a:cubicBezTo>
                    <a:pt x="0" y="447"/>
                    <a:pt x="11" y="478"/>
                    <a:pt x="44" y="478"/>
                  </a:cubicBezTo>
                  <a:cubicBezTo>
                    <a:pt x="374" y="478"/>
                    <a:pt x="374" y="478"/>
                    <a:pt x="374" y="478"/>
                  </a:cubicBezTo>
                  <a:cubicBezTo>
                    <a:pt x="407" y="478"/>
                    <a:pt x="428" y="447"/>
                    <a:pt x="428" y="414"/>
                  </a:cubicBezTo>
                  <a:cubicBezTo>
                    <a:pt x="428" y="203"/>
                    <a:pt x="428" y="203"/>
                    <a:pt x="428" y="203"/>
                  </a:cubicBezTo>
                  <a:cubicBezTo>
                    <a:pt x="428" y="170"/>
                    <a:pt x="407" y="158"/>
                    <a:pt x="374" y="158"/>
                  </a:cubicBezTo>
                  <a:moveTo>
                    <a:pt x="247" y="414"/>
                  </a:moveTo>
                  <a:cubicBezTo>
                    <a:pt x="172" y="414"/>
                    <a:pt x="172" y="414"/>
                    <a:pt x="172" y="414"/>
                  </a:cubicBezTo>
                  <a:cubicBezTo>
                    <a:pt x="186" y="309"/>
                    <a:pt x="186" y="309"/>
                    <a:pt x="186" y="309"/>
                  </a:cubicBezTo>
                  <a:cubicBezTo>
                    <a:pt x="171" y="301"/>
                    <a:pt x="161" y="283"/>
                    <a:pt x="161" y="265"/>
                  </a:cubicBezTo>
                  <a:cubicBezTo>
                    <a:pt x="161" y="238"/>
                    <a:pt x="183" y="216"/>
                    <a:pt x="210" y="216"/>
                  </a:cubicBezTo>
                  <a:cubicBezTo>
                    <a:pt x="236" y="216"/>
                    <a:pt x="258" y="237"/>
                    <a:pt x="258" y="264"/>
                  </a:cubicBezTo>
                  <a:cubicBezTo>
                    <a:pt x="258" y="282"/>
                    <a:pt x="248" y="302"/>
                    <a:pt x="232" y="310"/>
                  </a:cubicBezTo>
                  <a:lnTo>
                    <a:pt x="247" y="414"/>
                  </a:lnTo>
                  <a:close/>
                  <a:moveTo>
                    <a:pt x="112" y="158"/>
                  </a:moveTo>
                  <a:cubicBezTo>
                    <a:pt x="112" y="66"/>
                    <a:pt x="161" y="45"/>
                    <a:pt x="209" y="45"/>
                  </a:cubicBezTo>
                  <a:cubicBezTo>
                    <a:pt x="258" y="45"/>
                    <a:pt x="307" y="66"/>
                    <a:pt x="307" y="158"/>
                  </a:cubicBezTo>
                  <a:lnTo>
                    <a:pt x="112" y="158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  <a:round/>
            </a:ln>
          </p:spPr>
          <p:txBody>
            <a:bodyPr vert="horz" wrap="square" lIns="171368" tIns="85684" rIns="171368" bIns="85684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7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3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9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593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53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" name="Group 50"/>
          <p:cNvGrpSpPr/>
          <p:nvPr/>
        </p:nvGrpSpPr>
        <p:grpSpPr>
          <a:xfrm>
            <a:off x="6235579" y="1947883"/>
            <a:ext cx="1235760" cy="1525947"/>
            <a:chOff x="4595813" y="1792288"/>
            <a:chExt cx="927100" cy="1144588"/>
          </a:xfrm>
        </p:grpSpPr>
        <p:sp>
          <p:nvSpPr>
            <p:cNvPr id="23" name="Freeform 9"/>
            <p:cNvSpPr/>
            <p:nvPr/>
          </p:nvSpPr>
          <p:spPr bwMode="auto">
            <a:xfrm>
              <a:off x="4595813" y="1792288"/>
              <a:ext cx="927100" cy="1144588"/>
            </a:xfrm>
            <a:custGeom>
              <a:avLst/>
              <a:gdLst/>
              <a:ahLst/>
              <a:cxnLst>
                <a:cxn ang="0">
                  <a:pos x="220" y="304"/>
                </a:cxn>
                <a:cxn ang="0">
                  <a:pos x="0" y="304"/>
                </a:cxn>
                <a:cxn ang="0">
                  <a:pos x="0" y="0"/>
                </a:cxn>
                <a:cxn ang="0">
                  <a:pos x="246" y="111"/>
                </a:cxn>
                <a:cxn ang="0">
                  <a:pos x="220" y="304"/>
                </a:cxn>
              </a:cxnLst>
              <a:rect l="0" t="0" r="r" b="b"/>
              <a:pathLst>
                <a:path w="246" h="304">
                  <a:moveTo>
                    <a:pt x="220" y="304"/>
                  </a:moveTo>
                  <a:cubicBezTo>
                    <a:pt x="0" y="304"/>
                    <a:pt x="0" y="304"/>
                    <a:pt x="0" y="30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6" y="56"/>
                    <a:pt x="158" y="93"/>
                    <a:pt x="246" y="111"/>
                  </a:cubicBezTo>
                  <a:cubicBezTo>
                    <a:pt x="243" y="183"/>
                    <a:pt x="235" y="247"/>
                    <a:pt x="220" y="304"/>
                  </a:cubicBezTo>
                  <a:close/>
                </a:path>
              </a:pathLst>
            </a:custGeom>
            <a:solidFill>
              <a:srgbClr val="C8161D"/>
            </a:solidFill>
            <a:ln w="9525">
              <a:noFill/>
              <a:round/>
            </a:ln>
          </p:spPr>
          <p:txBody>
            <a:bodyPr vert="horz" wrap="square" lIns="171368" tIns="85684" rIns="171368" bIns="85684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7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3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9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593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53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100"/>
            <p:cNvSpPr>
              <a:spLocks noEditPoints="1"/>
            </p:cNvSpPr>
            <p:nvPr/>
          </p:nvSpPr>
          <p:spPr bwMode="auto">
            <a:xfrm>
              <a:off x="4800600" y="2355899"/>
              <a:ext cx="323697" cy="310304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71368" tIns="85684" rIns="171368" bIns="85684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7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3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9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593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53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4" name="Group 51"/>
          <p:cNvGrpSpPr/>
          <p:nvPr/>
        </p:nvGrpSpPr>
        <p:grpSpPr>
          <a:xfrm>
            <a:off x="5046372" y="3558488"/>
            <a:ext cx="1108800" cy="1365098"/>
            <a:chOff x="3703638" y="3000375"/>
            <a:chExt cx="831850" cy="1023938"/>
          </a:xfrm>
        </p:grpSpPr>
        <p:sp>
          <p:nvSpPr>
            <p:cNvPr id="21" name="Freeform 11"/>
            <p:cNvSpPr/>
            <p:nvPr/>
          </p:nvSpPr>
          <p:spPr bwMode="auto">
            <a:xfrm>
              <a:off x="3703638" y="3000375"/>
              <a:ext cx="831850" cy="1023938"/>
            </a:xfrm>
            <a:custGeom>
              <a:avLst/>
              <a:gdLst/>
              <a:ahLst/>
              <a:cxnLst>
                <a:cxn ang="0">
                  <a:pos x="221" y="0"/>
                </a:cxn>
                <a:cxn ang="0">
                  <a:pos x="221" y="272"/>
                </a:cxn>
                <a:cxn ang="0">
                  <a:pos x="0" y="0"/>
                </a:cxn>
                <a:cxn ang="0">
                  <a:pos x="221" y="0"/>
                </a:cxn>
              </a:cxnLst>
              <a:rect l="0" t="0" r="r" b="b"/>
              <a:pathLst>
                <a:path w="221" h="272">
                  <a:moveTo>
                    <a:pt x="221" y="0"/>
                  </a:moveTo>
                  <a:cubicBezTo>
                    <a:pt x="221" y="272"/>
                    <a:pt x="221" y="272"/>
                    <a:pt x="221" y="272"/>
                  </a:cubicBezTo>
                  <a:cubicBezTo>
                    <a:pt x="108" y="207"/>
                    <a:pt x="34" y="116"/>
                    <a:pt x="0" y="0"/>
                  </a:cubicBezTo>
                  <a:lnTo>
                    <a:pt x="221" y="0"/>
                  </a:lnTo>
                  <a:close/>
                </a:path>
              </a:pathLst>
            </a:custGeom>
            <a:solidFill>
              <a:srgbClr val="C8161D"/>
            </a:solidFill>
            <a:ln w="9525">
              <a:noFill/>
              <a:round/>
            </a:ln>
          </p:spPr>
          <p:txBody>
            <a:bodyPr vert="horz" wrap="square" lIns="171368" tIns="85684" rIns="171368" bIns="85684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7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3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9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593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53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131"/>
            <p:cNvSpPr/>
            <p:nvPr/>
          </p:nvSpPr>
          <p:spPr bwMode="auto">
            <a:xfrm>
              <a:off x="4077352" y="3159042"/>
              <a:ext cx="321341" cy="326210"/>
            </a:xfrm>
            <a:custGeom>
              <a:avLst/>
              <a:gdLst/>
              <a:ahLst/>
              <a:cxnLst>
                <a:cxn ang="0">
                  <a:pos x="61" y="49"/>
                </a:cxn>
                <a:cxn ang="0">
                  <a:pos x="49" y="62"/>
                </a:cxn>
                <a:cxn ang="0">
                  <a:pos x="36" y="49"/>
                </a:cxn>
                <a:cxn ang="0">
                  <a:pos x="36" y="48"/>
                </a:cxn>
                <a:cxn ang="0">
                  <a:pos x="21" y="41"/>
                </a:cxn>
                <a:cxn ang="0">
                  <a:pos x="13" y="44"/>
                </a:cxn>
                <a:cxn ang="0">
                  <a:pos x="0" y="31"/>
                </a:cxn>
                <a:cxn ang="0">
                  <a:pos x="13" y="18"/>
                </a:cxn>
                <a:cxn ang="0">
                  <a:pos x="21" y="22"/>
                </a:cxn>
                <a:cxn ang="0">
                  <a:pos x="36" y="15"/>
                </a:cxn>
                <a:cxn ang="0">
                  <a:pos x="36" y="13"/>
                </a:cxn>
                <a:cxn ang="0">
                  <a:pos x="49" y="0"/>
                </a:cxn>
                <a:cxn ang="0">
                  <a:pos x="61" y="13"/>
                </a:cxn>
                <a:cxn ang="0">
                  <a:pos x="49" y="26"/>
                </a:cxn>
                <a:cxn ang="0">
                  <a:pos x="40" y="23"/>
                </a:cxn>
                <a:cxn ang="0">
                  <a:pos x="25" y="30"/>
                </a:cxn>
                <a:cxn ang="0">
                  <a:pos x="25" y="31"/>
                </a:cxn>
                <a:cxn ang="0">
                  <a:pos x="25" y="33"/>
                </a:cxn>
                <a:cxn ang="0">
                  <a:pos x="40" y="40"/>
                </a:cxn>
                <a:cxn ang="0">
                  <a:pos x="49" y="36"/>
                </a:cxn>
                <a:cxn ang="0">
                  <a:pos x="61" y="49"/>
                </a:cxn>
              </a:cxnLst>
              <a:rect l="0" t="0" r="r" b="b"/>
              <a:pathLst>
                <a:path w="61" h="62">
                  <a:moveTo>
                    <a:pt x="61" y="49"/>
                  </a:moveTo>
                  <a:cubicBezTo>
                    <a:pt x="61" y="56"/>
                    <a:pt x="56" y="62"/>
                    <a:pt x="49" y="62"/>
                  </a:cubicBezTo>
                  <a:cubicBezTo>
                    <a:pt x="41" y="62"/>
                    <a:pt x="36" y="56"/>
                    <a:pt x="36" y="49"/>
                  </a:cubicBezTo>
                  <a:cubicBezTo>
                    <a:pt x="36" y="49"/>
                    <a:pt x="36" y="48"/>
                    <a:pt x="36" y="48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19" y="43"/>
                    <a:pt x="16" y="44"/>
                    <a:pt x="13" y="44"/>
                  </a:cubicBezTo>
                  <a:cubicBezTo>
                    <a:pt x="6" y="44"/>
                    <a:pt x="0" y="38"/>
                    <a:pt x="0" y="31"/>
                  </a:cubicBezTo>
                  <a:cubicBezTo>
                    <a:pt x="0" y="24"/>
                    <a:pt x="6" y="18"/>
                    <a:pt x="13" y="18"/>
                  </a:cubicBezTo>
                  <a:cubicBezTo>
                    <a:pt x="16" y="18"/>
                    <a:pt x="19" y="20"/>
                    <a:pt x="21" y="22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36" y="14"/>
                    <a:pt x="36" y="14"/>
                    <a:pt x="36" y="13"/>
                  </a:cubicBezTo>
                  <a:cubicBezTo>
                    <a:pt x="36" y="6"/>
                    <a:pt x="41" y="0"/>
                    <a:pt x="49" y="0"/>
                  </a:cubicBezTo>
                  <a:cubicBezTo>
                    <a:pt x="56" y="0"/>
                    <a:pt x="61" y="6"/>
                    <a:pt x="61" y="13"/>
                  </a:cubicBezTo>
                  <a:cubicBezTo>
                    <a:pt x="61" y="20"/>
                    <a:pt x="56" y="26"/>
                    <a:pt x="49" y="26"/>
                  </a:cubicBezTo>
                  <a:cubicBezTo>
                    <a:pt x="45" y="26"/>
                    <a:pt x="42" y="25"/>
                    <a:pt x="40" y="23"/>
                  </a:cubicBezTo>
                  <a:cubicBezTo>
                    <a:pt x="25" y="30"/>
                    <a:pt x="25" y="30"/>
                    <a:pt x="25" y="30"/>
                  </a:cubicBezTo>
                  <a:cubicBezTo>
                    <a:pt x="25" y="30"/>
                    <a:pt x="25" y="31"/>
                    <a:pt x="25" y="31"/>
                  </a:cubicBezTo>
                  <a:cubicBezTo>
                    <a:pt x="25" y="32"/>
                    <a:pt x="25" y="32"/>
                    <a:pt x="25" y="33"/>
                  </a:cubicBezTo>
                  <a:cubicBezTo>
                    <a:pt x="40" y="40"/>
                    <a:pt x="40" y="40"/>
                    <a:pt x="40" y="40"/>
                  </a:cubicBezTo>
                  <a:cubicBezTo>
                    <a:pt x="42" y="38"/>
                    <a:pt x="45" y="36"/>
                    <a:pt x="49" y="36"/>
                  </a:cubicBezTo>
                  <a:cubicBezTo>
                    <a:pt x="56" y="36"/>
                    <a:pt x="61" y="42"/>
                    <a:pt x="61" y="4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71368" tIns="85684" rIns="171368" bIns="85684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7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3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9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593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53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52"/>
          <p:cNvGrpSpPr/>
          <p:nvPr/>
        </p:nvGrpSpPr>
        <p:grpSpPr>
          <a:xfrm>
            <a:off x="6235578" y="3558486"/>
            <a:ext cx="1085524" cy="1371447"/>
            <a:chOff x="4595813" y="3000375"/>
            <a:chExt cx="814388" cy="1028700"/>
          </a:xfrm>
        </p:grpSpPr>
        <p:sp>
          <p:nvSpPr>
            <p:cNvPr id="19" name="Freeform 10"/>
            <p:cNvSpPr/>
            <p:nvPr/>
          </p:nvSpPr>
          <p:spPr bwMode="auto">
            <a:xfrm>
              <a:off x="4595813" y="3000375"/>
              <a:ext cx="814388" cy="10287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16" y="0"/>
                </a:cxn>
                <a:cxn ang="0">
                  <a:pos x="0" y="273"/>
                </a:cxn>
                <a:cxn ang="0">
                  <a:pos x="0" y="0"/>
                </a:cxn>
              </a:cxnLst>
              <a:rect l="0" t="0" r="r" b="b"/>
              <a:pathLst>
                <a:path w="216" h="273">
                  <a:moveTo>
                    <a:pt x="0" y="0"/>
                  </a:moveTo>
                  <a:cubicBezTo>
                    <a:pt x="216" y="0"/>
                    <a:pt x="216" y="0"/>
                    <a:pt x="216" y="0"/>
                  </a:cubicBezTo>
                  <a:cubicBezTo>
                    <a:pt x="178" y="134"/>
                    <a:pt x="106" y="225"/>
                    <a:pt x="0" y="273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8161D"/>
            </a:solidFill>
            <a:ln w="9525">
              <a:noFill/>
              <a:round/>
            </a:ln>
          </p:spPr>
          <p:txBody>
            <a:bodyPr vert="horz" wrap="square" lIns="171368" tIns="85684" rIns="171368" bIns="85684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7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3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9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593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53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62"/>
            <p:cNvSpPr>
              <a:spLocks noEditPoints="1"/>
            </p:cNvSpPr>
            <p:nvPr/>
          </p:nvSpPr>
          <p:spPr bwMode="auto">
            <a:xfrm>
              <a:off x="4737209" y="3175053"/>
              <a:ext cx="330417" cy="333059"/>
            </a:xfrm>
            <a:custGeom>
              <a:avLst/>
              <a:gdLst/>
              <a:ahLst/>
              <a:cxnLst>
                <a:cxn ang="0">
                  <a:pos x="58" y="33"/>
                </a:cxn>
                <a:cxn ang="0">
                  <a:pos x="57" y="34"/>
                </a:cxn>
                <a:cxn ang="0">
                  <a:pos x="50" y="35"/>
                </a:cxn>
                <a:cxn ang="0">
                  <a:pos x="49" y="39"/>
                </a:cxn>
                <a:cxn ang="0">
                  <a:pos x="53" y="44"/>
                </a:cxn>
                <a:cxn ang="0">
                  <a:pos x="53" y="45"/>
                </a:cxn>
                <a:cxn ang="0">
                  <a:pos x="53" y="46"/>
                </a:cxn>
                <a:cxn ang="0">
                  <a:pos x="45" y="53"/>
                </a:cxn>
                <a:cxn ang="0">
                  <a:pos x="44" y="52"/>
                </a:cxn>
                <a:cxn ang="0">
                  <a:pos x="39" y="48"/>
                </a:cxn>
                <a:cxn ang="0">
                  <a:pos x="36" y="50"/>
                </a:cxn>
                <a:cxn ang="0">
                  <a:pos x="34" y="57"/>
                </a:cxn>
                <a:cxn ang="0">
                  <a:pos x="33" y="58"/>
                </a:cxn>
                <a:cxn ang="0">
                  <a:pos x="25" y="58"/>
                </a:cxn>
                <a:cxn ang="0">
                  <a:pos x="23" y="57"/>
                </a:cxn>
                <a:cxn ang="0">
                  <a:pos x="22" y="50"/>
                </a:cxn>
                <a:cxn ang="0">
                  <a:pos x="19" y="48"/>
                </a:cxn>
                <a:cxn ang="0">
                  <a:pos x="14" y="52"/>
                </a:cxn>
                <a:cxn ang="0">
                  <a:pos x="13" y="53"/>
                </a:cxn>
                <a:cxn ang="0">
                  <a:pos x="12" y="52"/>
                </a:cxn>
                <a:cxn ang="0">
                  <a:pos x="5" y="46"/>
                </a:cxn>
                <a:cxn ang="0">
                  <a:pos x="5" y="45"/>
                </a:cxn>
                <a:cxn ang="0">
                  <a:pos x="5" y="44"/>
                </a:cxn>
                <a:cxn ang="0">
                  <a:pos x="9" y="39"/>
                </a:cxn>
                <a:cxn ang="0">
                  <a:pos x="8" y="35"/>
                </a:cxn>
                <a:cxn ang="0">
                  <a:pos x="1" y="34"/>
                </a:cxn>
                <a:cxn ang="0">
                  <a:pos x="0" y="33"/>
                </a:cxn>
                <a:cxn ang="0">
                  <a:pos x="0" y="24"/>
                </a:cxn>
                <a:cxn ang="0">
                  <a:pos x="1" y="23"/>
                </a:cxn>
                <a:cxn ang="0">
                  <a:pos x="8" y="22"/>
                </a:cxn>
                <a:cxn ang="0">
                  <a:pos x="9" y="18"/>
                </a:cxn>
                <a:cxn ang="0">
                  <a:pos x="5" y="13"/>
                </a:cxn>
                <a:cxn ang="0">
                  <a:pos x="5" y="12"/>
                </a:cxn>
                <a:cxn ang="0">
                  <a:pos x="5" y="11"/>
                </a:cxn>
                <a:cxn ang="0">
                  <a:pos x="13" y="5"/>
                </a:cxn>
                <a:cxn ang="0">
                  <a:pos x="14" y="5"/>
                </a:cxn>
                <a:cxn ang="0">
                  <a:pos x="19" y="9"/>
                </a:cxn>
                <a:cxn ang="0">
                  <a:pos x="22" y="8"/>
                </a:cxn>
                <a:cxn ang="0">
                  <a:pos x="23" y="1"/>
                </a:cxn>
                <a:cxn ang="0">
                  <a:pos x="25" y="0"/>
                </a:cxn>
                <a:cxn ang="0">
                  <a:pos x="33" y="0"/>
                </a:cxn>
                <a:cxn ang="0">
                  <a:pos x="34" y="1"/>
                </a:cxn>
                <a:cxn ang="0">
                  <a:pos x="36" y="8"/>
                </a:cxn>
                <a:cxn ang="0">
                  <a:pos x="39" y="9"/>
                </a:cxn>
                <a:cxn ang="0">
                  <a:pos x="44" y="5"/>
                </a:cxn>
                <a:cxn ang="0">
                  <a:pos x="45" y="5"/>
                </a:cxn>
                <a:cxn ang="0">
                  <a:pos x="46" y="5"/>
                </a:cxn>
                <a:cxn ang="0">
                  <a:pos x="52" y="12"/>
                </a:cxn>
                <a:cxn ang="0">
                  <a:pos x="53" y="12"/>
                </a:cxn>
                <a:cxn ang="0">
                  <a:pos x="52" y="13"/>
                </a:cxn>
                <a:cxn ang="0">
                  <a:pos x="48" y="18"/>
                </a:cxn>
                <a:cxn ang="0">
                  <a:pos x="50" y="22"/>
                </a:cxn>
                <a:cxn ang="0">
                  <a:pos x="57" y="23"/>
                </a:cxn>
                <a:cxn ang="0">
                  <a:pos x="58" y="25"/>
                </a:cxn>
                <a:cxn ang="0">
                  <a:pos x="58" y="33"/>
                </a:cxn>
                <a:cxn ang="0">
                  <a:pos x="29" y="19"/>
                </a:cxn>
                <a:cxn ang="0">
                  <a:pos x="19" y="29"/>
                </a:cxn>
                <a:cxn ang="0">
                  <a:pos x="29" y="38"/>
                </a:cxn>
                <a:cxn ang="0">
                  <a:pos x="39" y="29"/>
                </a:cxn>
                <a:cxn ang="0">
                  <a:pos x="29" y="19"/>
                </a:cxn>
              </a:cxnLst>
              <a:rect l="0" t="0" r="r" b="b"/>
              <a:pathLst>
                <a:path w="58" h="58">
                  <a:moveTo>
                    <a:pt x="58" y="33"/>
                  </a:moveTo>
                  <a:cubicBezTo>
                    <a:pt x="58" y="34"/>
                    <a:pt x="58" y="34"/>
                    <a:pt x="57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7"/>
                    <a:pt x="49" y="38"/>
                    <a:pt x="49" y="39"/>
                  </a:cubicBezTo>
                  <a:cubicBezTo>
                    <a:pt x="50" y="41"/>
                    <a:pt x="51" y="42"/>
                    <a:pt x="53" y="44"/>
                  </a:cubicBezTo>
                  <a:cubicBezTo>
                    <a:pt x="53" y="44"/>
                    <a:pt x="53" y="45"/>
                    <a:pt x="53" y="45"/>
                  </a:cubicBezTo>
                  <a:cubicBezTo>
                    <a:pt x="53" y="45"/>
                    <a:pt x="53" y="46"/>
                    <a:pt x="53" y="46"/>
                  </a:cubicBezTo>
                  <a:cubicBezTo>
                    <a:pt x="52" y="47"/>
                    <a:pt x="47" y="53"/>
                    <a:pt x="45" y="53"/>
                  </a:cubicBezTo>
                  <a:cubicBezTo>
                    <a:pt x="45" y="53"/>
                    <a:pt x="45" y="53"/>
                    <a:pt x="44" y="52"/>
                  </a:cubicBezTo>
                  <a:cubicBezTo>
                    <a:pt x="39" y="48"/>
                    <a:pt x="39" y="48"/>
                    <a:pt x="39" y="48"/>
                  </a:cubicBezTo>
                  <a:cubicBezTo>
                    <a:pt x="38" y="49"/>
                    <a:pt x="37" y="49"/>
                    <a:pt x="36" y="50"/>
                  </a:cubicBezTo>
                  <a:cubicBezTo>
                    <a:pt x="35" y="52"/>
                    <a:pt x="35" y="55"/>
                    <a:pt x="34" y="57"/>
                  </a:cubicBezTo>
                  <a:cubicBezTo>
                    <a:pt x="34" y="57"/>
                    <a:pt x="34" y="58"/>
                    <a:pt x="33" y="58"/>
                  </a:cubicBezTo>
                  <a:cubicBezTo>
                    <a:pt x="25" y="58"/>
                    <a:pt x="25" y="58"/>
                    <a:pt x="25" y="58"/>
                  </a:cubicBezTo>
                  <a:cubicBezTo>
                    <a:pt x="24" y="58"/>
                    <a:pt x="23" y="57"/>
                    <a:pt x="23" y="57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1" y="49"/>
                    <a:pt x="20" y="49"/>
                    <a:pt x="19" y="48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3" y="53"/>
                    <a:pt x="13" y="53"/>
                    <a:pt x="13" y="53"/>
                  </a:cubicBezTo>
                  <a:cubicBezTo>
                    <a:pt x="12" y="53"/>
                    <a:pt x="12" y="53"/>
                    <a:pt x="12" y="52"/>
                  </a:cubicBezTo>
                  <a:cubicBezTo>
                    <a:pt x="10" y="50"/>
                    <a:pt x="7" y="48"/>
                    <a:pt x="5" y="46"/>
                  </a:cubicBezTo>
                  <a:cubicBezTo>
                    <a:pt x="5" y="46"/>
                    <a:pt x="5" y="45"/>
                    <a:pt x="5" y="45"/>
                  </a:cubicBezTo>
                  <a:cubicBezTo>
                    <a:pt x="5" y="45"/>
                    <a:pt x="5" y="44"/>
                    <a:pt x="5" y="44"/>
                  </a:cubicBezTo>
                  <a:cubicBezTo>
                    <a:pt x="7" y="42"/>
                    <a:pt x="8" y="41"/>
                    <a:pt x="9" y="39"/>
                  </a:cubicBezTo>
                  <a:cubicBezTo>
                    <a:pt x="9" y="38"/>
                    <a:pt x="8" y="37"/>
                    <a:pt x="8" y="35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0" y="34"/>
                    <a:pt x="0" y="33"/>
                    <a:pt x="0" y="33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1" y="23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9" y="20"/>
                    <a:pt x="9" y="18"/>
                  </a:cubicBezTo>
                  <a:cubicBezTo>
                    <a:pt x="8" y="17"/>
                    <a:pt x="7" y="15"/>
                    <a:pt x="5" y="13"/>
                  </a:cubicBezTo>
                  <a:cubicBezTo>
                    <a:pt x="5" y="13"/>
                    <a:pt x="5" y="13"/>
                    <a:pt x="5" y="12"/>
                  </a:cubicBezTo>
                  <a:cubicBezTo>
                    <a:pt x="5" y="12"/>
                    <a:pt x="5" y="12"/>
                    <a:pt x="5" y="11"/>
                  </a:cubicBezTo>
                  <a:cubicBezTo>
                    <a:pt x="6" y="10"/>
                    <a:pt x="11" y="5"/>
                    <a:pt x="13" y="5"/>
                  </a:cubicBezTo>
                  <a:cubicBezTo>
                    <a:pt x="13" y="5"/>
                    <a:pt x="13" y="5"/>
                    <a:pt x="14" y="5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20" y="9"/>
                    <a:pt x="21" y="8"/>
                    <a:pt x="22" y="8"/>
                  </a:cubicBezTo>
                  <a:cubicBezTo>
                    <a:pt x="22" y="5"/>
                    <a:pt x="23" y="3"/>
                    <a:pt x="23" y="1"/>
                  </a:cubicBezTo>
                  <a:cubicBezTo>
                    <a:pt x="23" y="0"/>
                    <a:pt x="24" y="0"/>
                    <a:pt x="25" y="0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4" y="0"/>
                    <a:pt x="34" y="0"/>
                    <a:pt x="34" y="1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7" y="8"/>
                    <a:pt x="38" y="9"/>
                    <a:pt x="39" y="9"/>
                  </a:cubicBezTo>
                  <a:cubicBezTo>
                    <a:pt x="44" y="5"/>
                    <a:pt x="44" y="5"/>
                    <a:pt x="44" y="5"/>
                  </a:cubicBezTo>
                  <a:cubicBezTo>
                    <a:pt x="45" y="5"/>
                    <a:pt x="45" y="5"/>
                    <a:pt x="45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8" y="7"/>
                    <a:pt x="51" y="9"/>
                    <a:pt x="52" y="12"/>
                  </a:cubicBezTo>
                  <a:cubicBezTo>
                    <a:pt x="53" y="12"/>
                    <a:pt x="53" y="12"/>
                    <a:pt x="53" y="12"/>
                  </a:cubicBezTo>
                  <a:cubicBezTo>
                    <a:pt x="53" y="13"/>
                    <a:pt x="53" y="13"/>
                    <a:pt x="52" y="13"/>
                  </a:cubicBezTo>
                  <a:cubicBezTo>
                    <a:pt x="51" y="15"/>
                    <a:pt x="50" y="17"/>
                    <a:pt x="48" y="18"/>
                  </a:cubicBezTo>
                  <a:cubicBezTo>
                    <a:pt x="49" y="20"/>
                    <a:pt x="50" y="21"/>
                    <a:pt x="50" y="22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8" y="23"/>
                    <a:pt x="58" y="24"/>
                    <a:pt x="58" y="25"/>
                  </a:cubicBezTo>
                  <a:lnTo>
                    <a:pt x="58" y="33"/>
                  </a:lnTo>
                  <a:close/>
                  <a:moveTo>
                    <a:pt x="29" y="19"/>
                  </a:moveTo>
                  <a:cubicBezTo>
                    <a:pt x="24" y="19"/>
                    <a:pt x="19" y="23"/>
                    <a:pt x="19" y="29"/>
                  </a:cubicBezTo>
                  <a:cubicBezTo>
                    <a:pt x="19" y="34"/>
                    <a:pt x="24" y="38"/>
                    <a:pt x="29" y="38"/>
                  </a:cubicBezTo>
                  <a:cubicBezTo>
                    <a:pt x="34" y="38"/>
                    <a:pt x="39" y="34"/>
                    <a:pt x="39" y="29"/>
                  </a:cubicBezTo>
                  <a:cubicBezTo>
                    <a:pt x="39" y="23"/>
                    <a:pt x="34" y="19"/>
                    <a:pt x="29" y="19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vert="horz" wrap="square" lIns="171368" tIns="85684" rIns="171368" bIns="85684" numCol="1" anchor="t" anchorCtr="0" compatLnSpc="1"/>
            <a:lstStyle>
              <a:defPPr>
                <a:defRPr lang="zh-CN"/>
              </a:defPPr>
              <a:lvl1pPr marL="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096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21920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8281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4377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30473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3656965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426593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4875530" algn="l" defTabSz="1219200" rtl="0" eaLnBrk="1" latinLnBrk="0" hangingPunct="1"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20000"/>
                </a:lnSpc>
              </a:pPr>
              <a:endParaRPr 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81"/>
          <p:cNvGrpSpPr/>
          <p:nvPr/>
        </p:nvGrpSpPr>
        <p:grpSpPr>
          <a:xfrm flipV="1">
            <a:off x="4000176" y="4475246"/>
            <a:ext cx="1491450" cy="292430"/>
            <a:chOff x="2712812" y="1457456"/>
            <a:chExt cx="1118923" cy="223062"/>
          </a:xfrm>
        </p:grpSpPr>
        <p:cxnSp>
          <p:nvCxnSpPr>
            <p:cNvPr id="17" name="Straight Connector 37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rgbClr val="C8161D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38"/>
            <p:cNvCxnSpPr/>
            <p:nvPr/>
          </p:nvCxnSpPr>
          <p:spPr>
            <a:xfrm rot="10800000" flipV="1">
              <a:off x="2712812" y="1457456"/>
              <a:ext cx="879870" cy="1615"/>
            </a:xfrm>
            <a:prstGeom prst="line">
              <a:avLst/>
            </a:prstGeom>
            <a:ln w="19050" cap="rnd">
              <a:solidFill>
                <a:srgbClr val="C8161D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" name="Group 81"/>
          <p:cNvGrpSpPr/>
          <p:nvPr/>
        </p:nvGrpSpPr>
        <p:grpSpPr>
          <a:xfrm flipH="1" flipV="1">
            <a:off x="6834035" y="4476305"/>
            <a:ext cx="1414659" cy="290312"/>
            <a:chOff x="2770419" y="1459071"/>
            <a:chExt cx="1061316" cy="221447"/>
          </a:xfrm>
        </p:grpSpPr>
        <p:cxnSp>
          <p:nvCxnSpPr>
            <p:cNvPr id="15" name="Straight Connector 40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rgbClr val="C8161D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41"/>
            <p:cNvCxnSpPr/>
            <p:nvPr/>
          </p:nvCxnSpPr>
          <p:spPr>
            <a:xfrm flipH="1" flipV="1">
              <a:off x="2770419" y="1459071"/>
              <a:ext cx="822263" cy="2"/>
            </a:xfrm>
            <a:prstGeom prst="line">
              <a:avLst/>
            </a:prstGeom>
            <a:ln w="19050" cap="rnd">
              <a:solidFill>
                <a:srgbClr val="C8161D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81"/>
          <p:cNvGrpSpPr/>
          <p:nvPr/>
        </p:nvGrpSpPr>
        <p:grpSpPr>
          <a:xfrm>
            <a:off x="3867748" y="2048460"/>
            <a:ext cx="1491450" cy="292430"/>
            <a:chOff x="2712812" y="1457456"/>
            <a:chExt cx="1118923" cy="223062"/>
          </a:xfrm>
        </p:grpSpPr>
        <p:cxnSp>
          <p:nvCxnSpPr>
            <p:cNvPr id="13" name="Straight Connector 43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rgbClr val="C8161D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44"/>
            <p:cNvCxnSpPr/>
            <p:nvPr/>
          </p:nvCxnSpPr>
          <p:spPr>
            <a:xfrm rot="10800000" flipV="1">
              <a:off x="2712812" y="1457456"/>
              <a:ext cx="879870" cy="1615"/>
            </a:xfrm>
            <a:prstGeom prst="line">
              <a:avLst/>
            </a:prstGeom>
            <a:ln w="19050" cap="rnd">
              <a:solidFill>
                <a:srgbClr val="C8161D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 81"/>
          <p:cNvGrpSpPr/>
          <p:nvPr/>
        </p:nvGrpSpPr>
        <p:grpSpPr>
          <a:xfrm flipH="1">
            <a:off x="7045790" y="2049519"/>
            <a:ext cx="1414659" cy="290312"/>
            <a:chOff x="2770419" y="1459071"/>
            <a:chExt cx="1061316" cy="221447"/>
          </a:xfrm>
        </p:grpSpPr>
        <p:cxnSp>
          <p:nvCxnSpPr>
            <p:cNvPr id="11" name="Straight Connector 46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rgbClr val="C8161D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47"/>
            <p:cNvCxnSpPr/>
            <p:nvPr/>
          </p:nvCxnSpPr>
          <p:spPr>
            <a:xfrm flipH="1" flipV="1">
              <a:off x="2770419" y="1459071"/>
              <a:ext cx="822263" cy="2"/>
            </a:xfrm>
            <a:prstGeom prst="line">
              <a:avLst/>
            </a:prstGeom>
            <a:ln w="19050" cap="rnd">
              <a:solidFill>
                <a:srgbClr val="C8161D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矩形 9"/>
          <p:cNvSpPr/>
          <p:nvPr/>
        </p:nvSpPr>
        <p:spPr>
          <a:xfrm>
            <a:off x="5638542" y="5482711"/>
            <a:ext cx="1033260" cy="30289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6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20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165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7765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365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6965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593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5530" algn="l" defTabSz="121920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35" b="0" i="0" u="none" strike="noStrike" kern="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35" b="0" i="0" u="none" strike="noStrike" kern="0" cap="none" spc="0" normalizeH="0" baseline="0" noProof="0" dirty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639196" y="2093378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047089" y="2087744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717017" y="4711925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124910" y="4711925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0"/>
          <p:cNvSpPr>
            <a:spLocks noChangeAspect="1"/>
          </p:cNvSpPr>
          <p:nvPr/>
        </p:nvSpPr>
        <p:spPr>
          <a:xfrm>
            <a:off x="4821709" y="1129483"/>
            <a:ext cx="1940540" cy="2113804"/>
          </a:xfrm>
          <a:custGeom>
            <a:avLst/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innerShdw blurRad="152400" dist="50800" dir="189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34091" y="3584524"/>
            <a:ext cx="4532240" cy="1349904"/>
            <a:chOff x="577592" y="1659929"/>
            <a:chExt cx="1811893" cy="1012426"/>
          </a:xfrm>
        </p:grpSpPr>
        <p:sp>
          <p:nvSpPr>
            <p:cNvPr id="5" name="TextBox 4"/>
            <p:cNvSpPr txBox="1"/>
            <p:nvPr/>
          </p:nvSpPr>
          <p:spPr>
            <a:xfrm>
              <a:off x="577592" y="1659929"/>
              <a:ext cx="1811893" cy="623247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zh-CN" altLang="en-US" sz="4800" b="1" spc="75" dirty="0">
                  <a:solidFill>
                    <a:srgbClr val="C00000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年终工作概述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898937" y="2418440"/>
              <a:ext cx="1085881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0065B0"/>
                  </a:solidFill>
                  <a:ea typeface="微软雅黑" panose="020B0503020204020204" pitchFamily="34" charset="-122"/>
                </a:rPr>
                <a:t>COMPANY</a:t>
              </a:r>
              <a:endParaRPr lang="zh-CN" altLang="en-US" sz="1600" b="1" dirty="0">
                <a:solidFill>
                  <a:srgbClr val="0065B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59649" y="894400"/>
            <a:ext cx="2236728" cy="2438464"/>
            <a:chOff x="1249459" y="2668927"/>
            <a:chExt cx="1099775" cy="1198967"/>
          </a:xfrm>
        </p:grpSpPr>
        <p:sp>
          <p:nvSpPr>
            <p:cNvPr id="8" name="矩形 10"/>
            <p:cNvSpPr>
              <a:spLocks noChangeAspect="1"/>
            </p:cNvSpPr>
            <p:nvPr/>
          </p:nvSpPr>
          <p:spPr>
            <a:xfrm>
              <a:off x="1249459" y="2668927"/>
              <a:ext cx="1099775" cy="1198967"/>
            </a:xfrm>
            <a:custGeom>
              <a:avLst/>
              <a:gdLst>
                <a:gd name="connsiteX0" fmla="*/ 653528 w 1305333"/>
                <a:gd name="connsiteY0" fmla="*/ 0 h 1424419"/>
                <a:gd name="connsiteX1" fmla="*/ 757287 w 1305333"/>
                <a:gd name="connsiteY1" fmla="*/ 32444 h 1424419"/>
                <a:gd name="connsiteX2" fmla="*/ 1206876 w 1305333"/>
                <a:gd name="connsiteY2" fmla="*/ 284945 h 1424419"/>
                <a:gd name="connsiteX3" fmla="*/ 1233464 w 1305333"/>
                <a:gd name="connsiteY3" fmla="*/ 306775 h 1424419"/>
                <a:gd name="connsiteX4" fmla="*/ 1299728 w 1305333"/>
                <a:gd name="connsiteY4" fmla="*/ 452301 h 1424419"/>
                <a:gd name="connsiteX5" fmla="*/ 1303099 w 1305333"/>
                <a:gd name="connsiteY5" fmla="*/ 495558 h 1424419"/>
                <a:gd name="connsiteX6" fmla="*/ 1303099 w 1305333"/>
                <a:gd name="connsiteY6" fmla="*/ 952393 h 1424419"/>
                <a:gd name="connsiteX7" fmla="*/ 1299356 w 1305333"/>
                <a:gd name="connsiteY7" fmla="*/ 974248 h 1424419"/>
                <a:gd name="connsiteX8" fmla="*/ 1193590 w 1305333"/>
                <a:gd name="connsiteY8" fmla="*/ 1159518 h 1424419"/>
                <a:gd name="connsiteX9" fmla="*/ 1188747 w 1305333"/>
                <a:gd name="connsiteY9" fmla="*/ 1163476 h 1424419"/>
                <a:gd name="connsiteX10" fmla="*/ 792288 w 1305333"/>
                <a:gd name="connsiteY10" fmla="*/ 1385653 h 1424419"/>
                <a:gd name="connsiteX11" fmla="*/ 522686 w 1305333"/>
                <a:gd name="connsiteY11" fmla="*/ 1384922 h 1424419"/>
                <a:gd name="connsiteX12" fmla="*/ 80344 w 1305333"/>
                <a:gd name="connsiteY12" fmla="*/ 1139323 h 1424419"/>
                <a:gd name="connsiteX13" fmla="*/ 68397 w 1305333"/>
                <a:gd name="connsiteY13" fmla="*/ 1130059 h 1424419"/>
                <a:gd name="connsiteX14" fmla="*/ 667 w 1305333"/>
                <a:gd name="connsiteY14" fmla="*/ 999105 h 1424419"/>
                <a:gd name="connsiteX15" fmla="*/ 0 w 1305333"/>
                <a:gd name="connsiteY15" fmla="*/ 972364 h 1424419"/>
                <a:gd name="connsiteX16" fmla="*/ 2496 w 1305333"/>
                <a:gd name="connsiteY16" fmla="*/ 463106 h 1424419"/>
                <a:gd name="connsiteX17" fmla="*/ 2458 w 1305333"/>
                <a:gd name="connsiteY17" fmla="*/ 429563 h 1424419"/>
                <a:gd name="connsiteX18" fmla="*/ 75248 w 1305333"/>
                <a:gd name="connsiteY18" fmla="*/ 303202 h 1424419"/>
                <a:gd name="connsiteX19" fmla="*/ 103465 w 1305333"/>
                <a:gd name="connsiteY19" fmla="*/ 288252 h 1424419"/>
                <a:gd name="connsiteX20" fmla="*/ 541533 w 1305333"/>
                <a:gd name="connsiteY20" fmla="*/ 38110 h 1424419"/>
                <a:gd name="connsiteX21" fmla="*/ 653528 w 1305333"/>
                <a:gd name="connsiteY21" fmla="*/ 0 h 1424419"/>
                <a:gd name="connsiteX0-1" fmla="*/ 653528 w 1305333"/>
                <a:gd name="connsiteY0-2" fmla="*/ 0 h 1424419"/>
                <a:gd name="connsiteX1-3" fmla="*/ 757287 w 1305333"/>
                <a:gd name="connsiteY1-4" fmla="*/ 32444 h 1424419"/>
                <a:gd name="connsiteX2-5" fmla="*/ 1206876 w 1305333"/>
                <a:gd name="connsiteY2-6" fmla="*/ 284945 h 1424419"/>
                <a:gd name="connsiteX3-7" fmla="*/ 1233464 w 1305333"/>
                <a:gd name="connsiteY3-8" fmla="*/ 306775 h 1424419"/>
                <a:gd name="connsiteX4-9" fmla="*/ 1301712 w 1305333"/>
                <a:gd name="connsiteY4-10" fmla="*/ 442384 h 1424419"/>
                <a:gd name="connsiteX5-11" fmla="*/ 1303099 w 1305333"/>
                <a:gd name="connsiteY5-12" fmla="*/ 495558 h 1424419"/>
                <a:gd name="connsiteX6-13" fmla="*/ 1303099 w 1305333"/>
                <a:gd name="connsiteY6-14" fmla="*/ 952393 h 1424419"/>
                <a:gd name="connsiteX7-15" fmla="*/ 1299356 w 1305333"/>
                <a:gd name="connsiteY7-16" fmla="*/ 974248 h 1424419"/>
                <a:gd name="connsiteX8-17" fmla="*/ 1193590 w 1305333"/>
                <a:gd name="connsiteY8-18" fmla="*/ 1159518 h 1424419"/>
                <a:gd name="connsiteX9-19" fmla="*/ 1188747 w 1305333"/>
                <a:gd name="connsiteY9-20" fmla="*/ 1163476 h 1424419"/>
                <a:gd name="connsiteX10-21" fmla="*/ 792288 w 1305333"/>
                <a:gd name="connsiteY10-22" fmla="*/ 1385653 h 1424419"/>
                <a:gd name="connsiteX11-23" fmla="*/ 522686 w 1305333"/>
                <a:gd name="connsiteY11-24" fmla="*/ 1384922 h 1424419"/>
                <a:gd name="connsiteX12-25" fmla="*/ 80344 w 1305333"/>
                <a:gd name="connsiteY12-26" fmla="*/ 1139323 h 1424419"/>
                <a:gd name="connsiteX13-27" fmla="*/ 68397 w 1305333"/>
                <a:gd name="connsiteY13-28" fmla="*/ 1130059 h 1424419"/>
                <a:gd name="connsiteX14-29" fmla="*/ 667 w 1305333"/>
                <a:gd name="connsiteY14-30" fmla="*/ 999105 h 1424419"/>
                <a:gd name="connsiteX15-31" fmla="*/ 0 w 1305333"/>
                <a:gd name="connsiteY15-32" fmla="*/ 972364 h 1424419"/>
                <a:gd name="connsiteX16-33" fmla="*/ 2496 w 1305333"/>
                <a:gd name="connsiteY16-34" fmla="*/ 463106 h 1424419"/>
                <a:gd name="connsiteX17-35" fmla="*/ 2458 w 1305333"/>
                <a:gd name="connsiteY17-36" fmla="*/ 429563 h 1424419"/>
                <a:gd name="connsiteX18-37" fmla="*/ 75248 w 1305333"/>
                <a:gd name="connsiteY18-38" fmla="*/ 303202 h 1424419"/>
                <a:gd name="connsiteX19-39" fmla="*/ 103465 w 1305333"/>
                <a:gd name="connsiteY19-40" fmla="*/ 288252 h 1424419"/>
                <a:gd name="connsiteX20-41" fmla="*/ 541533 w 1305333"/>
                <a:gd name="connsiteY20-42" fmla="*/ 38110 h 1424419"/>
                <a:gd name="connsiteX21-43" fmla="*/ 653528 w 1305333"/>
                <a:gd name="connsiteY21-44" fmla="*/ 0 h 1424419"/>
                <a:gd name="connsiteX0-45" fmla="*/ 653528 w 1305333"/>
                <a:gd name="connsiteY0-46" fmla="*/ 0 h 1424419"/>
                <a:gd name="connsiteX1-47" fmla="*/ 757287 w 1305333"/>
                <a:gd name="connsiteY1-48" fmla="*/ 32444 h 1424419"/>
                <a:gd name="connsiteX2-49" fmla="*/ 1206876 w 1305333"/>
                <a:gd name="connsiteY2-50" fmla="*/ 284945 h 1424419"/>
                <a:gd name="connsiteX3-51" fmla="*/ 1233464 w 1305333"/>
                <a:gd name="connsiteY3-52" fmla="*/ 306775 h 1424419"/>
                <a:gd name="connsiteX4-53" fmla="*/ 1301712 w 1305333"/>
                <a:gd name="connsiteY4-54" fmla="*/ 442384 h 1424419"/>
                <a:gd name="connsiteX5-55" fmla="*/ 1303099 w 1305333"/>
                <a:gd name="connsiteY5-56" fmla="*/ 495558 h 1424419"/>
                <a:gd name="connsiteX6-57" fmla="*/ 1303099 w 1305333"/>
                <a:gd name="connsiteY6-58" fmla="*/ 952393 h 1424419"/>
                <a:gd name="connsiteX7-59" fmla="*/ 1299356 w 1305333"/>
                <a:gd name="connsiteY7-60" fmla="*/ 974248 h 1424419"/>
                <a:gd name="connsiteX8-61" fmla="*/ 1193590 w 1305333"/>
                <a:gd name="connsiteY8-62" fmla="*/ 1159518 h 1424419"/>
                <a:gd name="connsiteX9-63" fmla="*/ 1188747 w 1305333"/>
                <a:gd name="connsiteY9-64" fmla="*/ 1163476 h 1424419"/>
                <a:gd name="connsiteX10-65" fmla="*/ 792288 w 1305333"/>
                <a:gd name="connsiteY10-66" fmla="*/ 1385653 h 1424419"/>
                <a:gd name="connsiteX11-67" fmla="*/ 522686 w 1305333"/>
                <a:gd name="connsiteY11-68" fmla="*/ 1384922 h 1424419"/>
                <a:gd name="connsiteX12-69" fmla="*/ 80344 w 1305333"/>
                <a:gd name="connsiteY12-70" fmla="*/ 1139323 h 1424419"/>
                <a:gd name="connsiteX13-71" fmla="*/ 68397 w 1305333"/>
                <a:gd name="connsiteY13-72" fmla="*/ 1130059 h 1424419"/>
                <a:gd name="connsiteX14-73" fmla="*/ 667 w 1305333"/>
                <a:gd name="connsiteY14-74" fmla="*/ 999105 h 1424419"/>
                <a:gd name="connsiteX15-75" fmla="*/ 0 w 1305333"/>
                <a:gd name="connsiteY15-76" fmla="*/ 972364 h 1424419"/>
                <a:gd name="connsiteX16-77" fmla="*/ 2496 w 1305333"/>
                <a:gd name="connsiteY16-78" fmla="*/ 463106 h 1424419"/>
                <a:gd name="connsiteX17-79" fmla="*/ 2458 w 1305333"/>
                <a:gd name="connsiteY17-80" fmla="*/ 429563 h 1424419"/>
                <a:gd name="connsiteX18-81" fmla="*/ 75248 w 1305333"/>
                <a:gd name="connsiteY18-82" fmla="*/ 303202 h 1424419"/>
                <a:gd name="connsiteX19-83" fmla="*/ 103465 w 1305333"/>
                <a:gd name="connsiteY19-84" fmla="*/ 288252 h 1424419"/>
                <a:gd name="connsiteX20-85" fmla="*/ 541533 w 1305333"/>
                <a:gd name="connsiteY20-86" fmla="*/ 38110 h 1424419"/>
                <a:gd name="connsiteX21-87" fmla="*/ 653528 w 1305333"/>
                <a:gd name="connsiteY21-88" fmla="*/ 0 h 1424419"/>
                <a:gd name="connsiteX0-89" fmla="*/ 653528 w 1306046"/>
                <a:gd name="connsiteY0-90" fmla="*/ 0 h 1424419"/>
                <a:gd name="connsiteX1-91" fmla="*/ 757287 w 1306046"/>
                <a:gd name="connsiteY1-92" fmla="*/ 32444 h 1424419"/>
                <a:gd name="connsiteX2-93" fmla="*/ 1206876 w 1306046"/>
                <a:gd name="connsiteY2-94" fmla="*/ 284945 h 1424419"/>
                <a:gd name="connsiteX3-95" fmla="*/ 1233464 w 1306046"/>
                <a:gd name="connsiteY3-96" fmla="*/ 306775 h 1424419"/>
                <a:gd name="connsiteX4-97" fmla="*/ 1301712 w 1306046"/>
                <a:gd name="connsiteY4-98" fmla="*/ 442384 h 1424419"/>
                <a:gd name="connsiteX5-99" fmla="*/ 1303099 w 1306046"/>
                <a:gd name="connsiteY5-100" fmla="*/ 495558 h 1424419"/>
                <a:gd name="connsiteX6-101" fmla="*/ 1303099 w 1306046"/>
                <a:gd name="connsiteY6-102" fmla="*/ 952393 h 1424419"/>
                <a:gd name="connsiteX7-103" fmla="*/ 1305306 w 1306046"/>
                <a:gd name="connsiteY7-104" fmla="*/ 990115 h 1424419"/>
                <a:gd name="connsiteX8-105" fmla="*/ 1193590 w 1306046"/>
                <a:gd name="connsiteY8-106" fmla="*/ 1159518 h 1424419"/>
                <a:gd name="connsiteX9-107" fmla="*/ 1188747 w 1306046"/>
                <a:gd name="connsiteY9-108" fmla="*/ 1163476 h 1424419"/>
                <a:gd name="connsiteX10-109" fmla="*/ 792288 w 1306046"/>
                <a:gd name="connsiteY10-110" fmla="*/ 1385653 h 1424419"/>
                <a:gd name="connsiteX11-111" fmla="*/ 522686 w 1306046"/>
                <a:gd name="connsiteY11-112" fmla="*/ 1384922 h 1424419"/>
                <a:gd name="connsiteX12-113" fmla="*/ 80344 w 1306046"/>
                <a:gd name="connsiteY12-114" fmla="*/ 1139323 h 1424419"/>
                <a:gd name="connsiteX13-115" fmla="*/ 68397 w 1306046"/>
                <a:gd name="connsiteY13-116" fmla="*/ 1130059 h 1424419"/>
                <a:gd name="connsiteX14-117" fmla="*/ 667 w 1306046"/>
                <a:gd name="connsiteY14-118" fmla="*/ 999105 h 1424419"/>
                <a:gd name="connsiteX15-119" fmla="*/ 0 w 1306046"/>
                <a:gd name="connsiteY15-120" fmla="*/ 972364 h 1424419"/>
                <a:gd name="connsiteX16-121" fmla="*/ 2496 w 1306046"/>
                <a:gd name="connsiteY16-122" fmla="*/ 463106 h 1424419"/>
                <a:gd name="connsiteX17-123" fmla="*/ 2458 w 1306046"/>
                <a:gd name="connsiteY17-124" fmla="*/ 429563 h 1424419"/>
                <a:gd name="connsiteX18-125" fmla="*/ 75248 w 1306046"/>
                <a:gd name="connsiteY18-126" fmla="*/ 303202 h 1424419"/>
                <a:gd name="connsiteX19-127" fmla="*/ 103465 w 1306046"/>
                <a:gd name="connsiteY19-128" fmla="*/ 288252 h 1424419"/>
                <a:gd name="connsiteX20-129" fmla="*/ 541533 w 1306046"/>
                <a:gd name="connsiteY20-130" fmla="*/ 38110 h 1424419"/>
                <a:gd name="connsiteX21-131" fmla="*/ 653528 w 1306046"/>
                <a:gd name="connsiteY21-132" fmla="*/ 0 h 1424419"/>
                <a:gd name="connsiteX0-133" fmla="*/ 653528 w 1305333"/>
                <a:gd name="connsiteY0-134" fmla="*/ 0 h 1424419"/>
                <a:gd name="connsiteX1-135" fmla="*/ 757287 w 1305333"/>
                <a:gd name="connsiteY1-136" fmla="*/ 32444 h 1424419"/>
                <a:gd name="connsiteX2-137" fmla="*/ 1206876 w 1305333"/>
                <a:gd name="connsiteY2-138" fmla="*/ 284945 h 1424419"/>
                <a:gd name="connsiteX3-139" fmla="*/ 1233464 w 1305333"/>
                <a:gd name="connsiteY3-140" fmla="*/ 306775 h 1424419"/>
                <a:gd name="connsiteX4-141" fmla="*/ 1301712 w 1305333"/>
                <a:gd name="connsiteY4-142" fmla="*/ 442384 h 1424419"/>
                <a:gd name="connsiteX5-143" fmla="*/ 1303099 w 1305333"/>
                <a:gd name="connsiteY5-144" fmla="*/ 495558 h 1424419"/>
                <a:gd name="connsiteX6-145" fmla="*/ 1303099 w 1305333"/>
                <a:gd name="connsiteY6-146" fmla="*/ 952393 h 1424419"/>
                <a:gd name="connsiteX7-147" fmla="*/ 1305306 w 1305333"/>
                <a:gd name="connsiteY7-148" fmla="*/ 990115 h 1424419"/>
                <a:gd name="connsiteX8-149" fmla="*/ 1193590 w 1305333"/>
                <a:gd name="connsiteY8-150" fmla="*/ 1159518 h 1424419"/>
                <a:gd name="connsiteX9-151" fmla="*/ 1188747 w 1305333"/>
                <a:gd name="connsiteY9-152" fmla="*/ 1163476 h 1424419"/>
                <a:gd name="connsiteX10-153" fmla="*/ 792288 w 1305333"/>
                <a:gd name="connsiteY10-154" fmla="*/ 1385653 h 1424419"/>
                <a:gd name="connsiteX11-155" fmla="*/ 522686 w 1305333"/>
                <a:gd name="connsiteY11-156" fmla="*/ 1384922 h 1424419"/>
                <a:gd name="connsiteX12-157" fmla="*/ 80344 w 1305333"/>
                <a:gd name="connsiteY12-158" fmla="*/ 1139323 h 1424419"/>
                <a:gd name="connsiteX13-159" fmla="*/ 68397 w 1305333"/>
                <a:gd name="connsiteY13-160" fmla="*/ 1130059 h 1424419"/>
                <a:gd name="connsiteX14-161" fmla="*/ 667 w 1305333"/>
                <a:gd name="connsiteY14-162" fmla="*/ 999105 h 1424419"/>
                <a:gd name="connsiteX15-163" fmla="*/ 0 w 1305333"/>
                <a:gd name="connsiteY15-164" fmla="*/ 972364 h 1424419"/>
                <a:gd name="connsiteX16-165" fmla="*/ 2496 w 1305333"/>
                <a:gd name="connsiteY16-166" fmla="*/ 463106 h 1424419"/>
                <a:gd name="connsiteX17-167" fmla="*/ 2458 w 1305333"/>
                <a:gd name="connsiteY17-168" fmla="*/ 429563 h 1424419"/>
                <a:gd name="connsiteX18-169" fmla="*/ 75248 w 1305333"/>
                <a:gd name="connsiteY18-170" fmla="*/ 303202 h 1424419"/>
                <a:gd name="connsiteX19-171" fmla="*/ 103465 w 1305333"/>
                <a:gd name="connsiteY19-172" fmla="*/ 288252 h 1424419"/>
                <a:gd name="connsiteX20-173" fmla="*/ 541533 w 1305333"/>
                <a:gd name="connsiteY20-174" fmla="*/ 38110 h 1424419"/>
                <a:gd name="connsiteX21-175" fmla="*/ 653528 w 1305333"/>
                <a:gd name="connsiteY21-176" fmla="*/ 0 h 1424419"/>
                <a:gd name="connsiteX0-177" fmla="*/ 653528 w 1305333"/>
                <a:gd name="connsiteY0-178" fmla="*/ 0 h 1424419"/>
                <a:gd name="connsiteX1-179" fmla="*/ 757287 w 1305333"/>
                <a:gd name="connsiteY1-180" fmla="*/ 32444 h 1424419"/>
                <a:gd name="connsiteX2-181" fmla="*/ 1206876 w 1305333"/>
                <a:gd name="connsiteY2-182" fmla="*/ 284945 h 1424419"/>
                <a:gd name="connsiteX3-183" fmla="*/ 1233464 w 1305333"/>
                <a:gd name="connsiteY3-184" fmla="*/ 306775 h 1424419"/>
                <a:gd name="connsiteX4-185" fmla="*/ 1301712 w 1305333"/>
                <a:gd name="connsiteY4-186" fmla="*/ 442384 h 1424419"/>
                <a:gd name="connsiteX5-187" fmla="*/ 1303099 w 1305333"/>
                <a:gd name="connsiteY5-188" fmla="*/ 495558 h 1424419"/>
                <a:gd name="connsiteX6-189" fmla="*/ 1303099 w 1305333"/>
                <a:gd name="connsiteY6-190" fmla="*/ 952393 h 1424419"/>
                <a:gd name="connsiteX7-191" fmla="*/ 1305306 w 1305333"/>
                <a:gd name="connsiteY7-192" fmla="*/ 990115 h 1424419"/>
                <a:gd name="connsiteX8-193" fmla="*/ 1193590 w 1305333"/>
                <a:gd name="connsiteY8-194" fmla="*/ 1159518 h 1424419"/>
                <a:gd name="connsiteX9-195" fmla="*/ 1172881 w 1305333"/>
                <a:gd name="connsiteY9-196" fmla="*/ 1179342 h 1424419"/>
                <a:gd name="connsiteX10-197" fmla="*/ 792288 w 1305333"/>
                <a:gd name="connsiteY10-198" fmla="*/ 1385653 h 1424419"/>
                <a:gd name="connsiteX11-199" fmla="*/ 522686 w 1305333"/>
                <a:gd name="connsiteY11-200" fmla="*/ 1384922 h 1424419"/>
                <a:gd name="connsiteX12-201" fmla="*/ 80344 w 1305333"/>
                <a:gd name="connsiteY12-202" fmla="*/ 1139323 h 1424419"/>
                <a:gd name="connsiteX13-203" fmla="*/ 68397 w 1305333"/>
                <a:gd name="connsiteY13-204" fmla="*/ 1130059 h 1424419"/>
                <a:gd name="connsiteX14-205" fmla="*/ 667 w 1305333"/>
                <a:gd name="connsiteY14-206" fmla="*/ 999105 h 1424419"/>
                <a:gd name="connsiteX15-207" fmla="*/ 0 w 1305333"/>
                <a:gd name="connsiteY15-208" fmla="*/ 972364 h 1424419"/>
                <a:gd name="connsiteX16-209" fmla="*/ 2496 w 1305333"/>
                <a:gd name="connsiteY16-210" fmla="*/ 463106 h 1424419"/>
                <a:gd name="connsiteX17-211" fmla="*/ 2458 w 1305333"/>
                <a:gd name="connsiteY17-212" fmla="*/ 429563 h 1424419"/>
                <a:gd name="connsiteX18-213" fmla="*/ 75248 w 1305333"/>
                <a:gd name="connsiteY18-214" fmla="*/ 303202 h 1424419"/>
                <a:gd name="connsiteX19-215" fmla="*/ 103465 w 1305333"/>
                <a:gd name="connsiteY19-216" fmla="*/ 288252 h 1424419"/>
                <a:gd name="connsiteX20-217" fmla="*/ 541533 w 1305333"/>
                <a:gd name="connsiteY20-218" fmla="*/ 38110 h 1424419"/>
                <a:gd name="connsiteX21-219" fmla="*/ 653528 w 1305333"/>
                <a:gd name="connsiteY21-220" fmla="*/ 0 h 1424419"/>
                <a:gd name="connsiteX0-221" fmla="*/ 653528 w 1305333"/>
                <a:gd name="connsiteY0-222" fmla="*/ 0 h 1424419"/>
                <a:gd name="connsiteX1-223" fmla="*/ 757287 w 1305333"/>
                <a:gd name="connsiteY1-224" fmla="*/ 32444 h 1424419"/>
                <a:gd name="connsiteX2-225" fmla="*/ 1206876 w 1305333"/>
                <a:gd name="connsiteY2-226" fmla="*/ 284945 h 1424419"/>
                <a:gd name="connsiteX3-227" fmla="*/ 1233464 w 1305333"/>
                <a:gd name="connsiteY3-228" fmla="*/ 306775 h 1424419"/>
                <a:gd name="connsiteX4-229" fmla="*/ 1301712 w 1305333"/>
                <a:gd name="connsiteY4-230" fmla="*/ 442384 h 1424419"/>
                <a:gd name="connsiteX5-231" fmla="*/ 1303099 w 1305333"/>
                <a:gd name="connsiteY5-232" fmla="*/ 495558 h 1424419"/>
                <a:gd name="connsiteX6-233" fmla="*/ 1303099 w 1305333"/>
                <a:gd name="connsiteY6-234" fmla="*/ 952393 h 1424419"/>
                <a:gd name="connsiteX7-235" fmla="*/ 1305306 w 1305333"/>
                <a:gd name="connsiteY7-236" fmla="*/ 990115 h 1424419"/>
                <a:gd name="connsiteX8-237" fmla="*/ 1193590 w 1305333"/>
                <a:gd name="connsiteY8-238" fmla="*/ 1159518 h 1424419"/>
                <a:gd name="connsiteX9-239" fmla="*/ 1172881 w 1305333"/>
                <a:gd name="connsiteY9-240" fmla="*/ 1179342 h 1424419"/>
                <a:gd name="connsiteX10-241" fmla="*/ 792288 w 1305333"/>
                <a:gd name="connsiteY10-242" fmla="*/ 1385653 h 1424419"/>
                <a:gd name="connsiteX11-243" fmla="*/ 522686 w 1305333"/>
                <a:gd name="connsiteY11-244" fmla="*/ 1384922 h 1424419"/>
                <a:gd name="connsiteX12-245" fmla="*/ 80344 w 1305333"/>
                <a:gd name="connsiteY12-246" fmla="*/ 1139323 h 1424419"/>
                <a:gd name="connsiteX13-247" fmla="*/ 68397 w 1305333"/>
                <a:gd name="connsiteY13-248" fmla="*/ 1130059 h 1424419"/>
                <a:gd name="connsiteX14-249" fmla="*/ 667 w 1305333"/>
                <a:gd name="connsiteY14-250" fmla="*/ 999105 h 1424419"/>
                <a:gd name="connsiteX15-251" fmla="*/ 0 w 1305333"/>
                <a:gd name="connsiteY15-252" fmla="*/ 972364 h 1424419"/>
                <a:gd name="connsiteX16-253" fmla="*/ 2496 w 1305333"/>
                <a:gd name="connsiteY16-254" fmla="*/ 463106 h 1424419"/>
                <a:gd name="connsiteX17-255" fmla="*/ 2458 w 1305333"/>
                <a:gd name="connsiteY17-256" fmla="*/ 429563 h 1424419"/>
                <a:gd name="connsiteX18-257" fmla="*/ 75248 w 1305333"/>
                <a:gd name="connsiteY18-258" fmla="*/ 303202 h 1424419"/>
                <a:gd name="connsiteX19-259" fmla="*/ 103465 w 1305333"/>
                <a:gd name="connsiteY19-260" fmla="*/ 288252 h 1424419"/>
                <a:gd name="connsiteX20-261" fmla="*/ 541533 w 1305333"/>
                <a:gd name="connsiteY20-262" fmla="*/ 38110 h 1424419"/>
                <a:gd name="connsiteX21-263" fmla="*/ 653528 w 1305333"/>
                <a:gd name="connsiteY21-264" fmla="*/ 0 h 1424419"/>
                <a:gd name="connsiteX0-265" fmla="*/ 653528 w 1305333"/>
                <a:gd name="connsiteY0-266" fmla="*/ 0 h 1424419"/>
                <a:gd name="connsiteX1-267" fmla="*/ 757287 w 1305333"/>
                <a:gd name="connsiteY1-268" fmla="*/ 32444 h 1424419"/>
                <a:gd name="connsiteX2-269" fmla="*/ 1206876 w 1305333"/>
                <a:gd name="connsiteY2-270" fmla="*/ 284945 h 1424419"/>
                <a:gd name="connsiteX3-271" fmla="*/ 1233464 w 1305333"/>
                <a:gd name="connsiteY3-272" fmla="*/ 306775 h 1424419"/>
                <a:gd name="connsiteX4-273" fmla="*/ 1301712 w 1305333"/>
                <a:gd name="connsiteY4-274" fmla="*/ 442384 h 1424419"/>
                <a:gd name="connsiteX5-275" fmla="*/ 1303099 w 1305333"/>
                <a:gd name="connsiteY5-276" fmla="*/ 495558 h 1424419"/>
                <a:gd name="connsiteX6-277" fmla="*/ 1303099 w 1305333"/>
                <a:gd name="connsiteY6-278" fmla="*/ 952393 h 1424419"/>
                <a:gd name="connsiteX7-279" fmla="*/ 1305306 w 1305333"/>
                <a:gd name="connsiteY7-280" fmla="*/ 990115 h 1424419"/>
                <a:gd name="connsiteX8-281" fmla="*/ 1193590 w 1305333"/>
                <a:gd name="connsiteY8-282" fmla="*/ 1159518 h 1424419"/>
                <a:gd name="connsiteX9-283" fmla="*/ 1172881 w 1305333"/>
                <a:gd name="connsiteY9-284" fmla="*/ 1179342 h 1424419"/>
                <a:gd name="connsiteX10-285" fmla="*/ 792288 w 1305333"/>
                <a:gd name="connsiteY10-286" fmla="*/ 1385653 h 1424419"/>
                <a:gd name="connsiteX11-287" fmla="*/ 522686 w 1305333"/>
                <a:gd name="connsiteY11-288" fmla="*/ 1384922 h 1424419"/>
                <a:gd name="connsiteX12-289" fmla="*/ 80344 w 1305333"/>
                <a:gd name="connsiteY12-290" fmla="*/ 1139323 h 1424419"/>
                <a:gd name="connsiteX13-291" fmla="*/ 68397 w 1305333"/>
                <a:gd name="connsiteY13-292" fmla="*/ 1130059 h 1424419"/>
                <a:gd name="connsiteX14-293" fmla="*/ 667 w 1305333"/>
                <a:gd name="connsiteY14-294" fmla="*/ 999105 h 1424419"/>
                <a:gd name="connsiteX15-295" fmla="*/ 0 w 1305333"/>
                <a:gd name="connsiteY15-296" fmla="*/ 972364 h 1424419"/>
                <a:gd name="connsiteX16-297" fmla="*/ 2496 w 1305333"/>
                <a:gd name="connsiteY16-298" fmla="*/ 463106 h 1424419"/>
                <a:gd name="connsiteX17-299" fmla="*/ 2458 w 1305333"/>
                <a:gd name="connsiteY17-300" fmla="*/ 429563 h 1424419"/>
                <a:gd name="connsiteX18-301" fmla="*/ 75248 w 1305333"/>
                <a:gd name="connsiteY18-302" fmla="*/ 303202 h 1424419"/>
                <a:gd name="connsiteX19-303" fmla="*/ 103465 w 1305333"/>
                <a:gd name="connsiteY19-304" fmla="*/ 288252 h 1424419"/>
                <a:gd name="connsiteX20-305" fmla="*/ 541533 w 1305333"/>
                <a:gd name="connsiteY20-306" fmla="*/ 38110 h 1424419"/>
                <a:gd name="connsiteX21-307" fmla="*/ 653528 w 1305333"/>
                <a:gd name="connsiteY21-308" fmla="*/ 0 h 1424419"/>
                <a:gd name="connsiteX0-309" fmla="*/ 653528 w 1305333"/>
                <a:gd name="connsiteY0-310" fmla="*/ 0 h 1424419"/>
                <a:gd name="connsiteX1-311" fmla="*/ 757287 w 1305333"/>
                <a:gd name="connsiteY1-312" fmla="*/ 32444 h 1424419"/>
                <a:gd name="connsiteX2-313" fmla="*/ 1206876 w 1305333"/>
                <a:gd name="connsiteY2-314" fmla="*/ 284945 h 1424419"/>
                <a:gd name="connsiteX3-315" fmla="*/ 1233464 w 1305333"/>
                <a:gd name="connsiteY3-316" fmla="*/ 306775 h 1424419"/>
                <a:gd name="connsiteX4-317" fmla="*/ 1301712 w 1305333"/>
                <a:gd name="connsiteY4-318" fmla="*/ 442384 h 1424419"/>
                <a:gd name="connsiteX5-319" fmla="*/ 1303099 w 1305333"/>
                <a:gd name="connsiteY5-320" fmla="*/ 495558 h 1424419"/>
                <a:gd name="connsiteX6-321" fmla="*/ 1303099 w 1305333"/>
                <a:gd name="connsiteY6-322" fmla="*/ 952393 h 1424419"/>
                <a:gd name="connsiteX7-323" fmla="*/ 1305306 w 1305333"/>
                <a:gd name="connsiteY7-324" fmla="*/ 990115 h 1424419"/>
                <a:gd name="connsiteX8-325" fmla="*/ 1193590 w 1305333"/>
                <a:gd name="connsiteY8-326" fmla="*/ 1159518 h 1424419"/>
                <a:gd name="connsiteX9-327" fmla="*/ 1172881 w 1305333"/>
                <a:gd name="connsiteY9-328" fmla="*/ 1179342 h 1424419"/>
                <a:gd name="connsiteX10-329" fmla="*/ 792288 w 1305333"/>
                <a:gd name="connsiteY10-330" fmla="*/ 1385653 h 1424419"/>
                <a:gd name="connsiteX11-331" fmla="*/ 522686 w 1305333"/>
                <a:gd name="connsiteY11-332" fmla="*/ 1384922 h 1424419"/>
                <a:gd name="connsiteX12-333" fmla="*/ 80344 w 1305333"/>
                <a:gd name="connsiteY12-334" fmla="*/ 1139323 h 1424419"/>
                <a:gd name="connsiteX13-335" fmla="*/ 68397 w 1305333"/>
                <a:gd name="connsiteY13-336" fmla="*/ 1130059 h 1424419"/>
                <a:gd name="connsiteX14-337" fmla="*/ 667 w 1305333"/>
                <a:gd name="connsiteY14-338" fmla="*/ 999105 h 1424419"/>
                <a:gd name="connsiteX15-339" fmla="*/ 0 w 1305333"/>
                <a:gd name="connsiteY15-340" fmla="*/ 972364 h 1424419"/>
                <a:gd name="connsiteX16-341" fmla="*/ 2496 w 1305333"/>
                <a:gd name="connsiteY16-342" fmla="*/ 463106 h 1424419"/>
                <a:gd name="connsiteX17-343" fmla="*/ 2458 w 1305333"/>
                <a:gd name="connsiteY17-344" fmla="*/ 429563 h 1424419"/>
                <a:gd name="connsiteX18-345" fmla="*/ 75248 w 1305333"/>
                <a:gd name="connsiteY18-346" fmla="*/ 303202 h 1424419"/>
                <a:gd name="connsiteX19-347" fmla="*/ 103465 w 1305333"/>
                <a:gd name="connsiteY19-348" fmla="*/ 288252 h 1424419"/>
                <a:gd name="connsiteX20-349" fmla="*/ 541533 w 1305333"/>
                <a:gd name="connsiteY20-350" fmla="*/ 38110 h 1424419"/>
                <a:gd name="connsiteX21-351" fmla="*/ 653528 w 1305333"/>
                <a:gd name="connsiteY21-352" fmla="*/ 0 h 1424419"/>
                <a:gd name="connsiteX0-353" fmla="*/ 653528 w 1305333"/>
                <a:gd name="connsiteY0-354" fmla="*/ 0 h 1424419"/>
                <a:gd name="connsiteX1-355" fmla="*/ 757287 w 1305333"/>
                <a:gd name="connsiteY1-356" fmla="*/ 32444 h 1424419"/>
                <a:gd name="connsiteX2-357" fmla="*/ 1206876 w 1305333"/>
                <a:gd name="connsiteY2-358" fmla="*/ 284945 h 1424419"/>
                <a:gd name="connsiteX3-359" fmla="*/ 1233464 w 1305333"/>
                <a:gd name="connsiteY3-360" fmla="*/ 306775 h 1424419"/>
                <a:gd name="connsiteX4-361" fmla="*/ 1301712 w 1305333"/>
                <a:gd name="connsiteY4-362" fmla="*/ 442384 h 1424419"/>
                <a:gd name="connsiteX5-363" fmla="*/ 1303099 w 1305333"/>
                <a:gd name="connsiteY5-364" fmla="*/ 495558 h 1424419"/>
                <a:gd name="connsiteX6-365" fmla="*/ 1303099 w 1305333"/>
                <a:gd name="connsiteY6-366" fmla="*/ 952393 h 1424419"/>
                <a:gd name="connsiteX7-367" fmla="*/ 1305306 w 1305333"/>
                <a:gd name="connsiteY7-368" fmla="*/ 990115 h 1424419"/>
                <a:gd name="connsiteX8-369" fmla="*/ 1193590 w 1305333"/>
                <a:gd name="connsiteY8-370" fmla="*/ 1159518 h 1424419"/>
                <a:gd name="connsiteX9-371" fmla="*/ 1172881 w 1305333"/>
                <a:gd name="connsiteY9-372" fmla="*/ 1179342 h 1424419"/>
                <a:gd name="connsiteX10-373" fmla="*/ 792288 w 1305333"/>
                <a:gd name="connsiteY10-374" fmla="*/ 1385653 h 1424419"/>
                <a:gd name="connsiteX11-375" fmla="*/ 522686 w 1305333"/>
                <a:gd name="connsiteY11-376" fmla="*/ 1384922 h 1424419"/>
                <a:gd name="connsiteX12-377" fmla="*/ 80344 w 1305333"/>
                <a:gd name="connsiteY12-378" fmla="*/ 1139323 h 1424419"/>
                <a:gd name="connsiteX13-379" fmla="*/ 68397 w 1305333"/>
                <a:gd name="connsiteY13-380" fmla="*/ 1130059 h 1424419"/>
                <a:gd name="connsiteX14-381" fmla="*/ 667 w 1305333"/>
                <a:gd name="connsiteY14-382" fmla="*/ 999105 h 1424419"/>
                <a:gd name="connsiteX15-383" fmla="*/ 0 w 1305333"/>
                <a:gd name="connsiteY15-384" fmla="*/ 972364 h 1424419"/>
                <a:gd name="connsiteX16-385" fmla="*/ 2496 w 1305333"/>
                <a:gd name="connsiteY16-386" fmla="*/ 463106 h 1424419"/>
                <a:gd name="connsiteX17-387" fmla="*/ 2458 w 1305333"/>
                <a:gd name="connsiteY17-388" fmla="*/ 429563 h 1424419"/>
                <a:gd name="connsiteX18-389" fmla="*/ 75248 w 1305333"/>
                <a:gd name="connsiteY18-390" fmla="*/ 303202 h 1424419"/>
                <a:gd name="connsiteX19-391" fmla="*/ 106293 w 1305333"/>
                <a:gd name="connsiteY19-392" fmla="*/ 282597 h 1424419"/>
                <a:gd name="connsiteX20-393" fmla="*/ 541533 w 1305333"/>
                <a:gd name="connsiteY20-394" fmla="*/ 38110 h 1424419"/>
                <a:gd name="connsiteX21-395" fmla="*/ 653528 w 1305333"/>
                <a:gd name="connsiteY21-396" fmla="*/ 0 h 1424419"/>
                <a:gd name="connsiteX0-397" fmla="*/ 653528 w 1305333"/>
                <a:gd name="connsiteY0-398" fmla="*/ 0 h 1424419"/>
                <a:gd name="connsiteX1-399" fmla="*/ 757287 w 1305333"/>
                <a:gd name="connsiteY1-400" fmla="*/ 32444 h 1424419"/>
                <a:gd name="connsiteX2-401" fmla="*/ 1206876 w 1305333"/>
                <a:gd name="connsiteY2-402" fmla="*/ 284945 h 1424419"/>
                <a:gd name="connsiteX3-403" fmla="*/ 1237706 w 1305333"/>
                <a:gd name="connsiteY3-404" fmla="*/ 306775 h 1424419"/>
                <a:gd name="connsiteX4-405" fmla="*/ 1301712 w 1305333"/>
                <a:gd name="connsiteY4-406" fmla="*/ 442384 h 1424419"/>
                <a:gd name="connsiteX5-407" fmla="*/ 1303099 w 1305333"/>
                <a:gd name="connsiteY5-408" fmla="*/ 495558 h 1424419"/>
                <a:gd name="connsiteX6-409" fmla="*/ 1303099 w 1305333"/>
                <a:gd name="connsiteY6-410" fmla="*/ 952393 h 1424419"/>
                <a:gd name="connsiteX7-411" fmla="*/ 1305306 w 1305333"/>
                <a:gd name="connsiteY7-412" fmla="*/ 990115 h 1424419"/>
                <a:gd name="connsiteX8-413" fmla="*/ 1193590 w 1305333"/>
                <a:gd name="connsiteY8-414" fmla="*/ 1159518 h 1424419"/>
                <a:gd name="connsiteX9-415" fmla="*/ 1172881 w 1305333"/>
                <a:gd name="connsiteY9-416" fmla="*/ 1179342 h 1424419"/>
                <a:gd name="connsiteX10-417" fmla="*/ 792288 w 1305333"/>
                <a:gd name="connsiteY10-418" fmla="*/ 1385653 h 1424419"/>
                <a:gd name="connsiteX11-419" fmla="*/ 522686 w 1305333"/>
                <a:gd name="connsiteY11-420" fmla="*/ 1384922 h 1424419"/>
                <a:gd name="connsiteX12-421" fmla="*/ 80344 w 1305333"/>
                <a:gd name="connsiteY12-422" fmla="*/ 1139323 h 1424419"/>
                <a:gd name="connsiteX13-423" fmla="*/ 68397 w 1305333"/>
                <a:gd name="connsiteY13-424" fmla="*/ 1130059 h 1424419"/>
                <a:gd name="connsiteX14-425" fmla="*/ 667 w 1305333"/>
                <a:gd name="connsiteY14-426" fmla="*/ 999105 h 1424419"/>
                <a:gd name="connsiteX15-427" fmla="*/ 0 w 1305333"/>
                <a:gd name="connsiteY15-428" fmla="*/ 972364 h 1424419"/>
                <a:gd name="connsiteX16-429" fmla="*/ 2496 w 1305333"/>
                <a:gd name="connsiteY16-430" fmla="*/ 463106 h 1424419"/>
                <a:gd name="connsiteX17-431" fmla="*/ 2458 w 1305333"/>
                <a:gd name="connsiteY17-432" fmla="*/ 429563 h 1424419"/>
                <a:gd name="connsiteX18-433" fmla="*/ 75248 w 1305333"/>
                <a:gd name="connsiteY18-434" fmla="*/ 303202 h 1424419"/>
                <a:gd name="connsiteX19-435" fmla="*/ 106293 w 1305333"/>
                <a:gd name="connsiteY19-436" fmla="*/ 282597 h 1424419"/>
                <a:gd name="connsiteX20-437" fmla="*/ 541533 w 1305333"/>
                <a:gd name="connsiteY20-438" fmla="*/ 38110 h 1424419"/>
                <a:gd name="connsiteX21-439" fmla="*/ 653528 w 1305333"/>
                <a:gd name="connsiteY21-440" fmla="*/ 0 h 1424419"/>
                <a:gd name="connsiteX0-441" fmla="*/ 653528 w 1305333"/>
                <a:gd name="connsiteY0-442" fmla="*/ 0 h 1424419"/>
                <a:gd name="connsiteX1-443" fmla="*/ 757287 w 1305333"/>
                <a:gd name="connsiteY1-444" fmla="*/ 32444 h 1424419"/>
                <a:gd name="connsiteX2-445" fmla="*/ 1206876 w 1305333"/>
                <a:gd name="connsiteY2-446" fmla="*/ 284945 h 1424419"/>
                <a:gd name="connsiteX3-447" fmla="*/ 1237706 w 1305333"/>
                <a:gd name="connsiteY3-448" fmla="*/ 306775 h 1424419"/>
                <a:gd name="connsiteX4-449" fmla="*/ 1301712 w 1305333"/>
                <a:gd name="connsiteY4-450" fmla="*/ 442384 h 1424419"/>
                <a:gd name="connsiteX5-451" fmla="*/ 1303099 w 1305333"/>
                <a:gd name="connsiteY5-452" fmla="*/ 495558 h 1424419"/>
                <a:gd name="connsiteX6-453" fmla="*/ 1303099 w 1305333"/>
                <a:gd name="connsiteY6-454" fmla="*/ 952393 h 1424419"/>
                <a:gd name="connsiteX7-455" fmla="*/ 1305306 w 1305333"/>
                <a:gd name="connsiteY7-456" fmla="*/ 990115 h 1424419"/>
                <a:gd name="connsiteX8-457" fmla="*/ 1211970 w 1305333"/>
                <a:gd name="connsiteY8-458" fmla="*/ 1149621 h 1424419"/>
                <a:gd name="connsiteX9-459" fmla="*/ 1172881 w 1305333"/>
                <a:gd name="connsiteY9-460" fmla="*/ 1179342 h 1424419"/>
                <a:gd name="connsiteX10-461" fmla="*/ 792288 w 1305333"/>
                <a:gd name="connsiteY10-462" fmla="*/ 1385653 h 1424419"/>
                <a:gd name="connsiteX11-463" fmla="*/ 522686 w 1305333"/>
                <a:gd name="connsiteY11-464" fmla="*/ 1384922 h 1424419"/>
                <a:gd name="connsiteX12-465" fmla="*/ 80344 w 1305333"/>
                <a:gd name="connsiteY12-466" fmla="*/ 1139323 h 1424419"/>
                <a:gd name="connsiteX13-467" fmla="*/ 68397 w 1305333"/>
                <a:gd name="connsiteY13-468" fmla="*/ 1130059 h 1424419"/>
                <a:gd name="connsiteX14-469" fmla="*/ 667 w 1305333"/>
                <a:gd name="connsiteY14-470" fmla="*/ 999105 h 1424419"/>
                <a:gd name="connsiteX15-471" fmla="*/ 0 w 1305333"/>
                <a:gd name="connsiteY15-472" fmla="*/ 972364 h 1424419"/>
                <a:gd name="connsiteX16-473" fmla="*/ 2496 w 1305333"/>
                <a:gd name="connsiteY16-474" fmla="*/ 463106 h 1424419"/>
                <a:gd name="connsiteX17-475" fmla="*/ 2458 w 1305333"/>
                <a:gd name="connsiteY17-476" fmla="*/ 429563 h 1424419"/>
                <a:gd name="connsiteX18-477" fmla="*/ 75248 w 1305333"/>
                <a:gd name="connsiteY18-478" fmla="*/ 303202 h 1424419"/>
                <a:gd name="connsiteX19-479" fmla="*/ 106293 w 1305333"/>
                <a:gd name="connsiteY19-480" fmla="*/ 282597 h 1424419"/>
                <a:gd name="connsiteX20-481" fmla="*/ 541533 w 1305333"/>
                <a:gd name="connsiteY20-482" fmla="*/ 38110 h 1424419"/>
                <a:gd name="connsiteX21-483" fmla="*/ 653528 w 1305333"/>
                <a:gd name="connsiteY21-484" fmla="*/ 0 h 1424419"/>
                <a:gd name="connsiteX0-485" fmla="*/ 653528 w 1305333"/>
                <a:gd name="connsiteY0-486" fmla="*/ 0 h 1424419"/>
                <a:gd name="connsiteX1-487" fmla="*/ 757287 w 1305333"/>
                <a:gd name="connsiteY1-488" fmla="*/ 32444 h 1424419"/>
                <a:gd name="connsiteX2-489" fmla="*/ 1206876 w 1305333"/>
                <a:gd name="connsiteY2-490" fmla="*/ 284945 h 1424419"/>
                <a:gd name="connsiteX3-491" fmla="*/ 1237706 w 1305333"/>
                <a:gd name="connsiteY3-492" fmla="*/ 306775 h 1424419"/>
                <a:gd name="connsiteX4-493" fmla="*/ 1301712 w 1305333"/>
                <a:gd name="connsiteY4-494" fmla="*/ 442384 h 1424419"/>
                <a:gd name="connsiteX5-495" fmla="*/ 1303099 w 1305333"/>
                <a:gd name="connsiteY5-496" fmla="*/ 495558 h 1424419"/>
                <a:gd name="connsiteX6-497" fmla="*/ 1303099 w 1305333"/>
                <a:gd name="connsiteY6-498" fmla="*/ 952393 h 1424419"/>
                <a:gd name="connsiteX7-499" fmla="*/ 1305306 w 1305333"/>
                <a:gd name="connsiteY7-500" fmla="*/ 990115 h 1424419"/>
                <a:gd name="connsiteX8-501" fmla="*/ 1236006 w 1305333"/>
                <a:gd name="connsiteY8-502" fmla="*/ 1160932 h 1424419"/>
                <a:gd name="connsiteX9-503" fmla="*/ 1172881 w 1305333"/>
                <a:gd name="connsiteY9-504" fmla="*/ 1179342 h 1424419"/>
                <a:gd name="connsiteX10-505" fmla="*/ 792288 w 1305333"/>
                <a:gd name="connsiteY10-506" fmla="*/ 1385653 h 1424419"/>
                <a:gd name="connsiteX11-507" fmla="*/ 522686 w 1305333"/>
                <a:gd name="connsiteY11-508" fmla="*/ 1384922 h 1424419"/>
                <a:gd name="connsiteX12-509" fmla="*/ 80344 w 1305333"/>
                <a:gd name="connsiteY12-510" fmla="*/ 1139323 h 1424419"/>
                <a:gd name="connsiteX13-511" fmla="*/ 68397 w 1305333"/>
                <a:gd name="connsiteY13-512" fmla="*/ 1130059 h 1424419"/>
                <a:gd name="connsiteX14-513" fmla="*/ 667 w 1305333"/>
                <a:gd name="connsiteY14-514" fmla="*/ 999105 h 1424419"/>
                <a:gd name="connsiteX15-515" fmla="*/ 0 w 1305333"/>
                <a:gd name="connsiteY15-516" fmla="*/ 972364 h 1424419"/>
                <a:gd name="connsiteX16-517" fmla="*/ 2496 w 1305333"/>
                <a:gd name="connsiteY16-518" fmla="*/ 463106 h 1424419"/>
                <a:gd name="connsiteX17-519" fmla="*/ 2458 w 1305333"/>
                <a:gd name="connsiteY17-520" fmla="*/ 429563 h 1424419"/>
                <a:gd name="connsiteX18-521" fmla="*/ 75248 w 1305333"/>
                <a:gd name="connsiteY18-522" fmla="*/ 303202 h 1424419"/>
                <a:gd name="connsiteX19-523" fmla="*/ 106293 w 1305333"/>
                <a:gd name="connsiteY19-524" fmla="*/ 282597 h 1424419"/>
                <a:gd name="connsiteX20-525" fmla="*/ 541533 w 1305333"/>
                <a:gd name="connsiteY20-526" fmla="*/ 38110 h 1424419"/>
                <a:gd name="connsiteX21-527" fmla="*/ 653528 w 1305333"/>
                <a:gd name="connsiteY21-528" fmla="*/ 0 h 1424419"/>
                <a:gd name="connsiteX0-529" fmla="*/ 653528 w 1313169"/>
                <a:gd name="connsiteY0-530" fmla="*/ 0 h 1424419"/>
                <a:gd name="connsiteX1-531" fmla="*/ 757287 w 1313169"/>
                <a:gd name="connsiteY1-532" fmla="*/ 32444 h 1424419"/>
                <a:gd name="connsiteX2-533" fmla="*/ 1206876 w 1313169"/>
                <a:gd name="connsiteY2-534" fmla="*/ 284945 h 1424419"/>
                <a:gd name="connsiteX3-535" fmla="*/ 1237706 w 1313169"/>
                <a:gd name="connsiteY3-536" fmla="*/ 306775 h 1424419"/>
                <a:gd name="connsiteX4-537" fmla="*/ 1301712 w 1313169"/>
                <a:gd name="connsiteY4-538" fmla="*/ 442384 h 1424419"/>
                <a:gd name="connsiteX5-539" fmla="*/ 1303099 w 1313169"/>
                <a:gd name="connsiteY5-540" fmla="*/ 495558 h 1424419"/>
                <a:gd name="connsiteX6-541" fmla="*/ 1303099 w 1313169"/>
                <a:gd name="connsiteY6-542" fmla="*/ 952393 h 1424419"/>
                <a:gd name="connsiteX7-543" fmla="*/ 1305306 w 1313169"/>
                <a:gd name="connsiteY7-544" fmla="*/ 990115 h 1424419"/>
                <a:gd name="connsiteX8-545" fmla="*/ 1271352 w 1313169"/>
                <a:gd name="connsiteY8-546" fmla="*/ 1142552 h 1424419"/>
                <a:gd name="connsiteX9-547" fmla="*/ 1172881 w 1313169"/>
                <a:gd name="connsiteY9-548" fmla="*/ 1179342 h 1424419"/>
                <a:gd name="connsiteX10-549" fmla="*/ 792288 w 1313169"/>
                <a:gd name="connsiteY10-550" fmla="*/ 1385653 h 1424419"/>
                <a:gd name="connsiteX11-551" fmla="*/ 522686 w 1313169"/>
                <a:gd name="connsiteY11-552" fmla="*/ 1384922 h 1424419"/>
                <a:gd name="connsiteX12-553" fmla="*/ 80344 w 1313169"/>
                <a:gd name="connsiteY12-554" fmla="*/ 1139323 h 1424419"/>
                <a:gd name="connsiteX13-555" fmla="*/ 68397 w 1313169"/>
                <a:gd name="connsiteY13-556" fmla="*/ 1130059 h 1424419"/>
                <a:gd name="connsiteX14-557" fmla="*/ 667 w 1313169"/>
                <a:gd name="connsiteY14-558" fmla="*/ 999105 h 1424419"/>
                <a:gd name="connsiteX15-559" fmla="*/ 0 w 1313169"/>
                <a:gd name="connsiteY15-560" fmla="*/ 972364 h 1424419"/>
                <a:gd name="connsiteX16-561" fmla="*/ 2496 w 1313169"/>
                <a:gd name="connsiteY16-562" fmla="*/ 463106 h 1424419"/>
                <a:gd name="connsiteX17-563" fmla="*/ 2458 w 1313169"/>
                <a:gd name="connsiteY17-564" fmla="*/ 429563 h 1424419"/>
                <a:gd name="connsiteX18-565" fmla="*/ 75248 w 1313169"/>
                <a:gd name="connsiteY18-566" fmla="*/ 303202 h 1424419"/>
                <a:gd name="connsiteX19-567" fmla="*/ 106293 w 1313169"/>
                <a:gd name="connsiteY19-568" fmla="*/ 282597 h 1424419"/>
                <a:gd name="connsiteX20-569" fmla="*/ 541533 w 1313169"/>
                <a:gd name="connsiteY20-570" fmla="*/ 38110 h 1424419"/>
                <a:gd name="connsiteX21-571" fmla="*/ 653528 w 1313169"/>
                <a:gd name="connsiteY21-572" fmla="*/ 0 h 1424419"/>
                <a:gd name="connsiteX0-573" fmla="*/ 653528 w 1306267"/>
                <a:gd name="connsiteY0-574" fmla="*/ 0 h 1424419"/>
                <a:gd name="connsiteX1-575" fmla="*/ 757287 w 1306267"/>
                <a:gd name="connsiteY1-576" fmla="*/ 32444 h 1424419"/>
                <a:gd name="connsiteX2-577" fmla="*/ 1206876 w 1306267"/>
                <a:gd name="connsiteY2-578" fmla="*/ 284945 h 1424419"/>
                <a:gd name="connsiteX3-579" fmla="*/ 1237706 w 1306267"/>
                <a:gd name="connsiteY3-580" fmla="*/ 306775 h 1424419"/>
                <a:gd name="connsiteX4-581" fmla="*/ 1301712 w 1306267"/>
                <a:gd name="connsiteY4-582" fmla="*/ 442384 h 1424419"/>
                <a:gd name="connsiteX5-583" fmla="*/ 1303099 w 1306267"/>
                <a:gd name="connsiteY5-584" fmla="*/ 495558 h 1424419"/>
                <a:gd name="connsiteX6-585" fmla="*/ 1303099 w 1306267"/>
                <a:gd name="connsiteY6-586" fmla="*/ 952393 h 1424419"/>
                <a:gd name="connsiteX7-587" fmla="*/ 1305306 w 1306267"/>
                <a:gd name="connsiteY7-588" fmla="*/ 990115 h 1424419"/>
                <a:gd name="connsiteX8-589" fmla="*/ 1255800 w 1306267"/>
                <a:gd name="connsiteY8-590" fmla="*/ 1142552 h 1424419"/>
                <a:gd name="connsiteX9-591" fmla="*/ 1172881 w 1306267"/>
                <a:gd name="connsiteY9-592" fmla="*/ 1179342 h 1424419"/>
                <a:gd name="connsiteX10-593" fmla="*/ 792288 w 1306267"/>
                <a:gd name="connsiteY10-594" fmla="*/ 1385653 h 1424419"/>
                <a:gd name="connsiteX11-595" fmla="*/ 522686 w 1306267"/>
                <a:gd name="connsiteY11-596" fmla="*/ 1384922 h 1424419"/>
                <a:gd name="connsiteX12-597" fmla="*/ 80344 w 1306267"/>
                <a:gd name="connsiteY12-598" fmla="*/ 1139323 h 1424419"/>
                <a:gd name="connsiteX13-599" fmla="*/ 68397 w 1306267"/>
                <a:gd name="connsiteY13-600" fmla="*/ 1130059 h 1424419"/>
                <a:gd name="connsiteX14-601" fmla="*/ 667 w 1306267"/>
                <a:gd name="connsiteY14-602" fmla="*/ 999105 h 1424419"/>
                <a:gd name="connsiteX15-603" fmla="*/ 0 w 1306267"/>
                <a:gd name="connsiteY15-604" fmla="*/ 972364 h 1424419"/>
                <a:gd name="connsiteX16-605" fmla="*/ 2496 w 1306267"/>
                <a:gd name="connsiteY16-606" fmla="*/ 463106 h 1424419"/>
                <a:gd name="connsiteX17-607" fmla="*/ 2458 w 1306267"/>
                <a:gd name="connsiteY17-608" fmla="*/ 429563 h 1424419"/>
                <a:gd name="connsiteX18-609" fmla="*/ 75248 w 1306267"/>
                <a:gd name="connsiteY18-610" fmla="*/ 303202 h 1424419"/>
                <a:gd name="connsiteX19-611" fmla="*/ 106293 w 1306267"/>
                <a:gd name="connsiteY19-612" fmla="*/ 282597 h 1424419"/>
                <a:gd name="connsiteX20-613" fmla="*/ 541533 w 1306267"/>
                <a:gd name="connsiteY20-614" fmla="*/ 38110 h 1424419"/>
                <a:gd name="connsiteX21-615" fmla="*/ 653528 w 1306267"/>
                <a:gd name="connsiteY21-616" fmla="*/ 0 h 1424419"/>
                <a:gd name="connsiteX0-617" fmla="*/ 653528 w 1306267"/>
                <a:gd name="connsiteY0-618" fmla="*/ 0 h 1424419"/>
                <a:gd name="connsiteX1-619" fmla="*/ 757287 w 1306267"/>
                <a:gd name="connsiteY1-620" fmla="*/ 32444 h 1424419"/>
                <a:gd name="connsiteX2-621" fmla="*/ 1206876 w 1306267"/>
                <a:gd name="connsiteY2-622" fmla="*/ 284945 h 1424419"/>
                <a:gd name="connsiteX3-623" fmla="*/ 1237706 w 1306267"/>
                <a:gd name="connsiteY3-624" fmla="*/ 306775 h 1424419"/>
                <a:gd name="connsiteX4-625" fmla="*/ 1301712 w 1306267"/>
                <a:gd name="connsiteY4-626" fmla="*/ 442384 h 1424419"/>
                <a:gd name="connsiteX5-627" fmla="*/ 1303099 w 1306267"/>
                <a:gd name="connsiteY5-628" fmla="*/ 495558 h 1424419"/>
                <a:gd name="connsiteX6-629" fmla="*/ 1303099 w 1306267"/>
                <a:gd name="connsiteY6-630" fmla="*/ 952393 h 1424419"/>
                <a:gd name="connsiteX7-631" fmla="*/ 1305306 w 1306267"/>
                <a:gd name="connsiteY7-632" fmla="*/ 990115 h 1424419"/>
                <a:gd name="connsiteX8-633" fmla="*/ 1255800 w 1306267"/>
                <a:gd name="connsiteY8-634" fmla="*/ 1142552 h 1424419"/>
                <a:gd name="connsiteX9-635" fmla="*/ 1172881 w 1306267"/>
                <a:gd name="connsiteY9-636" fmla="*/ 1179342 h 1424419"/>
                <a:gd name="connsiteX10-637" fmla="*/ 792288 w 1306267"/>
                <a:gd name="connsiteY10-638" fmla="*/ 1385653 h 1424419"/>
                <a:gd name="connsiteX11-639" fmla="*/ 522686 w 1306267"/>
                <a:gd name="connsiteY11-640" fmla="*/ 1384922 h 1424419"/>
                <a:gd name="connsiteX12-641" fmla="*/ 80344 w 1306267"/>
                <a:gd name="connsiteY12-642" fmla="*/ 1139323 h 1424419"/>
                <a:gd name="connsiteX13-643" fmla="*/ 61328 w 1306267"/>
                <a:gd name="connsiteY13-644" fmla="*/ 1127231 h 1424419"/>
                <a:gd name="connsiteX14-645" fmla="*/ 667 w 1306267"/>
                <a:gd name="connsiteY14-646" fmla="*/ 999105 h 1424419"/>
                <a:gd name="connsiteX15-647" fmla="*/ 0 w 1306267"/>
                <a:gd name="connsiteY15-648" fmla="*/ 972364 h 1424419"/>
                <a:gd name="connsiteX16-649" fmla="*/ 2496 w 1306267"/>
                <a:gd name="connsiteY16-650" fmla="*/ 463106 h 1424419"/>
                <a:gd name="connsiteX17-651" fmla="*/ 2458 w 1306267"/>
                <a:gd name="connsiteY17-652" fmla="*/ 429563 h 1424419"/>
                <a:gd name="connsiteX18-653" fmla="*/ 75248 w 1306267"/>
                <a:gd name="connsiteY18-654" fmla="*/ 303202 h 1424419"/>
                <a:gd name="connsiteX19-655" fmla="*/ 106293 w 1306267"/>
                <a:gd name="connsiteY19-656" fmla="*/ 282597 h 1424419"/>
                <a:gd name="connsiteX20-657" fmla="*/ 541533 w 1306267"/>
                <a:gd name="connsiteY20-658" fmla="*/ 38110 h 1424419"/>
                <a:gd name="connsiteX21-659" fmla="*/ 653528 w 1306267"/>
                <a:gd name="connsiteY21-660" fmla="*/ 0 h 1424419"/>
                <a:gd name="connsiteX0-661" fmla="*/ 653528 w 1306267"/>
                <a:gd name="connsiteY0-662" fmla="*/ 0 h 1424419"/>
                <a:gd name="connsiteX1-663" fmla="*/ 757287 w 1306267"/>
                <a:gd name="connsiteY1-664" fmla="*/ 32444 h 1424419"/>
                <a:gd name="connsiteX2-665" fmla="*/ 1206876 w 1306267"/>
                <a:gd name="connsiteY2-666" fmla="*/ 284945 h 1424419"/>
                <a:gd name="connsiteX3-667" fmla="*/ 1237706 w 1306267"/>
                <a:gd name="connsiteY3-668" fmla="*/ 306775 h 1424419"/>
                <a:gd name="connsiteX4-669" fmla="*/ 1301712 w 1306267"/>
                <a:gd name="connsiteY4-670" fmla="*/ 442384 h 1424419"/>
                <a:gd name="connsiteX5-671" fmla="*/ 1303099 w 1306267"/>
                <a:gd name="connsiteY5-672" fmla="*/ 495558 h 1424419"/>
                <a:gd name="connsiteX6-673" fmla="*/ 1303099 w 1306267"/>
                <a:gd name="connsiteY6-674" fmla="*/ 952393 h 1424419"/>
                <a:gd name="connsiteX7-675" fmla="*/ 1305306 w 1306267"/>
                <a:gd name="connsiteY7-676" fmla="*/ 990115 h 1424419"/>
                <a:gd name="connsiteX8-677" fmla="*/ 1255800 w 1306267"/>
                <a:gd name="connsiteY8-678" fmla="*/ 1142552 h 1424419"/>
                <a:gd name="connsiteX9-679" fmla="*/ 1172881 w 1306267"/>
                <a:gd name="connsiteY9-680" fmla="*/ 1179342 h 1424419"/>
                <a:gd name="connsiteX10-681" fmla="*/ 792288 w 1306267"/>
                <a:gd name="connsiteY10-682" fmla="*/ 1385653 h 1424419"/>
                <a:gd name="connsiteX11-683" fmla="*/ 522686 w 1306267"/>
                <a:gd name="connsiteY11-684" fmla="*/ 1384922 h 1424419"/>
                <a:gd name="connsiteX12-685" fmla="*/ 80344 w 1306267"/>
                <a:gd name="connsiteY12-686" fmla="*/ 1139323 h 1424419"/>
                <a:gd name="connsiteX13-687" fmla="*/ 61328 w 1306267"/>
                <a:gd name="connsiteY13-688" fmla="*/ 1127231 h 1424419"/>
                <a:gd name="connsiteX14-689" fmla="*/ 667 w 1306267"/>
                <a:gd name="connsiteY14-690" fmla="*/ 999105 h 1424419"/>
                <a:gd name="connsiteX15-691" fmla="*/ 0 w 1306267"/>
                <a:gd name="connsiteY15-692" fmla="*/ 972364 h 1424419"/>
                <a:gd name="connsiteX16-693" fmla="*/ 2496 w 1306267"/>
                <a:gd name="connsiteY16-694" fmla="*/ 463106 h 1424419"/>
                <a:gd name="connsiteX17-695" fmla="*/ 2458 w 1306267"/>
                <a:gd name="connsiteY17-696" fmla="*/ 429563 h 1424419"/>
                <a:gd name="connsiteX18-697" fmla="*/ 75248 w 1306267"/>
                <a:gd name="connsiteY18-698" fmla="*/ 303202 h 1424419"/>
                <a:gd name="connsiteX19-699" fmla="*/ 106293 w 1306267"/>
                <a:gd name="connsiteY19-700" fmla="*/ 282597 h 1424419"/>
                <a:gd name="connsiteX20-701" fmla="*/ 541533 w 1306267"/>
                <a:gd name="connsiteY20-702" fmla="*/ 38110 h 1424419"/>
                <a:gd name="connsiteX21-703" fmla="*/ 653528 w 1306267"/>
                <a:gd name="connsiteY21-704" fmla="*/ 0 h 1424419"/>
                <a:gd name="connsiteX0-705" fmla="*/ 653528 w 1306267"/>
                <a:gd name="connsiteY0-706" fmla="*/ 0 h 1424419"/>
                <a:gd name="connsiteX1-707" fmla="*/ 757287 w 1306267"/>
                <a:gd name="connsiteY1-708" fmla="*/ 32444 h 1424419"/>
                <a:gd name="connsiteX2-709" fmla="*/ 1206876 w 1306267"/>
                <a:gd name="connsiteY2-710" fmla="*/ 284945 h 1424419"/>
                <a:gd name="connsiteX3-711" fmla="*/ 1237706 w 1306267"/>
                <a:gd name="connsiteY3-712" fmla="*/ 306775 h 1424419"/>
                <a:gd name="connsiteX4-713" fmla="*/ 1301712 w 1306267"/>
                <a:gd name="connsiteY4-714" fmla="*/ 442384 h 1424419"/>
                <a:gd name="connsiteX5-715" fmla="*/ 1303099 w 1306267"/>
                <a:gd name="connsiteY5-716" fmla="*/ 495558 h 1424419"/>
                <a:gd name="connsiteX6-717" fmla="*/ 1303099 w 1306267"/>
                <a:gd name="connsiteY6-718" fmla="*/ 952393 h 1424419"/>
                <a:gd name="connsiteX7-719" fmla="*/ 1305306 w 1306267"/>
                <a:gd name="connsiteY7-720" fmla="*/ 990115 h 1424419"/>
                <a:gd name="connsiteX8-721" fmla="*/ 1255800 w 1306267"/>
                <a:gd name="connsiteY8-722" fmla="*/ 1142552 h 1424419"/>
                <a:gd name="connsiteX9-723" fmla="*/ 1172881 w 1306267"/>
                <a:gd name="connsiteY9-724" fmla="*/ 1179342 h 1424419"/>
                <a:gd name="connsiteX10-725" fmla="*/ 792288 w 1306267"/>
                <a:gd name="connsiteY10-726" fmla="*/ 1385653 h 1424419"/>
                <a:gd name="connsiteX11-727" fmla="*/ 522686 w 1306267"/>
                <a:gd name="connsiteY11-728" fmla="*/ 1384922 h 1424419"/>
                <a:gd name="connsiteX12-729" fmla="*/ 90241 w 1306267"/>
                <a:gd name="connsiteY12-730" fmla="*/ 1150634 h 1424419"/>
                <a:gd name="connsiteX13-731" fmla="*/ 61328 w 1306267"/>
                <a:gd name="connsiteY13-732" fmla="*/ 1127231 h 1424419"/>
                <a:gd name="connsiteX14-733" fmla="*/ 667 w 1306267"/>
                <a:gd name="connsiteY14-734" fmla="*/ 999105 h 1424419"/>
                <a:gd name="connsiteX15-735" fmla="*/ 0 w 1306267"/>
                <a:gd name="connsiteY15-736" fmla="*/ 972364 h 1424419"/>
                <a:gd name="connsiteX16-737" fmla="*/ 2496 w 1306267"/>
                <a:gd name="connsiteY16-738" fmla="*/ 463106 h 1424419"/>
                <a:gd name="connsiteX17-739" fmla="*/ 2458 w 1306267"/>
                <a:gd name="connsiteY17-740" fmla="*/ 429563 h 1424419"/>
                <a:gd name="connsiteX18-741" fmla="*/ 75248 w 1306267"/>
                <a:gd name="connsiteY18-742" fmla="*/ 303202 h 1424419"/>
                <a:gd name="connsiteX19-743" fmla="*/ 106293 w 1306267"/>
                <a:gd name="connsiteY19-744" fmla="*/ 282597 h 1424419"/>
                <a:gd name="connsiteX20-745" fmla="*/ 541533 w 1306267"/>
                <a:gd name="connsiteY20-746" fmla="*/ 38110 h 1424419"/>
                <a:gd name="connsiteX21-747" fmla="*/ 653528 w 1306267"/>
                <a:gd name="connsiteY21-748" fmla="*/ 0 h 1424419"/>
                <a:gd name="connsiteX0-749" fmla="*/ 653528 w 1306267"/>
                <a:gd name="connsiteY0-750" fmla="*/ 0 h 1424419"/>
                <a:gd name="connsiteX1-751" fmla="*/ 757287 w 1306267"/>
                <a:gd name="connsiteY1-752" fmla="*/ 32444 h 1424419"/>
                <a:gd name="connsiteX2-753" fmla="*/ 1206876 w 1306267"/>
                <a:gd name="connsiteY2-754" fmla="*/ 284945 h 1424419"/>
                <a:gd name="connsiteX3-755" fmla="*/ 1237706 w 1306267"/>
                <a:gd name="connsiteY3-756" fmla="*/ 306775 h 1424419"/>
                <a:gd name="connsiteX4-757" fmla="*/ 1301712 w 1306267"/>
                <a:gd name="connsiteY4-758" fmla="*/ 442384 h 1424419"/>
                <a:gd name="connsiteX5-759" fmla="*/ 1303099 w 1306267"/>
                <a:gd name="connsiteY5-760" fmla="*/ 495558 h 1424419"/>
                <a:gd name="connsiteX6-761" fmla="*/ 1303099 w 1306267"/>
                <a:gd name="connsiteY6-762" fmla="*/ 952393 h 1424419"/>
                <a:gd name="connsiteX7-763" fmla="*/ 1305306 w 1306267"/>
                <a:gd name="connsiteY7-764" fmla="*/ 990115 h 1424419"/>
                <a:gd name="connsiteX8-765" fmla="*/ 1255800 w 1306267"/>
                <a:gd name="connsiteY8-766" fmla="*/ 1142552 h 1424419"/>
                <a:gd name="connsiteX9-767" fmla="*/ 1172881 w 1306267"/>
                <a:gd name="connsiteY9-768" fmla="*/ 1179342 h 1424419"/>
                <a:gd name="connsiteX10-769" fmla="*/ 792288 w 1306267"/>
                <a:gd name="connsiteY10-770" fmla="*/ 1385653 h 1424419"/>
                <a:gd name="connsiteX11-771" fmla="*/ 522686 w 1306267"/>
                <a:gd name="connsiteY11-772" fmla="*/ 1384922 h 1424419"/>
                <a:gd name="connsiteX12-773" fmla="*/ 90241 w 1306267"/>
                <a:gd name="connsiteY12-774" fmla="*/ 1150634 h 1424419"/>
                <a:gd name="connsiteX13-775" fmla="*/ 61328 w 1306267"/>
                <a:gd name="connsiteY13-776" fmla="*/ 1127231 h 1424419"/>
                <a:gd name="connsiteX14-777" fmla="*/ 667 w 1306267"/>
                <a:gd name="connsiteY14-778" fmla="*/ 999105 h 1424419"/>
                <a:gd name="connsiteX15-779" fmla="*/ 0 w 1306267"/>
                <a:gd name="connsiteY15-780" fmla="*/ 972364 h 1424419"/>
                <a:gd name="connsiteX16-781" fmla="*/ 2496 w 1306267"/>
                <a:gd name="connsiteY16-782" fmla="*/ 463106 h 1424419"/>
                <a:gd name="connsiteX17-783" fmla="*/ 2458 w 1306267"/>
                <a:gd name="connsiteY17-784" fmla="*/ 429563 h 1424419"/>
                <a:gd name="connsiteX18-785" fmla="*/ 75248 w 1306267"/>
                <a:gd name="connsiteY18-786" fmla="*/ 303202 h 1424419"/>
                <a:gd name="connsiteX19-787" fmla="*/ 106293 w 1306267"/>
                <a:gd name="connsiteY19-788" fmla="*/ 282597 h 1424419"/>
                <a:gd name="connsiteX20-789" fmla="*/ 541533 w 1306267"/>
                <a:gd name="connsiteY20-790" fmla="*/ 38110 h 1424419"/>
                <a:gd name="connsiteX21-791" fmla="*/ 653528 w 1306267"/>
                <a:gd name="connsiteY21-792" fmla="*/ 0 h 1424419"/>
                <a:gd name="connsiteX0-793" fmla="*/ 653528 w 1306267"/>
                <a:gd name="connsiteY0-794" fmla="*/ 0 h 1424419"/>
                <a:gd name="connsiteX1-795" fmla="*/ 757287 w 1306267"/>
                <a:gd name="connsiteY1-796" fmla="*/ 32444 h 1424419"/>
                <a:gd name="connsiteX2-797" fmla="*/ 1206876 w 1306267"/>
                <a:gd name="connsiteY2-798" fmla="*/ 284945 h 1424419"/>
                <a:gd name="connsiteX3-799" fmla="*/ 1237706 w 1306267"/>
                <a:gd name="connsiteY3-800" fmla="*/ 306775 h 1424419"/>
                <a:gd name="connsiteX4-801" fmla="*/ 1301712 w 1306267"/>
                <a:gd name="connsiteY4-802" fmla="*/ 442384 h 1424419"/>
                <a:gd name="connsiteX5-803" fmla="*/ 1303099 w 1306267"/>
                <a:gd name="connsiteY5-804" fmla="*/ 495558 h 1424419"/>
                <a:gd name="connsiteX6-805" fmla="*/ 1303099 w 1306267"/>
                <a:gd name="connsiteY6-806" fmla="*/ 952393 h 1424419"/>
                <a:gd name="connsiteX7-807" fmla="*/ 1305306 w 1306267"/>
                <a:gd name="connsiteY7-808" fmla="*/ 990115 h 1424419"/>
                <a:gd name="connsiteX8-809" fmla="*/ 1255800 w 1306267"/>
                <a:gd name="connsiteY8-810" fmla="*/ 1142552 h 1424419"/>
                <a:gd name="connsiteX9-811" fmla="*/ 1172881 w 1306267"/>
                <a:gd name="connsiteY9-812" fmla="*/ 1179342 h 1424419"/>
                <a:gd name="connsiteX10-813" fmla="*/ 792288 w 1306267"/>
                <a:gd name="connsiteY10-814" fmla="*/ 1385653 h 1424419"/>
                <a:gd name="connsiteX11-815" fmla="*/ 522686 w 1306267"/>
                <a:gd name="connsiteY11-816" fmla="*/ 1384922 h 1424419"/>
                <a:gd name="connsiteX12-817" fmla="*/ 90241 w 1306267"/>
                <a:gd name="connsiteY12-818" fmla="*/ 1150634 h 1424419"/>
                <a:gd name="connsiteX13-819" fmla="*/ 61328 w 1306267"/>
                <a:gd name="connsiteY13-820" fmla="*/ 1127231 h 1424419"/>
                <a:gd name="connsiteX14-821" fmla="*/ 667 w 1306267"/>
                <a:gd name="connsiteY14-822" fmla="*/ 999105 h 1424419"/>
                <a:gd name="connsiteX15-823" fmla="*/ 0 w 1306267"/>
                <a:gd name="connsiteY15-824" fmla="*/ 972364 h 1424419"/>
                <a:gd name="connsiteX16-825" fmla="*/ 2496 w 1306267"/>
                <a:gd name="connsiteY16-826" fmla="*/ 463106 h 1424419"/>
                <a:gd name="connsiteX17-827" fmla="*/ 2458 w 1306267"/>
                <a:gd name="connsiteY17-828" fmla="*/ 429563 h 1424419"/>
                <a:gd name="connsiteX18-829" fmla="*/ 75248 w 1306267"/>
                <a:gd name="connsiteY18-830" fmla="*/ 303202 h 1424419"/>
                <a:gd name="connsiteX19-831" fmla="*/ 106293 w 1306267"/>
                <a:gd name="connsiteY19-832" fmla="*/ 282597 h 1424419"/>
                <a:gd name="connsiteX20-833" fmla="*/ 541533 w 1306267"/>
                <a:gd name="connsiteY20-834" fmla="*/ 38110 h 1424419"/>
                <a:gd name="connsiteX21-835" fmla="*/ 653528 w 1306267"/>
                <a:gd name="connsiteY21-836" fmla="*/ 0 h 1424419"/>
                <a:gd name="connsiteX0-837" fmla="*/ 653528 w 1306267"/>
                <a:gd name="connsiteY0-838" fmla="*/ 0 h 1424419"/>
                <a:gd name="connsiteX1-839" fmla="*/ 757287 w 1306267"/>
                <a:gd name="connsiteY1-840" fmla="*/ 32444 h 1424419"/>
                <a:gd name="connsiteX2-841" fmla="*/ 1206876 w 1306267"/>
                <a:gd name="connsiteY2-842" fmla="*/ 284945 h 1424419"/>
                <a:gd name="connsiteX3-843" fmla="*/ 1237706 w 1306267"/>
                <a:gd name="connsiteY3-844" fmla="*/ 306775 h 1424419"/>
                <a:gd name="connsiteX4-845" fmla="*/ 1301712 w 1306267"/>
                <a:gd name="connsiteY4-846" fmla="*/ 442384 h 1424419"/>
                <a:gd name="connsiteX5-847" fmla="*/ 1303099 w 1306267"/>
                <a:gd name="connsiteY5-848" fmla="*/ 495558 h 1424419"/>
                <a:gd name="connsiteX6-849" fmla="*/ 1303099 w 1306267"/>
                <a:gd name="connsiteY6-850" fmla="*/ 952393 h 1424419"/>
                <a:gd name="connsiteX7-851" fmla="*/ 1305306 w 1306267"/>
                <a:gd name="connsiteY7-852" fmla="*/ 990115 h 1424419"/>
                <a:gd name="connsiteX8-853" fmla="*/ 1255800 w 1306267"/>
                <a:gd name="connsiteY8-854" fmla="*/ 1142552 h 1424419"/>
                <a:gd name="connsiteX9-855" fmla="*/ 1172881 w 1306267"/>
                <a:gd name="connsiteY9-856" fmla="*/ 1179342 h 1424419"/>
                <a:gd name="connsiteX10-857" fmla="*/ 792288 w 1306267"/>
                <a:gd name="connsiteY10-858" fmla="*/ 1385653 h 1424419"/>
                <a:gd name="connsiteX11-859" fmla="*/ 522686 w 1306267"/>
                <a:gd name="connsiteY11-860" fmla="*/ 1384922 h 1424419"/>
                <a:gd name="connsiteX12-861" fmla="*/ 90241 w 1306267"/>
                <a:gd name="connsiteY12-862" fmla="*/ 1150634 h 1424419"/>
                <a:gd name="connsiteX13-863" fmla="*/ 61328 w 1306267"/>
                <a:gd name="connsiteY13-864" fmla="*/ 1127231 h 1424419"/>
                <a:gd name="connsiteX14-865" fmla="*/ 667 w 1306267"/>
                <a:gd name="connsiteY14-866" fmla="*/ 999105 h 1424419"/>
                <a:gd name="connsiteX15-867" fmla="*/ 0 w 1306267"/>
                <a:gd name="connsiteY15-868" fmla="*/ 972364 h 1424419"/>
                <a:gd name="connsiteX16-869" fmla="*/ 2496 w 1306267"/>
                <a:gd name="connsiteY16-870" fmla="*/ 463106 h 1424419"/>
                <a:gd name="connsiteX17-871" fmla="*/ 2458 w 1306267"/>
                <a:gd name="connsiteY17-872" fmla="*/ 429563 h 1424419"/>
                <a:gd name="connsiteX18-873" fmla="*/ 75248 w 1306267"/>
                <a:gd name="connsiteY18-874" fmla="*/ 303202 h 1424419"/>
                <a:gd name="connsiteX19-875" fmla="*/ 106293 w 1306267"/>
                <a:gd name="connsiteY19-876" fmla="*/ 282597 h 1424419"/>
                <a:gd name="connsiteX20-877" fmla="*/ 541533 w 1306267"/>
                <a:gd name="connsiteY20-878" fmla="*/ 38110 h 1424419"/>
                <a:gd name="connsiteX21-879" fmla="*/ 653528 w 1306267"/>
                <a:gd name="connsiteY21-880" fmla="*/ 0 h 1424419"/>
                <a:gd name="connsiteX0-881" fmla="*/ 653528 w 1306267"/>
                <a:gd name="connsiteY0-882" fmla="*/ 0 h 1424419"/>
                <a:gd name="connsiteX1-883" fmla="*/ 757287 w 1306267"/>
                <a:gd name="connsiteY1-884" fmla="*/ 32444 h 1424419"/>
                <a:gd name="connsiteX2-885" fmla="*/ 1206876 w 1306267"/>
                <a:gd name="connsiteY2-886" fmla="*/ 284945 h 1424419"/>
                <a:gd name="connsiteX3-887" fmla="*/ 1237706 w 1306267"/>
                <a:gd name="connsiteY3-888" fmla="*/ 306775 h 1424419"/>
                <a:gd name="connsiteX4-889" fmla="*/ 1301712 w 1306267"/>
                <a:gd name="connsiteY4-890" fmla="*/ 442384 h 1424419"/>
                <a:gd name="connsiteX5-891" fmla="*/ 1303099 w 1306267"/>
                <a:gd name="connsiteY5-892" fmla="*/ 495558 h 1424419"/>
                <a:gd name="connsiteX6-893" fmla="*/ 1303099 w 1306267"/>
                <a:gd name="connsiteY6-894" fmla="*/ 952393 h 1424419"/>
                <a:gd name="connsiteX7-895" fmla="*/ 1305306 w 1306267"/>
                <a:gd name="connsiteY7-896" fmla="*/ 990115 h 1424419"/>
                <a:gd name="connsiteX8-897" fmla="*/ 1255800 w 1306267"/>
                <a:gd name="connsiteY8-898" fmla="*/ 1142552 h 1424419"/>
                <a:gd name="connsiteX9-899" fmla="*/ 1172881 w 1306267"/>
                <a:gd name="connsiteY9-900" fmla="*/ 1179342 h 1424419"/>
                <a:gd name="connsiteX10-901" fmla="*/ 792288 w 1306267"/>
                <a:gd name="connsiteY10-902" fmla="*/ 1385653 h 1424419"/>
                <a:gd name="connsiteX11-903" fmla="*/ 522686 w 1306267"/>
                <a:gd name="connsiteY11-904" fmla="*/ 1384922 h 1424419"/>
                <a:gd name="connsiteX12-905" fmla="*/ 90241 w 1306267"/>
                <a:gd name="connsiteY12-906" fmla="*/ 1150634 h 1424419"/>
                <a:gd name="connsiteX13-907" fmla="*/ 55672 w 1306267"/>
                <a:gd name="connsiteY13-908" fmla="*/ 1124403 h 1424419"/>
                <a:gd name="connsiteX14-909" fmla="*/ 667 w 1306267"/>
                <a:gd name="connsiteY14-910" fmla="*/ 999105 h 1424419"/>
                <a:gd name="connsiteX15-911" fmla="*/ 0 w 1306267"/>
                <a:gd name="connsiteY15-912" fmla="*/ 972364 h 1424419"/>
                <a:gd name="connsiteX16-913" fmla="*/ 2496 w 1306267"/>
                <a:gd name="connsiteY16-914" fmla="*/ 463106 h 1424419"/>
                <a:gd name="connsiteX17-915" fmla="*/ 2458 w 1306267"/>
                <a:gd name="connsiteY17-916" fmla="*/ 429563 h 1424419"/>
                <a:gd name="connsiteX18-917" fmla="*/ 75248 w 1306267"/>
                <a:gd name="connsiteY18-918" fmla="*/ 303202 h 1424419"/>
                <a:gd name="connsiteX19-919" fmla="*/ 106293 w 1306267"/>
                <a:gd name="connsiteY19-920" fmla="*/ 282597 h 1424419"/>
                <a:gd name="connsiteX20-921" fmla="*/ 541533 w 1306267"/>
                <a:gd name="connsiteY20-922" fmla="*/ 38110 h 1424419"/>
                <a:gd name="connsiteX21-923" fmla="*/ 653528 w 1306267"/>
                <a:gd name="connsiteY21-924" fmla="*/ 0 h 1424419"/>
                <a:gd name="connsiteX0-925" fmla="*/ 653528 w 1306267"/>
                <a:gd name="connsiteY0-926" fmla="*/ 0 h 1424419"/>
                <a:gd name="connsiteX1-927" fmla="*/ 757287 w 1306267"/>
                <a:gd name="connsiteY1-928" fmla="*/ 32444 h 1424419"/>
                <a:gd name="connsiteX2-929" fmla="*/ 1206876 w 1306267"/>
                <a:gd name="connsiteY2-930" fmla="*/ 284945 h 1424419"/>
                <a:gd name="connsiteX3-931" fmla="*/ 1237706 w 1306267"/>
                <a:gd name="connsiteY3-932" fmla="*/ 306775 h 1424419"/>
                <a:gd name="connsiteX4-933" fmla="*/ 1301712 w 1306267"/>
                <a:gd name="connsiteY4-934" fmla="*/ 442384 h 1424419"/>
                <a:gd name="connsiteX5-935" fmla="*/ 1303099 w 1306267"/>
                <a:gd name="connsiteY5-936" fmla="*/ 495558 h 1424419"/>
                <a:gd name="connsiteX6-937" fmla="*/ 1303099 w 1306267"/>
                <a:gd name="connsiteY6-938" fmla="*/ 952393 h 1424419"/>
                <a:gd name="connsiteX7-939" fmla="*/ 1305306 w 1306267"/>
                <a:gd name="connsiteY7-940" fmla="*/ 990115 h 1424419"/>
                <a:gd name="connsiteX8-941" fmla="*/ 1255800 w 1306267"/>
                <a:gd name="connsiteY8-942" fmla="*/ 1142552 h 1424419"/>
                <a:gd name="connsiteX9-943" fmla="*/ 1172881 w 1306267"/>
                <a:gd name="connsiteY9-944" fmla="*/ 1179342 h 1424419"/>
                <a:gd name="connsiteX10-945" fmla="*/ 792288 w 1306267"/>
                <a:gd name="connsiteY10-946" fmla="*/ 1385653 h 1424419"/>
                <a:gd name="connsiteX11-947" fmla="*/ 522686 w 1306267"/>
                <a:gd name="connsiteY11-948" fmla="*/ 1384922 h 1424419"/>
                <a:gd name="connsiteX12-949" fmla="*/ 90241 w 1306267"/>
                <a:gd name="connsiteY12-950" fmla="*/ 1150634 h 1424419"/>
                <a:gd name="connsiteX13-951" fmla="*/ 55672 w 1306267"/>
                <a:gd name="connsiteY13-952" fmla="*/ 1124403 h 1424419"/>
                <a:gd name="connsiteX14-953" fmla="*/ 667 w 1306267"/>
                <a:gd name="connsiteY14-954" fmla="*/ 999105 h 1424419"/>
                <a:gd name="connsiteX15-955" fmla="*/ 0 w 1306267"/>
                <a:gd name="connsiteY15-956" fmla="*/ 972364 h 1424419"/>
                <a:gd name="connsiteX16-957" fmla="*/ 2496 w 1306267"/>
                <a:gd name="connsiteY16-958" fmla="*/ 463106 h 1424419"/>
                <a:gd name="connsiteX17-959" fmla="*/ 2458 w 1306267"/>
                <a:gd name="connsiteY17-960" fmla="*/ 429563 h 1424419"/>
                <a:gd name="connsiteX18-961" fmla="*/ 75248 w 1306267"/>
                <a:gd name="connsiteY18-962" fmla="*/ 303202 h 1424419"/>
                <a:gd name="connsiteX19-963" fmla="*/ 106293 w 1306267"/>
                <a:gd name="connsiteY19-964" fmla="*/ 282597 h 1424419"/>
                <a:gd name="connsiteX20-965" fmla="*/ 541533 w 1306267"/>
                <a:gd name="connsiteY20-966" fmla="*/ 38110 h 1424419"/>
                <a:gd name="connsiteX21-967" fmla="*/ 653528 w 1306267"/>
                <a:gd name="connsiteY21-968" fmla="*/ 0 h 1424419"/>
                <a:gd name="connsiteX0-969" fmla="*/ 653528 w 1306267"/>
                <a:gd name="connsiteY0-970" fmla="*/ 0 h 1424419"/>
                <a:gd name="connsiteX1-971" fmla="*/ 757287 w 1306267"/>
                <a:gd name="connsiteY1-972" fmla="*/ 32444 h 1424419"/>
                <a:gd name="connsiteX2-973" fmla="*/ 1206876 w 1306267"/>
                <a:gd name="connsiteY2-974" fmla="*/ 284945 h 1424419"/>
                <a:gd name="connsiteX3-975" fmla="*/ 1237706 w 1306267"/>
                <a:gd name="connsiteY3-976" fmla="*/ 306775 h 1424419"/>
                <a:gd name="connsiteX4-977" fmla="*/ 1301712 w 1306267"/>
                <a:gd name="connsiteY4-978" fmla="*/ 442384 h 1424419"/>
                <a:gd name="connsiteX5-979" fmla="*/ 1303099 w 1306267"/>
                <a:gd name="connsiteY5-980" fmla="*/ 495558 h 1424419"/>
                <a:gd name="connsiteX6-981" fmla="*/ 1303099 w 1306267"/>
                <a:gd name="connsiteY6-982" fmla="*/ 952393 h 1424419"/>
                <a:gd name="connsiteX7-983" fmla="*/ 1305306 w 1306267"/>
                <a:gd name="connsiteY7-984" fmla="*/ 990115 h 1424419"/>
                <a:gd name="connsiteX8-985" fmla="*/ 1255800 w 1306267"/>
                <a:gd name="connsiteY8-986" fmla="*/ 1142552 h 1424419"/>
                <a:gd name="connsiteX9-987" fmla="*/ 1172881 w 1306267"/>
                <a:gd name="connsiteY9-988" fmla="*/ 1179342 h 1424419"/>
                <a:gd name="connsiteX10-989" fmla="*/ 792288 w 1306267"/>
                <a:gd name="connsiteY10-990" fmla="*/ 1385653 h 1424419"/>
                <a:gd name="connsiteX11-991" fmla="*/ 522686 w 1306267"/>
                <a:gd name="connsiteY11-992" fmla="*/ 1384922 h 1424419"/>
                <a:gd name="connsiteX12-993" fmla="*/ 90241 w 1306267"/>
                <a:gd name="connsiteY12-994" fmla="*/ 1150634 h 1424419"/>
                <a:gd name="connsiteX13-995" fmla="*/ 55672 w 1306267"/>
                <a:gd name="connsiteY13-996" fmla="*/ 1124403 h 1424419"/>
                <a:gd name="connsiteX14-997" fmla="*/ 667 w 1306267"/>
                <a:gd name="connsiteY14-998" fmla="*/ 999105 h 1424419"/>
                <a:gd name="connsiteX15-999" fmla="*/ 0 w 1306267"/>
                <a:gd name="connsiteY15-1000" fmla="*/ 972364 h 1424419"/>
                <a:gd name="connsiteX16-1001" fmla="*/ 2496 w 1306267"/>
                <a:gd name="connsiteY16-1002" fmla="*/ 463106 h 1424419"/>
                <a:gd name="connsiteX17-1003" fmla="*/ 2458 w 1306267"/>
                <a:gd name="connsiteY17-1004" fmla="*/ 429563 h 1424419"/>
                <a:gd name="connsiteX18-1005" fmla="*/ 75248 w 1306267"/>
                <a:gd name="connsiteY18-1006" fmla="*/ 303202 h 1424419"/>
                <a:gd name="connsiteX19-1007" fmla="*/ 106293 w 1306267"/>
                <a:gd name="connsiteY19-1008" fmla="*/ 282597 h 1424419"/>
                <a:gd name="connsiteX20-1009" fmla="*/ 541533 w 1306267"/>
                <a:gd name="connsiteY20-1010" fmla="*/ 38110 h 1424419"/>
                <a:gd name="connsiteX21-1011" fmla="*/ 653528 w 1306267"/>
                <a:gd name="connsiteY21-1012" fmla="*/ 0 h 1424419"/>
                <a:gd name="connsiteX0-1013" fmla="*/ 653528 w 1306267"/>
                <a:gd name="connsiteY0-1014" fmla="*/ 0 h 1424419"/>
                <a:gd name="connsiteX1-1015" fmla="*/ 757287 w 1306267"/>
                <a:gd name="connsiteY1-1016" fmla="*/ 32444 h 1424419"/>
                <a:gd name="connsiteX2-1017" fmla="*/ 1206876 w 1306267"/>
                <a:gd name="connsiteY2-1018" fmla="*/ 284945 h 1424419"/>
                <a:gd name="connsiteX3-1019" fmla="*/ 1237706 w 1306267"/>
                <a:gd name="connsiteY3-1020" fmla="*/ 306775 h 1424419"/>
                <a:gd name="connsiteX4-1021" fmla="*/ 1301712 w 1306267"/>
                <a:gd name="connsiteY4-1022" fmla="*/ 442384 h 1424419"/>
                <a:gd name="connsiteX5-1023" fmla="*/ 1303099 w 1306267"/>
                <a:gd name="connsiteY5-1024" fmla="*/ 495558 h 1424419"/>
                <a:gd name="connsiteX6-1025" fmla="*/ 1303099 w 1306267"/>
                <a:gd name="connsiteY6-1026" fmla="*/ 952393 h 1424419"/>
                <a:gd name="connsiteX7-1027" fmla="*/ 1305306 w 1306267"/>
                <a:gd name="connsiteY7-1028" fmla="*/ 990115 h 1424419"/>
                <a:gd name="connsiteX8-1029" fmla="*/ 1255800 w 1306267"/>
                <a:gd name="connsiteY8-1030" fmla="*/ 1142552 h 1424419"/>
                <a:gd name="connsiteX9-1031" fmla="*/ 1172881 w 1306267"/>
                <a:gd name="connsiteY9-1032" fmla="*/ 1179342 h 1424419"/>
                <a:gd name="connsiteX10-1033" fmla="*/ 792288 w 1306267"/>
                <a:gd name="connsiteY10-1034" fmla="*/ 1385653 h 1424419"/>
                <a:gd name="connsiteX11-1035" fmla="*/ 522686 w 1306267"/>
                <a:gd name="connsiteY11-1036" fmla="*/ 1384922 h 1424419"/>
                <a:gd name="connsiteX12-1037" fmla="*/ 90241 w 1306267"/>
                <a:gd name="connsiteY12-1038" fmla="*/ 1150634 h 1424419"/>
                <a:gd name="connsiteX13-1039" fmla="*/ 55672 w 1306267"/>
                <a:gd name="connsiteY13-1040" fmla="*/ 1124403 h 1424419"/>
                <a:gd name="connsiteX14-1041" fmla="*/ 667 w 1306267"/>
                <a:gd name="connsiteY14-1042" fmla="*/ 999105 h 1424419"/>
                <a:gd name="connsiteX15-1043" fmla="*/ 0 w 1306267"/>
                <a:gd name="connsiteY15-1044" fmla="*/ 972364 h 1424419"/>
                <a:gd name="connsiteX16-1045" fmla="*/ 2496 w 1306267"/>
                <a:gd name="connsiteY16-1046" fmla="*/ 463106 h 1424419"/>
                <a:gd name="connsiteX17-1047" fmla="*/ 2458 w 1306267"/>
                <a:gd name="connsiteY17-1048" fmla="*/ 429563 h 1424419"/>
                <a:gd name="connsiteX18-1049" fmla="*/ 75248 w 1306267"/>
                <a:gd name="connsiteY18-1050" fmla="*/ 303202 h 1424419"/>
                <a:gd name="connsiteX19-1051" fmla="*/ 106293 w 1306267"/>
                <a:gd name="connsiteY19-1052" fmla="*/ 282597 h 1424419"/>
                <a:gd name="connsiteX20-1053" fmla="*/ 541533 w 1306267"/>
                <a:gd name="connsiteY20-1054" fmla="*/ 38110 h 1424419"/>
                <a:gd name="connsiteX21-1055" fmla="*/ 653528 w 1306267"/>
                <a:gd name="connsiteY21-1056" fmla="*/ 0 h 1424419"/>
                <a:gd name="connsiteX0-1057" fmla="*/ 653528 w 1306267"/>
                <a:gd name="connsiteY0-1058" fmla="*/ 0 h 1424419"/>
                <a:gd name="connsiteX1-1059" fmla="*/ 757287 w 1306267"/>
                <a:gd name="connsiteY1-1060" fmla="*/ 32444 h 1424419"/>
                <a:gd name="connsiteX2-1061" fmla="*/ 1206876 w 1306267"/>
                <a:gd name="connsiteY2-1062" fmla="*/ 284945 h 1424419"/>
                <a:gd name="connsiteX3-1063" fmla="*/ 1237706 w 1306267"/>
                <a:gd name="connsiteY3-1064" fmla="*/ 306775 h 1424419"/>
                <a:gd name="connsiteX4-1065" fmla="*/ 1301712 w 1306267"/>
                <a:gd name="connsiteY4-1066" fmla="*/ 442384 h 1424419"/>
                <a:gd name="connsiteX5-1067" fmla="*/ 1303099 w 1306267"/>
                <a:gd name="connsiteY5-1068" fmla="*/ 495558 h 1424419"/>
                <a:gd name="connsiteX6-1069" fmla="*/ 1303099 w 1306267"/>
                <a:gd name="connsiteY6-1070" fmla="*/ 952393 h 1424419"/>
                <a:gd name="connsiteX7-1071" fmla="*/ 1305306 w 1306267"/>
                <a:gd name="connsiteY7-1072" fmla="*/ 990115 h 1424419"/>
                <a:gd name="connsiteX8-1073" fmla="*/ 1255800 w 1306267"/>
                <a:gd name="connsiteY8-1074" fmla="*/ 1142552 h 1424419"/>
                <a:gd name="connsiteX9-1075" fmla="*/ 1172881 w 1306267"/>
                <a:gd name="connsiteY9-1076" fmla="*/ 1179342 h 1424419"/>
                <a:gd name="connsiteX10-1077" fmla="*/ 792288 w 1306267"/>
                <a:gd name="connsiteY10-1078" fmla="*/ 1385653 h 1424419"/>
                <a:gd name="connsiteX11-1079" fmla="*/ 522686 w 1306267"/>
                <a:gd name="connsiteY11-1080" fmla="*/ 1384922 h 1424419"/>
                <a:gd name="connsiteX12-1081" fmla="*/ 90241 w 1306267"/>
                <a:gd name="connsiteY12-1082" fmla="*/ 1150634 h 1424419"/>
                <a:gd name="connsiteX13-1083" fmla="*/ 55672 w 1306267"/>
                <a:gd name="connsiteY13-1084" fmla="*/ 1124403 h 1424419"/>
                <a:gd name="connsiteX14-1085" fmla="*/ 667 w 1306267"/>
                <a:gd name="connsiteY14-1086" fmla="*/ 999105 h 1424419"/>
                <a:gd name="connsiteX15-1087" fmla="*/ 0 w 1306267"/>
                <a:gd name="connsiteY15-1088" fmla="*/ 972364 h 1424419"/>
                <a:gd name="connsiteX16-1089" fmla="*/ 2496 w 1306267"/>
                <a:gd name="connsiteY16-1090" fmla="*/ 463106 h 1424419"/>
                <a:gd name="connsiteX17-1091" fmla="*/ 2458 w 1306267"/>
                <a:gd name="connsiteY17-1092" fmla="*/ 429563 h 1424419"/>
                <a:gd name="connsiteX18-1093" fmla="*/ 75248 w 1306267"/>
                <a:gd name="connsiteY18-1094" fmla="*/ 303202 h 1424419"/>
                <a:gd name="connsiteX19-1095" fmla="*/ 106293 w 1306267"/>
                <a:gd name="connsiteY19-1096" fmla="*/ 282597 h 1424419"/>
                <a:gd name="connsiteX20-1097" fmla="*/ 541533 w 1306267"/>
                <a:gd name="connsiteY20-1098" fmla="*/ 38110 h 1424419"/>
                <a:gd name="connsiteX21-1099" fmla="*/ 653528 w 1306267"/>
                <a:gd name="connsiteY21-1100" fmla="*/ 0 h 1424419"/>
                <a:gd name="connsiteX0-1101" fmla="*/ 653528 w 1306267"/>
                <a:gd name="connsiteY0-1102" fmla="*/ 0 h 1424419"/>
                <a:gd name="connsiteX1-1103" fmla="*/ 757287 w 1306267"/>
                <a:gd name="connsiteY1-1104" fmla="*/ 32444 h 1424419"/>
                <a:gd name="connsiteX2-1105" fmla="*/ 1206876 w 1306267"/>
                <a:gd name="connsiteY2-1106" fmla="*/ 284945 h 1424419"/>
                <a:gd name="connsiteX3-1107" fmla="*/ 1237706 w 1306267"/>
                <a:gd name="connsiteY3-1108" fmla="*/ 306775 h 1424419"/>
                <a:gd name="connsiteX4-1109" fmla="*/ 1301712 w 1306267"/>
                <a:gd name="connsiteY4-1110" fmla="*/ 442384 h 1424419"/>
                <a:gd name="connsiteX5-1111" fmla="*/ 1303099 w 1306267"/>
                <a:gd name="connsiteY5-1112" fmla="*/ 495558 h 1424419"/>
                <a:gd name="connsiteX6-1113" fmla="*/ 1303099 w 1306267"/>
                <a:gd name="connsiteY6-1114" fmla="*/ 952393 h 1424419"/>
                <a:gd name="connsiteX7-1115" fmla="*/ 1305306 w 1306267"/>
                <a:gd name="connsiteY7-1116" fmla="*/ 990115 h 1424419"/>
                <a:gd name="connsiteX8-1117" fmla="*/ 1255800 w 1306267"/>
                <a:gd name="connsiteY8-1118" fmla="*/ 1142552 h 1424419"/>
                <a:gd name="connsiteX9-1119" fmla="*/ 1172881 w 1306267"/>
                <a:gd name="connsiteY9-1120" fmla="*/ 1179342 h 1424419"/>
                <a:gd name="connsiteX10-1121" fmla="*/ 792288 w 1306267"/>
                <a:gd name="connsiteY10-1122" fmla="*/ 1385653 h 1424419"/>
                <a:gd name="connsiteX11-1123" fmla="*/ 522686 w 1306267"/>
                <a:gd name="connsiteY11-1124" fmla="*/ 1384922 h 1424419"/>
                <a:gd name="connsiteX12-1125" fmla="*/ 90241 w 1306267"/>
                <a:gd name="connsiteY12-1126" fmla="*/ 1150634 h 1424419"/>
                <a:gd name="connsiteX13-1127" fmla="*/ 48904 w 1306267"/>
                <a:gd name="connsiteY13-1128" fmla="*/ 1124403 h 1424419"/>
                <a:gd name="connsiteX14-1129" fmla="*/ 667 w 1306267"/>
                <a:gd name="connsiteY14-1130" fmla="*/ 999105 h 1424419"/>
                <a:gd name="connsiteX15-1131" fmla="*/ 0 w 1306267"/>
                <a:gd name="connsiteY15-1132" fmla="*/ 972364 h 1424419"/>
                <a:gd name="connsiteX16-1133" fmla="*/ 2496 w 1306267"/>
                <a:gd name="connsiteY16-1134" fmla="*/ 463106 h 1424419"/>
                <a:gd name="connsiteX17-1135" fmla="*/ 2458 w 1306267"/>
                <a:gd name="connsiteY17-1136" fmla="*/ 429563 h 1424419"/>
                <a:gd name="connsiteX18-1137" fmla="*/ 75248 w 1306267"/>
                <a:gd name="connsiteY18-1138" fmla="*/ 303202 h 1424419"/>
                <a:gd name="connsiteX19-1139" fmla="*/ 106293 w 1306267"/>
                <a:gd name="connsiteY19-1140" fmla="*/ 282597 h 1424419"/>
                <a:gd name="connsiteX20-1141" fmla="*/ 541533 w 1306267"/>
                <a:gd name="connsiteY20-1142" fmla="*/ 38110 h 1424419"/>
                <a:gd name="connsiteX21-1143" fmla="*/ 653528 w 1306267"/>
                <a:gd name="connsiteY21-1144" fmla="*/ 0 h 1424419"/>
                <a:gd name="connsiteX0-1145" fmla="*/ 653528 w 1306267"/>
                <a:gd name="connsiteY0-1146" fmla="*/ 0 h 1424419"/>
                <a:gd name="connsiteX1-1147" fmla="*/ 757287 w 1306267"/>
                <a:gd name="connsiteY1-1148" fmla="*/ 32444 h 1424419"/>
                <a:gd name="connsiteX2-1149" fmla="*/ 1206876 w 1306267"/>
                <a:gd name="connsiteY2-1150" fmla="*/ 284945 h 1424419"/>
                <a:gd name="connsiteX3-1151" fmla="*/ 1237706 w 1306267"/>
                <a:gd name="connsiteY3-1152" fmla="*/ 306775 h 1424419"/>
                <a:gd name="connsiteX4-1153" fmla="*/ 1301712 w 1306267"/>
                <a:gd name="connsiteY4-1154" fmla="*/ 442384 h 1424419"/>
                <a:gd name="connsiteX5-1155" fmla="*/ 1303099 w 1306267"/>
                <a:gd name="connsiteY5-1156" fmla="*/ 495558 h 1424419"/>
                <a:gd name="connsiteX6-1157" fmla="*/ 1303099 w 1306267"/>
                <a:gd name="connsiteY6-1158" fmla="*/ 952393 h 1424419"/>
                <a:gd name="connsiteX7-1159" fmla="*/ 1305306 w 1306267"/>
                <a:gd name="connsiteY7-1160" fmla="*/ 990115 h 1424419"/>
                <a:gd name="connsiteX8-1161" fmla="*/ 1255800 w 1306267"/>
                <a:gd name="connsiteY8-1162" fmla="*/ 1142552 h 1424419"/>
                <a:gd name="connsiteX9-1163" fmla="*/ 1172881 w 1306267"/>
                <a:gd name="connsiteY9-1164" fmla="*/ 1179342 h 1424419"/>
                <a:gd name="connsiteX10-1165" fmla="*/ 792288 w 1306267"/>
                <a:gd name="connsiteY10-1166" fmla="*/ 1385653 h 1424419"/>
                <a:gd name="connsiteX11-1167" fmla="*/ 522686 w 1306267"/>
                <a:gd name="connsiteY11-1168" fmla="*/ 1384922 h 1424419"/>
                <a:gd name="connsiteX12-1169" fmla="*/ 90241 w 1306267"/>
                <a:gd name="connsiteY12-1170" fmla="*/ 1150634 h 1424419"/>
                <a:gd name="connsiteX13-1171" fmla="*/ 48904 w 1306267"/>
                <a:gd name="connsiteY13-1172" fmla="*/ 1124403 h 1424419"/>
                <a:gd name="connsiteX14-1173" fmla="*/ 667 w 1306267"/>
                <a:gd name="connsiteY14-1174" fmla="*/ 999105 h 1424419"/>
                <a:gd name="connsiteX15-1175" fmla="*/ 0 w 1306267"/>
                <a:gd name="connsiteY15-1176" fmla="*/ 972364 h 1424419"/>
                <a:gd name="connsiteX16-1177" fmla="*/ 2496 w 1306267"/>
                <a:gd name="connsiteY16-1178" fmla="*/ 463106 h 1424419"/>
                <a:gd name="connsiteX17-1179" fmla="*/ 2458 w 1306267"/>
                <a:gd name="connsiteY17-1180" fmla="*/ 429563 h 1424419"/>
                <a:gd name="connsiteX18-1181" fmla="*/ 75248 w 1306267"/>
                <a:gd name="connsiteY18-1182" fmla="*/ 303202 h 1424419"/>
                <a:gd name="connsiteX19-1183" fmla="*/ 106293 w 1306267"/>
                <a:gd name="connsiteY19-1184" fmla="*/ 282597 h 1424419"/>
                <a:gd name="connsiteX20-1185" fmla="*/ 541533 w 1306267"/>
                <a:gd name="connsiteY20-1186" fmla="*/ 38110 h 1424419"/>
                <a:gd name="connsiteX21-1187" fmla="*/ 653528 w 1306267"/>
                <a:gd name="connsiteY21-1188" fmla="*/ 0 h 1424419"/>
                <a:gd name="connsiteX0-1189" fmla="*/ 653528 w 1306267"/>
                <a:gd name="connsiteY0-1190" fmla="*/ 0 h 1424419"/>
                <a:gd name="connsiteX1-1191" fmla="*/ 757287 w 1306267"/>
                <a:gd name="connsiteY1-1192" fmla="*/ 32444 h 1424419"/>
                <a:gd name="connsiteX2-1193" fmla="*/ 1206876 w 1306267"/>
                <a:gd name="connsiteY2-1194" fmla="*/ 284945 h 1424419"/>
                <a:gd name="connsiteX3-1195" fmla="*/ 1237706 w 1306267"/>
                <a:gd name="connsiteY3-1196" fmla="*/ 306775 h 1424419"/>
                <a:gd name="connsiteX4-1197" fmla="*/ 1301712 w 1306267"/>
                <a:gd name="connsiteY4-1198" fmla="*/ 442384 h 1424419"/>
                <a:gd name="connsiteX5-1199" fmla="*/ 1303099 w 1306267"/>
                <a:gd name="connsiteY5-1200" fmla="*/ 495558 h 1424419"/>
                <a:gd name="connsiteX6-1201" fmla="*/ 1303099 w 1306267"/>
                <a:gd name="connsiteY6-1202" fmla="*/ 952393 h 1424419"/>
                <a:gd name="connsiteX7-1203" fmla="*/ 1305306 w 1306267"/>
                <a:gd name="connsiteY7-1204" fmla="*/ 990115 h 1424419"/>
                <a:gd name="connsiteX8-1205" fmla="*/ 1255800 w 1306267"/>
                <a:gd name="connsiteY8-1206" fmla="*/ 1142552 h 1424419"/>
                <a:gd name="connsiteX9-1207" fmla="*/ 1172881 w 1306267"/>
                <a:gd name="connsiteY9-1208" fmla="*/ 1179342 h 1424419"/>
                <a:gd name="connsiteX10-1209" fmla="*/ 792288 w 1306267"/>
                <a:gd name="connsiteY10-1210" fmla="*/ 1385653 h 1424419"/>
                <a:gd name="connsiteX11-1211" fmla="*/ 522686 w 1306267"/>
                <a:gd name="connsiteY11-1212" fmla="*/ 1384922 h 1424419"/>
                <a:gd name="connsiteX12-1213" fmla="*/ 90241 w 1306267"/>
                <a:gd name="connsiteY12-1214" fmla="*/ 1150634 h 1424419"/>
                <a:gd name="connsiteX13-1215" fmla="*/ 48904 w 1306267"/>
                <a:gd name="connsiteY13-1216" fmla="*/ 1124403 h 1424419"/>
                <a:gd name="connsiteX14-1217" fmla="*/ 667 w 1306267"/>
                <a:gd name="connsiteY14-1218" fmla="*/ 999105 h 1424419"/>
                <a:gd name="connsiteX15-1219" fmla="*/ 0 w 1306267"/>
                <a:gd name="connsiteY15-1220" fmla="*/ 972364 h 1424419"/>
                <a:gd name="connsiteX16-1221" fmla="*/ 2496 w 1306267"/>
                <a:gd name="connsiteY16-1222" fmla="*/ 463106 h 1424419"/>
                <a:gd name="connsiteX17-1223" fmla="*/ 2458 w 1306267"/>
                <a:gd name="connsiteY17-1224" fmla="*/ 429563 h 1424419"/>
                <a:gd name="connsiteX18-1225" fmla="*/ 75248 w 1306267"/>
                <a:gd name="connsiteY18-1226" fmla="*/ 303202 h 1424419"/>
                <a:gd name="connsiteX19-1227" fmla="*/ 106293 w 1306267"/>
                <a:gd name="connsiteY19-1228" fmla="*/ 282597 h 1424419"/>
                <a:gd name="connsiteX20-1229" fmla="*/ 541533 w 1306267"/>
                <a:gd name="connsiteY20-1230" fmla="*/ 38110 h 1424419"/>
                <a:gd name="connsiteX21-1231" fmla="*/ 653528 w 1306267"/>
                <a:gd name="connsiteY21-1232" fmla="*/ 0 h 1424419"/>
                <a:gd name="connsiteX0-1233" fmla="*/ 653528 w 1306267"/>
                <a:gd name="connsiteY0-1234" fmla="*/ 0 h 1424419"/>
                <a:gd name="connsiteX1-1235" fmla="*/ 757287 w 1306267"/>
                <a:gd name="connsiteY1-1236" fmla="*/ 32444 h 1424419"/>
                <a:gd name="connsiteX2-1237" fmla="*/ 1206876 w 1306267"/>
                <a:gd name="connsiteY2-1238" fmla="*/ 284945 h 1424419"/>
                <a:gd name="connsiteX3-1239" fmla="*/ 1237706 w 1306267"/>
                <a:gd name="connsiteY3-1240" fmla="*/ 306775 h 1424419"/>
                <a:gd name="connsiteX4-1241" fmla="*/ 1301712 w 1306267"/>
                <a:gd name="connsiteY4-1242" fmla="*/ 442384 h 1424419"/>
                <a:gd name="connsiteX5-1243" fmla="*/ 1303099 w 1306267"/>
                <a:gd name="connsiteY5-1244" fmla="*/ 495558 h 1424419"/>
                <a:gd name="connsiteX6-1245" fmla="*/ 1303099 w 1306267"/>
                <a:gd name="connsiteY6-1246" fmla="*/ 952393 h 1424419"/>
                <a:gd name="connsiteX7-1247" fmla="*/ 1305306 w 1306267"/>
                <a:gd name="connsiteY7-1248" fmla="*/ 990115 h 1424419"/>
                <a:gd name="connsiteX8-1249" fmla="*/ 1255800 w 1306267"/>
                <a:gd name="connsiteY8-1250" fmla="*/ 1142552 h 1424419"/>
                <a:gd name="connsiteX9-1251" fmla="*/ 1172881 w 1306267"/>
                <a:gd name="connsiteY9-1252" fmla="*/ 1179342 h 1424419"/>
                <a:gd name="connsiteX10-1253" fmla="*/ 792288 w 1306267"/>
                <a:gd name="connsiteY10-1254" fmla="*/ 1385653 h 1424419"/>
                <a:gd name="connsiteX11-1255" fmla="*/ 522686 w 1306267"/>
                <a:gd name="connsiteY11-1256" fmla="*/ 1384922 h 1424419"/>
                <a:gd name="connsiteX12-1257" fmla="*/ 90241 w 1306267"/>
                <a:gd name="connsiteY12-1258" fmla="*/ 1150634 h 1424419"/>
                <a:gd name="connsiteX13-1259" fmla="*/ 48904 w 1306267"/>
                <a:gd name="connsiteY13-1260" fmla="*/ 1124403 h 1424419"/>
                <a:gd name="connsiteX14-1261" fmla="*/ 667 w 1306267"/>
                <a:gd name="connsiteY14-1262" fmla="*/ 999105 h 1424419"/>
                <a:gd name="connsiteX15-1263" fmla="*/ 0 w 1306267"/>
                <a:gd name="connsiteY15-1264" fmla="*/ 972364 h 1424419"/>
                <a:gd name="connsiteX16-1265" fmla="*/ 2496 w 1306267"/>
                <a:gd name="connsiteY16-1266" fmla="*/ 463106 h 1424419"/>
                <a:gd name="connsiteX17-1267" fmla="*/ 2458 w 1306267"/>
                <a:gd name="connsiteY17-1268" fmla="*/ 429563 h 1424419"/>
                <a:gd name="connsiteX18-1269" fmla="*/ 75248 w 1306267"/>
                <a:gd name="connsiteY18-1270" fmla="*/ 303202 h 1424419"/>
                <a:gd name="connsiteX19-1271" fmla="*/ 106293 w 1306267"/>
                <a:gd name="connsiteY19-1272" fmla="*/ 282597 h 1424419"/>
                <a:gd name="connsiteX20-1273" fmla="*/ 541533 w 1306267"/>
                <a:gd name="connsiteY20-1274" fmla="*/ 38110 h 1424419"/>
                <a:gd name="connsiteX21-1275" fmla="*/ 653528 w 1306267"/>
                <a:gd name="connsiteY21-1276" fmla="*/ 0 h 1424419"/>
                <a:gd name="connsiteX0-1277" fmla="*/ 653528 w 1306267"/>
                <a:gd name="connsiteY0-1278" fmla="*/ 0 h 1424419"/>
                <a:gd name="connsiteX1-1279" fmla="*/ 757287 w 1306267"/>
                <a:gd name="connsiteY1-1280" fmla="*/ 32444 h 1424419"/>
                <a:gd name="connsiteX2-1281" fmla="*/ 1206876 w 1306267"/>
                <a:gd name="connsiteY2-1282" fmla="*/ 284945 h 1424419"/>
                <a:gd name="connsiteX3-1283" fmla="*/ 1237706 w 1306267"/>
                <a:gd name="connsiteY3-1284" fmla="*/ 306775 h 1424419"/>
                <a:gd name="connsiteX4-1285" fmla="*/ 1301712 w 1306267"/>
                <a:gd name="connsiteY4-1286" fmla="*/ 442384 h 1424419"/>
                <a:gd name="connsiteX5-1287" fmla="*/ 1303099 w 1306267"/>
                <a:gd name="connsiteY5-1288" fmla="*/ 495558 h 1424419"/>
                <a:gd name="connsiteX6-1289" fmla="*/ 1303099 w 1306267"/>
                <a:gd name="connsiteY6-1290" fmla="*/ 952393 h 1424419"/>
                <a:gd name="connsiteX7-1291" fmla="*/ 1305306 w 1306267"/>
                <a:gd name="connsiteY7-1292" fmla="*/ 990115 h 1424419"/>
                <a:gd name="connsiteX8-1293" fmla="*/ 1255800 w 1306267"/>
                <a:gd name="connsiteY8-1294" fmla="*/ 1142552 h 1424419"/>
                <a:gd name="connsiteX9-1295" fmla="*/ 1172881 w 1306267"/>
                <a:gd name="connsiteY9-1296" fmla="*/ 1179342 h 1424419"/>
                <a:gd name="connsiteX10-1297" fmla="*/ 792288 w 1306267"/>
                <a:gd name="connsiteY10-1298" fmla="*/ 1385653 h 1424419"/>
                <a:gd name="connsiteX11-1299" fmla="*/ 522686 w 1306267"/>
                <a:gd name="connsiteY11-1300" fmla="*/ 1384922 h 1424419"/>
                <a:gd name="connsiteX12-1301" fmla="*/ 97009 w 1306267"/>
                <a:gd name="connsiteY12-1302" fmla="*/ 1161462 h 1424419"/>
                <a:gd name="connsiteX13-1303" fmla="*/ 48904 w 1306267"/>
                <a:gd name="connsiteY13-1304" fmla="*/ 1124403 h 1424419"/>
                <a:gd name="connsiteX14-1305" fmla="*/ 667 w 1306267"/>
                <a:gd name="connsiteY14-1306" fmla="*/ 999105 h 1424419"/>
                <a:gd name="connsiteX15-1307" fmla="*/ 0 w 1306267"/>
                <a:gd name="connsiteY15-1308" fmla="*/ 972364 h 1424419"/>
                <a:gd name="connsiteX16-1309" fmla="*/ 2496 w 1306267"/>
                <a:gd name="connsiteY16-1310" fmla="*/ 463106 h 1424419"/>
                <a:gd name="connsiteX17-1311" fmla="*/ 2458 w 1306267"/>
                <a:gd name="connsiteY17-1312" fmla="*/ 429563 h 1424419"/>
                <a:gd name="connsiteX18-1313" fmla="*/ 75248 w 1306267"/>
                <a:gd name="connsiteY18-1314" fmla="*/ 303202 h 1424419"/>
                <a:gd name="connsiteX19-1315" fmla="*/ 106293 w 1306267"/>
                <a:gd name="connsiteY19-1316" fmla="*/ 282597 h 1424419"/>
                <a:gd name="connsiteX20-1317" fmla="*/ 541533 w 1306267"/>
                <a:gd name="connsiteY20-1318" fmla="*/ 38110 h 1424419"/>
                <a:gd name="connsiteX21-1319" fmla="*/ 653528 w 1306267"/>
                <a:gd name="connsiteY21-1320" fmla="*/ 0 h 1424419"/>
                <a:gd name="connsiteX0-1321" fmla="*/ 653528 w 1306267"/>
                <a:gd name="connsiteY0-1322" fmla="*/ 0 h 1424419"/>
                <a:gd name="connsiteX1-1323" fmla="*/ 757287 w 1306267"/>
                <a:gd name="connsiteY1-1324" fmla="*/ 32444 h 1424419"/>
                <a:gd name="connsiteX2-1325" fmla="*/ 1206876 w 1306267"/>
                <a:gd name="connsiteY2-1326" fmla="*/ 284945 h 1424419"/>
                <a:gd name="connsiteX3-1327" fmla="*/ 1237706 w 1306267"/>
                <a:gd name="connsiteY3-1328" fmla="*/ 306775 h 1424419"/>
                <a:gd name="connsiteX4-1329" fmla="*/ 1301712 w 1306267"/>
                <a:gd name="connsiteY4-1330" fmla="*/ 442384 h 1424419"/>
                <a:gd name="connsiteX5-1331" fmla="*/ 1303099 w 1306267"/>
                <a:gd name="connsiteY5-1332" fmla="*/ 495558 h 1424419"/>
                <a:gd name="connsiteX6-1333" fmla="*/ 1303099 w 1306267"/>
                <a:gd name="connsiteY6-1334" fmla="*/ 952393 h 1424419"/>
                <a:gd name="connsiteX7-1335" fmla="*/ 1305306 w 1306267"/>
                <a:gd name="connsiteY7-1336" fmla="*/ 990115 h 1424419"/>
                <a:gd name="connsiteX8-1337" fmla="*/ 1255800 w 1306267"/>
                <a:gd name="connsiteY8-1338" fmla="*/ 1142552 h 1424419"/>
                <a:gd name="connsiteX9-1339" fmla="*/ 1172881 w 1306267"/>
                <a:gd name="connsiteY9-1340" fmla="*/ 1179342 h 1424419"/>
                <a:gd name="connsiteX10-1341" fmla="*/ 792288 w 1306267"/>
                <a:gd name="connsiteY10-1342" fmla="*/ 1385653 h 1424419"/>
                <a:gd name="connsiteX11-1343" fmla="*/ 522686 w 1306267"/>
                <a:gd name="connsiteY11-1344" fmla="*/ 1384922 h 1424419"/>
                <a:gd name="connsiteX12-1345" fmla="*/ 97009 w 1306267"/>
                <a:gd name="connsiteY12-1346" fmla="*/ 1161462 h 1424419"/>
                <a:gd name="connsiteX13-1347" fmla="*/ 48904 w 1306267"/>
                <a:gd name="connsiteY13-1348" fmla="*/ 1124403 h 1424419"/>
                <a:gd name="connsiteX14-1349" fmla="*/ 667 w 1306267"/>
                <a:gd name="connsiteY14-1350" fmla="*/ 999105 h 1424419"/>
                <a:gd name="connsiteX15-1351" fmla="*/ 0 w 1306267"/>
                <a:gd name="connsiteY15-1352" fmla="*/ 972364 h 1424419"/>
                <a:gd name="connsiteX16-1353" fmla="*/ 2496 w 1306267"/>
                <a:gd name="connsiteY16-1354" fmla="*/ 463106 h 1424419"/>
                <a:gd name="connsiteX17-1355" fmla="*/ 2458 w 1306267"/>
                <a:gd name="connsiteY17-1356" fmla="*/ 429563 h 1424419"/>
                <a:gd name="connsiteX18-1357" fmla="*/ 75248 w 1306267"/>
                <a:gd name="connsiteY18-1358" fmla="*/ 303202 h 1424419"/>
                <a:gd name="connsiteX19-1359" fmla="*/ 106293 w 1306267"/>
                <a:gd name="connsiteY19-1360" fmla="*/ 282597 h 1424419"/>
                <a:gd name="connsiteX20-1361" fmla="*/ 541533 w 1306267"/>
                <a:gd name="connsiteY20-1362" fmla="*/ 38110 h 1424419"/>
                <a:gd name="connsiteX21-1363" fmla="*/ 653528 w 1306267"/>
                <a:gd name="connsiteY21-1364" fmla="*/ 0 h 1424419"/>
                <a:gd name="connsiteX0-1365" fmla="*/ 653528 w 1306267"/>
                <a:gd name="connsiteY0-1366" fmla="*/ 0 h 1424419"/>
                <a:gd name="connsiteX1-1367" fmla="*/ 757287 w 1306267"/>
                <a:gd name="connsiteY1-1368" fmla="*/ 32444 h 1424419"/>
                <a:gd name="connsiteX2-1369" fmla="*/ 1206876 w 1306267"/>
                <a:gd name="connsiteY2-1370" fmla="*/ 284945 h 1424419"/>
                <a:gd name="connsiteX3-1371" fmla="*/ 1237706 w 1306267"/>
                <a:gd name="connsiteY3-1372" fmla="*/ 306775 h 1424419"/>
                <a:gd name="connsiteX4-1373" fmla="*/ 1301712 w 1306267"/>
                <a:gd name="connsiteY4-1374" fmla="*/ 442384 h 1424419"/>
                <a:gd name="connsiteX5-1375" fmla="*/ 1303099 w 1306267"/>
                <a:gd name="connsiteY5-1376" fmla="*/ 495558 h 1424419"/>
                <a:gd name="connsiteX6-1377" fmla="*/ 1303099 w 1306267"/>
                <a:gd name="connsiteY6-1378" fmla="*/ 952393 h 1424419"/>
                <a:gd name="connsiteX7-1379" fmla="*/ 1305306 w 1306267"/>
                <a:gd name="connsiteY7-1380" fmla="*/ 990115 h 1424419"/>
                <a:gd name="connsiteX8-1381" fmla="*/ 1255800 w 1306267"/>
                <a:gd name="connsiteY8-1382" fmla="*/ 1142552 h 1424419"/>
                <a:gd name="connsiteX9-1383" fmla="*/ 1172881 w 1306267"/>
                <a:gd name="connsiteY9-1384" fmla="*/ 1179342 h 1424419"/>
                <a:gd name="connsiteX10-1385" fmla="*/ 792288 w 1306267"/>
                <a:gd name="connsiteY10-1386" fmla="*/ 1385653 h 1424419"/>
                <a:gd name="connsiteX11-1387" fmla="*/ 522686 w 1306267"/>
                <a:gd name="connsiteY11-1388" fmla="*/ 1384922 h 1424419"/>
                <a:gd name="connsiteX12-1389" fmla="*/ 97009 w 1306267"/>
                <a:gd name="connsiteY12-1390" fmla="*/ 1161462 h 1424419"/>
                <a:gd name="connsiteX13-1391" fmla="*/ 44843 w 1306267"/>
                <a:gd name="connsiteY13-1392" fmla="*/ 1118989 h 1424419"/>
                <a:gd name="connsiteX14-1393" fmla="*/ 667 w 1306267"/>
                <a:gd name="connsiteY14-1394" fmla="*/ 999105 h 1424419"/>
                <a:gd name="connsiteX15-1395" fmla="*/ 0 w 1306267"/>
                <a:gd name="connsiteY15-1396" fmla="*/ 972364 h 1424419"/>
                <a:gd name="connsiteX16-1397" fmla="*/ 2496 w 1306267"/>
                <a:gd name="connsiteY16-1398" fmla="*/ 463106 h 1424419"/>
                <a:gd name="connsiteX17-1399" fmla="*/ 2458 w 1306267"/>
                <a:gd name="connsiteY17-1400" fmla="*/ 429563 h 1424419"/>
                <a:gd name="connsiteX18-1401" fmla="*/ 75248 w 1306267"/>
                <a:gd name="connsiteY18-1402" fmla="*/ 303202 h 1424419"/>
                <a:gd name="connsiteX19-1403" fmla="*/ 106293 w 1306267"/>
                <a:gd name="connsiteY19-1404" fmla="*/ 282597 h 1424419"/>
                <a:gd name="connsiteX20-1405" fmla="*/ 541533 w 1306267"/>
                <a:gd name="connsiteY20-1406" fmla="*/ 38110 h 1424419"/>
                <a:gd name="connsiteX21-1407" fmla="*/ 653528 w 1306267"/>
                <a:gd name="connsiteY21-1408" fmla="*/ 0 h 1424419"/>
                <a:gd name="connsiteX0-1409" fmla="*/ 653528 w 1306267"/>
                <a:gd name="connsiteY0-1410" fmla="*/ 0 h 1424419"/>
                <a:gd name="connsiteX1-1411" fmla="*/ 757287 w 1306267"/>
                <a:gd name="connsiteY1-1412" fmla="*/ 32444 h 1424419"/>
                <a:gd name="connsiteX2-1413" fmla="*/ 1206876 w 1306267"/>
                <a:gd name="connsiteY2-1414" fmla="*/ 284945 h 1424419"/>
                <a:gd name="connsiteX3-1415" fmla="*/ 1237706 w 1306267"/>
                <a:gd name="connsiteY3-1416" fmla="*/ 306775 h 1424419"/>
                <a:gd name="connsiteX4-1417" fmla="*/ 1301712 w 1306267"/>
                <a:gd name="connsiteY4-1418" fmla="*/ 442384 h 1424419"/>
                <a:gd name="connsiteX5-1419" fmla="*/ 1303099 w 1306267"/>
                <a:gd name="connsiteY5-1420" fmla="*/ 495558 h 1424419"/>
                <a:gd name="connsiteX6-1421" fmla="*/ 1303099 w 1306267"/>
                <a:gd name="connsiteY6-1422" fmla="*/ 952393 h 1424419"/>
                <a:gd name="connsiteX7-1423" fmla="*/ 1305306 w 1306267"/>
                <a:gd name="connsiteY7-1424" fmla="*/ 990115 h 1424419"/>
                <a:gd name="connsiteX8-1425" fmla="*/ 1255800 w 1306267"/>
                <a:gd name="connsiteY8-1426" fmla="*/ 1142552 h 1424419"/>
                <a:gd name="connsiteX9-1427" fmla="*/ 1172881 w 1306267"/>
                <a:gd name="connsiteY9-1428" fmla="*/ 1179342 h 1424419"/>
                <a:gd name="connsiteX10-1429" fmla="*/ 792288 w 1306267"/>
                <a:gd name="connsiteY10-1430" fmla="*/ 1385653 h 1424419"/>
                <a:gd name="connsiteX11-1431" fmla="*/ 522686 w 1306267"/>
                <a:gd name="connsiteY11-1432" fmla="*/ 1384922 h 1424419"/>
                <a:gd name="connsiteX12-1433" fmla="*/ 97009 w 1306267"/>
                <a:gd name="connsiteY12-1434" fmla="*/ 1161462 h 1424419"/>
                <a:gd name="connsiteX13-1435" fmla="*/ 44843 w 1306267"/>
                <a:gd name="connsiteY13-1436" fmla="*/ 1118989 h 1424419"/>
                <a:gd name="connsiteX14-1437" fmla="*/ 667 w 1306267"/>
                <a:gd name="connsiteY14-1438" fmla="*/ 999105 h 1424419"/>
                <a:gd name="connsiteX15-1439" fmla="*/ 0 w 1306267"/>
                <a:gd name="connsiteY15-1440" fmla="*/ 972364 h 1424419"/>
                <a:gd name="connsiteX16-1441" fmla="*/ 2496 w 1306267"/>
                <a:gd name="connsiteY16-1442" fmla="*/ 463106 h 1424419"/>
                <a:gd name="connsiteX17-1443" fmla="*/ 2458 w 1306267"/>
                <a:gd name="connsiteY17-1444" fmla="*/ 429563 h 1424419"/>
                <a:gd name="connsiteX18-1445" fmla="*/ 75248 w 1306267"/>
                <a:gd name="connsiteY18-1446" fmla="*/ 303202 h 1424419"/>
                <a:gd name="connsiteX19-1447" fmla="*/ 106293 w 1306267"/>
                <a:gd name="connsiteY19-1448" fmla="*/ 282597 h 1424419"/>
                <a:gd name="connsiteX20-1449" fmla="*/ 541533 w 1306267"/>
                <a:gd name="connsiteY20-1450" fmla="*/ 38110 h 1424419"/>
                <a:gd name="connsiteX21-1451" fmla="*/ 653528 w 1306267"/>
                <a:gd name="connsiteY21-1452" fmla="*/ 0 h 1424419"/>
                <a:gd name="connsiteX0-1453" fmla="*/ 653528 w 1306267"/>
                <a:gd name="connsiteY0-1454" fmla="*/ 0 h 1424419"/>
                <a:gd name="connsiteX1-1455" fmla="*/ 757287 w 1306267"/>
                <a:gd name="connsiteY1-1456" fmla="*/ 32444 h 1424419"/>
                <a:gd name="connsiteX2-1457" fmla="*/ 1206876 w 1306267"/>
                <a:gd name="connsiteY2-1458" fmla="*/ 284945 h 1424419"/>
                <a:gd name="connsiteX3-1459" fmla="*/ 1237706 w 1306267"/>
                <a:gd name="connsiteY3-1460" fmla="*/ 306775 h 1424419"/>
                <a:gd name="connsiteX4-1461" fmla="*/ 1301712 w 1306267"/>
                <a:gd name="connsiteY4-1462" fmla="*/ 442384 h 1424419"/>
                <a:gd name="connsiteX5-1463" fmla="*/ 1303099 w 1306267"/>
                <a:gd name="connsiteY5-1464" fmla="*/ 495558 h 1424419"/>
                <a:gd name="connsiteX6-1465" fmla="*/ 1303099 w 1306267"/>
                <a:gd name="connsiteY6-1466" fmla="*/ 952393 h 1424419"/>
                <a:gd name="connsiteX7-1467" fmla="*/ 1305306 w 1306267"/>
                <a:gd name="connsiteY7-1468" fmla="*/ 990115 h 1424419"/>
                <a:gd name="connsiteX8-1469" fmla="*/ 1255800 w 1306267"/>
                <a:gd name="connsiteY8-1470" fmla="*/ 1142552 h 1424419"/>
                <a:gd name="connsiteX9-1471" fmla="*/ 1172881 w 1306267"/>
                <a:gd name="connsiteY9-1472" fmla="*/ 1179342 h 1424419"/>
                <a:gd name="connsiteX10-1473" fmla="*/ 792288 w 1306267"/>
                <a:gd name="connsiteY10-1474" fmla="*/ 1385653 h 1424419"/>
                <a:gd name="connsiteX11-1475" fmla="*/ 522686 w 1306267"/>
                <a:gd name="connsiteY11-1476" fmla="*/ 1384922 h 1424419"/>
                <a:gd name="connsiteX12-1477" fmla="*/ 97009 w 1306267"/>
                <a:gd name="connsiteY12-1478" fmla="*/ 1161462 h 1424419"/>
                <a:gd name="connsiteX13-1479" fmla="*/ 44843 w 1306267"/>
                <a:gd name="connsiteY13-1480" fmla="*/ 1118989 h 1424419"/>
                <a:gd name="connsiteX14-1481" fmla="*/ 667 w 1306267"/>
                <a:gd name="connsiteY14-1482" fmla="*/ 999105 h 1424419"/>
                <a:gd name="connsiteX15-1483" fmla="*/ 0 w 1306267"/>
                <a:gd name="connsiteY15-1484" fmla="*/ 972364 h 1424419"/>
                <a:gd name="connsiteX16-1485" fmla="*/ 2496 w 1306267"/>
                <a:gd name="connsiteY16-1486" fmla="*/ 463106 h 1424419"/>
                <a:gd name="connsiteX17-1487" fmla="*/ 2458 w 1306267"/>
                <a:gd name="connsiteY17-1488" fmla="*/ 429563 h 1424419"/>
                <a:gd name="connsiteX18-1489" fmla="*/ 75248 w 1306267"/>
                <a:gd name="connsiteY18-1490" fmla="*/ 303202 h 1424419"/>
                <a:gd name="connsiteX19-1491" fmla="*/ 106293 w 1306267"/>
                <a:gd name="connsiteY19-1492" fmla="*/ 282597 h 1424419"/>
                <a:gd name="connsiteX20-1493" fmla="*/ 541533 w 1306267"/>
                <a:gd name="connsiteY20-1494" fmla="*/ 38110 h 1424419"/>
                <a:gd name="connsiteX21-1495" fmla="*/ 653528 w 1306267"/>
                <a:gd name="connsiteY21-1496" fmla="*/ 0 h 1424419"/>
                <a:gd name="connsiteX0-1497" fmla="*/ 653528 w 1306267"/>
                <a:gd name="connsiteY0-1498" fmla="*/ 0 h 1424419"/>
                <a:gd name="connsiteX1-1499" fmla="*/ 757287 w 1306267"/>
                <a:gd name="connsiteY1-1500" fmla="*/ 32444 h 1424419"/>
                <a:gd name="connsiteX2-1501" fmla="*/ 1206876 w 1306267"/>
                <a:gd name="connsiteY2-1502" fmla="*/ 284945 h 1424419"/>
                <a:gd name="connsiteX3-1503" fmla="*/ 1237706 w 1306267"/>
                <a:gd name="connsiteY3-1504" fmla="*/ 306775 h 1424419"/>
                <a:gd name="connsiteX4-1505" fmla="*/ 1301712 w 1306267"/>
                <a:gd name="connsiteY4-1506" fmla="*/ 442384 h 1424419"/>
                <a:gd name="connsiteX5-1507" fmla="*/ 1303099 w 1306267"/>
                <a:gd name="connsiteY5-1508" fmla="*/ 495558 h 1424419"/>
                <a:gd name="connsiteX6-1509" fmla="*/ 1303099 w 1306267"/>
                <a:gd name="connsiteY6-1510" fmla="*/ 952393 h 1424419"/>
                <a:gd name="connsiteX7-1511" fmla="*/ 1305306 w 1306267"/>
                <a:gd name="connsiteY7-1512" fmla="*/ 990115 h 1424419"/>
                <a:gd name="connsiteX8-1513" fmla="*/ 1255800 w 1306267"/>
                <a:gd name="connsiteY8-1514" fmla="*/ 1142552 h 1424419"/>
                <a:gd name="connsiteX9-1515" fmla="*/ 1172881 w 1306267"/>
                <a:gd name="connsiteY9-1516" fmla="*/ 1179342 h 1424419"/>
                <a:gd name="connsiteX10-1517" fmla="*/ 792288 w 1306267"/>
                <a:gd name="connsiteY10-1518" fmla="*/ 1385653 h 1424419"/>
                <a:gd name="connsiteX11-1519" fmla="*/ 522686 w 1306267"/>
                <a:gd name="connsiteY11-1520" fmla="*/ 1384922 h 1424419"/>
                <a:gd name="connsiteX12-1521" fmla="*/ 94302 w 1306267"/>
                <a:gd name="connsiteY12-1522" fmla="*/ 1158755 h 1424419"/>
                <a:gd name="connsiteX13-1523" fmla="*/ 44843 w 1306267"/>
                <a:gd name="connsiteY13-1524" fmla="*/ 1118989 h 1424419"/>
                <a:gd name="connsiteX14-1525" fmla="*/ 667 w 1306267"/>
                <a:gd name="connsiteY14-1526" fmla="*/ 999105 h 1424419"/>
                <a:gd name="connsiteX15-1527" fmla="*/ 0 w 1306267"/>
                <a:gd name="connsiteY15-1528" fmla="*/ 972364 h 1424419"/>
                <a:gd name="connsiteX16-1529" fmla="*/ 2496 w 1306267"/>
                <a:gd name="connsiteY16-1530" fmla="*/ 463106 h 1424419"/>
                <a:gd name="connsiteX17-1531" fmla="*/ 2458 w 1306267"/>
                <a:gd name="connsiteY17-1532" fmla="*/ 429563 h 1424419"/>
                <a:gd name="connsiteX18-1533" fmla="*/ 75248 w 1306267"/>
                <a:gd name="connsiteY18-1534" fmla="*/ 303202 h 1424419"/>
                <a:gd name="connsiteX19-1535" fmla="*/ 106293 w 1306267"/>
                <a:gd name="connsiteY19-1536" fmla="*/ 282597 h 1424419"/>
                <a:gd name="connsiteX20-1537" fmla="*/ 541533 w 1306267"/>
                <a:gd name="connsiteY20-1538" fmla="*/ 38110 h 1424419"/>
                <a:gd name="connsiteX21-1539" fmla="*/ 653528 w 1306267"/>
                <a:gd name="connsiteY21-1540" fmla="*/ 0 h 1424419"/>
                <a:gd name="connsiteX0-1541" fmla="*/ 653528 w 1306267"/>
                <a:gd name="connsiteY0-1542" fmla="*/ 0 h 1424419"/>
                <a:gd name="connsiteX1-1543" fmla="*/ 757287 w 1306267"/>
                <a:gd name="connsiteY1-1544" fmla="*/ 32444 h 1424419"/>
                <a:gd name="connsiteX2-1545" fmla="*/ 1206876 w 1306267"/>
                <a:gd name="connsiteY2-1546" fmla="*/ 284945 h 1424419"/>
                <a:gd name="connsiteX3-1547" fmla="*/ 1237706 w 1306267"/>
                <a:gd name="connsiteY3-1548" fmla="*/ 306775 h 1424419"/>
                <a:gd name="connsiteX4-1549" fmla="*/ 1301712 w 1306267"/>
                <a:gd name="connsiteY4-1550" fmla="*/ 442384 h 1424419"/>
                <a:gd name="connsiteX5-1551" fmla="*/ 1303099 w 1306267"/>
                <a:gd name="connsiteY5-1552" fmla="*/ 495558 h 1424419"/>
                <a:gd name="connsiteX6-1553" fmla="*/ 1303099 w 1306267"/>
                <a:gd name="connsiteY6-1554" fmla="*/ 952393 h 1424419"/>
                <a:gd name="connsiteX7-1555" fmla="*/ 1305306 w 1306267"/>
                <a:gd name="connsiteY7-1556" fmla="*/ 990115 h 1424419"/>
                <a:gd name="connsiteX8-1557" fmla="*/ 1255800 w 1306267"/>
                <a:gd name="connsiteY8-1558" fmla="*/ 1142552 h 1424419"/>
                <a:gd name="connsiteX9-1559" fmla="*/ 1172881 w 1306267"/>
                <a:gd name="connsiteY9-1560" fmla="*/ 1179342 h 1424419"/>
                <a:gd name="connsiteX10-1561" fmla="*/ 792288 w 1306267"/>
                <a:gd name="connsiteY10-1562" fmla="*/ 1385653 h 1424419"/>
                <a:gd name="connsiteX11-1563" fmla="*/ 522686 w 1306267"/>
                <a:gd name="connsiteY11-1564" fmla="*/ 1384922 h 1424419"/>
                <a:gd name="connsiteX12-1565" fmla="*/ 94302 w 1306267"/>
                <a:gd name="connsiteY12-1566" fmla="*/ 1158755 h 1424419"/>
                <a:gd name="connsiteX13-1567" fmla="*/ 39429 w 1306267"/>
                <a:gd name="connsiteY13-1568" fmla="*/ 1117635 h 1424419"/>
                <a:gd name="connsiteX14-1569" fmla="*/ 667 w 1306267"/>
                <a:gd name="connsiteY14-1570" fmla="*/ 999105 h 1424419"/>
                <a:gd name="connsiteX15-1571" fmla="*/ 0 w 1306267"/>
                <a:gd name="connsiteY15-1572" fmla="*/ 972364 h 1424419"/>
                <a:gd name="connsiteX16-1573" fmla="*/ 2496 w 1306267"/>
                <a:gd name="connsiteY16-1574" fmla="*/ 463106 h 1424419"/>
                <a:gd name="connsiteX17-1575" fmla="*/ 2458 w 1306267"/>
                <a:gd name="connsiteY17-1576" fmla="*/ 429563 h 1424419"/>
                <a:gd name="connsiteX18-1577" fmla="*/ 75248 w 1306267"/>
                <a:gd name="connsiteY18-1578" fmla="*/ 303202 h 1424419"/>
                <a:gd name="connsiteX19-1579" fmla="*/ 106293 w 1306267"/>
                <a:gd name="connsiteY19-1580" fmla="*/ 282597 h 1424419"/>
                <a:gd name="connsiteX20-1581" fmla="*/ 541533 w 1306267"/>
                <a:gd name="connsiteY20-1582" fmla="*/ 38110 h 1424419"/>
                <a:gd name="connsiteX21-1583" fmla="*/ 653528 w 1306267"/>
                <a:gd name="connsiteY21-1584" fmla="*/ 0 h 1424419"/>
                <a:gd name="connsiteX0-1585" fmla="*/ 653528 w 1305333"/>
                <a:gd name="connsiteY0-1586" fmla="*/ 0 h 1424419"/>
                <a:gd name="connsiteX1-1587" fmla="*/ 757287 w 1305333"/>
                <a:gd name="connsiteY1-1588" fmla="*/ 32444 h 1424419"/>
                <a:gd name="connsiteX2-1589" fmla="*/ 1206876 w 1305333"/>
                <a:gd name="connsiteY2-1590" fmla="*/ 284945 h 1424419"/>
                <a:gd name="connsiteX3-1591" fmla="*/ 1237706 w 1305333"/>
                <a:gd name="connsiteY3-1592" fmla="*/ 306775 h 1424419"/>
                <a:gd name="connsiteX4-1593" fmla="*/ 1301712 w 1305333"/>
                <a:gd name="connsiteY4-1594" fmla="*/ 442384 h 1424419"/>
                <a:gd name="connsiteX5-1595" fmla="*/ 1303099 w 1305333"/>
                <a:gd name="connsiteY5-1596" fmla="*/ 495558 h 1424419"/>
                <a:gd name="connsiteX6-1597" fmla="*/ 1303099 w 1305333"/>
                <a:gd name="connsiteY6-1598" fmla="*/ 952393 h 1424419"/>
                <a:gd name="connsiteX7-1599" fmla="*/ 1305306 w 1305333"/>
                <a:gd name="connsiteY7-1600" fmla="*/ 990115 h 1424419"/>
                <a:gd name="connsiteX8-1601" fmla="*/ 1227376 w 1305333"/>
                <a:gd name="connsiteY8-1602" fmla="*/ 1152027 h 1424419"/>
                <a:gd name="connsiteX9-1603" fmla="*/ 1172881 w 1305333"/>
                <a:gd name="connsiteY9-1604" fmla="*/ 1179342 h 1424419"/>
                <a:gd name="connsiteX10-1605" fmla="*/ 792288 w 1305333"/>
                <a:gd name="connsiteY10-1606" fmla="*/ 1385653 h 1424419"/>
                <a:gd name="connsiteX11-1607" fmla="*/ 522686 w 1305333"/>
                <a:gd name="connsiteY11-1608" fmla="*/ 1384922 h 1424419"/>
                <a:gd name="connsiteX12-1609" fmla="*/ 94302 w 1305333"/>
                <a:gd name="connsiteY12-1610" fmla="*/ 1158755 h 1424419"/>
                <a:gd name="connsiteX13-1611" fmla="*/ 39429 w 1305333"/>
                <a:gd name="connsiteY13-1612" fmla="*/ 1117635 h 1424419"/>
                <a:gd name="connsiteX14-1613" fmla="*/ 667 w 1305333"/>
                <a:gd name="connsiteY14-1614" fmla="*/ 999105 h 1424419"/>
                <a:gd name="connsiteX15-1615" fmla="*/ 0 w 1305333"/>
                <a:gd name="connsiteY15-1616" fmla="*/ 972364 h 1424419"/>
                <a:gd name="connsiteX16-1617" fmla="*/ 2496 w 1305333"/>
                <a:gd name="connsiteY16-1618" fmla="*/ 463106 h 1424419"/>
                <a:gd name="connsiteX17-1619" fmla="*/ 2458 w 1305333"/>
                <a:gd name="connsiteY17-1620" fmla="*/ 429563 h 1424419"/>
                <a:gd name="connsiteX18-1621" fmla="*/ 75248 w 1305333"/>
                <a:gd name="connsiteY18-1622" fmla="*/ 303202 h 1424419"/>
                <a:gd name="connsiteX19-1623" fmla="*/ 106293 w 1305333"/>
                <a:gd name="connsiteY19-1624" fmla="*/ 282597 h 1424419"/>
                <a:gd name="connsiteX20-1625" fmla="*/ 541533 w 1305333"/>
                <a:gd name="connsiteY20-1626" fmla="*/ 38110 h 1424419"/>
                <a:gd name="connsiteX21-1627" fmla="*/ 653528 w 1305333"/>
                <a:gd name="connsiteY21-1628" fmla="*/ 0 h 1424419"/>
                <a:gd name="connsiteX0-1629" fmla="*/ 653528 w 1305333"/>
                <a:gd name="connsiteY0-1630" fmla="*/ 0 h 1424419"/>
                <a:gd name="connsiteX1-1631" fmla="*/ 757287 w 1305333"/>
                <a:gd name="connsiteY1-1632" fmla="*/ 32444 h 1424419"/>
                <a:gd name="connsiteX2-1633" fmla="*/ 1206876 w 1305333"/>
                <a:gd name="connsiteY2-1634" fmla="*/ 284945 h 1424419"/>
                <a:gd name="connsiteX3-1635" fmla="*/ 1237706 w 1305333"/>
                <a:gd name="connsiteY3-1636" fmla="*/ 306775 h 1424419"/>
                <a:gd name="connsiteX4-1637" fmla="*/ 1301712 w 1305333"/>
                <a:gd name="connsiteY4-1638" fmla="*/ 442384 h 1424419"/>
                <a:gd name="connsiteX5-1639" fmla="*/ 1303099 w 1305333"/>
                <a:gd name="connsiteY5-1640" fmla="*/ 495558 h 1424419"/>
                <a:gd name="connsiteX6-1641" fmla="*/ 1303099 w 1305333"/>
                <a:gd name="connsiteY6-1642" fmla="*/ 952393 h 1424419"/>
                <a:gd name="connsiteX7-1643" fmla="*/ 1302599 w 1305333"/>
                <a:gd name="connsiteY7-1644" fmla="*/ 1003650 h 1424419"/>
                <a:gd name="connsiteX8-1645" fmla="*/ 1227376 w 1305333"/>
                <a:gd name="connsiteY8-1646" fmla="*/ 1152027 h 1424419"/>
                <a:gd name="connsiteX9-1647" fmla="*/ 1172881 w 1305333"/>
                <a:gd name="connsiteY9-1648" fmla="*/ 1179342 h 1424419"/>
                <a:gd name="connsiteX10-1649" fmla="*/ 792288 w 1305333"/>
                <a:gd name="connsiteY10-1650" fmla="*/ 1385653 h 1424419"/>
                <a:gd name="connsiteX11-1651" fmla="*/ 522686 w 1305333"/>
                <a:gd name="connsiteY11-1652" fmla="*/ 1384922 h 1424419"/>
                <a:gd name="connsiteX12-1653" fmla="*/ 94302 w 1305333"/>
                <a:gd name="connsiteY12-1654" fmla="*/ 1158755 h 1424419"/>
                <a:gd name="connsiteX13-1655" fmla="*/ 39429 w 1305333"/>
                <a:gd name="connsiteY13-1656" fmla="*/ 1117635 h 1424419"/>
                <a:gd name="connsiteX14-1657" fmla="*/ 667 w 1305333"/>
                <a:gd name="connsiteY14-1658" fmla="*/ 999105 h 1424419"/>
                <a:gd name="connsiteX15-1659" fmla="*/ 0 w 1305333"/>
                <a:gd name="connsiteY15-1660" fmla="*/ 972364 h 1424419"/>
                <a:gd name="connsiteX16-1661" fmla="*/ 2496 w 1305333"/>
                <a:gd name="connsiteY16-1662" fmla="*/ 463106 h 1424419"/>
                <a:gd name="connsiteX17-1663" fmla="*/ 2458 w 1305333"/>
                <a:gd name="connsiteY17-1664" fmla="*/ 429563 h 1424419"/>
                <a:gd name="connsiteX18-1665" fmla="*/ 75248 w 1305333"/>
                <a:gd name="connsiteY18-1666" fmla="*/ 303202 h 1424419"/>
                <a:gd name="connsiteX19-1667" fmla="*/ 106293 w 1305333"/>
                <a:gd name="connsiteY19-1668" fmla="*/ 282597 h 1424419"/>
                <a:gd name="connsiteX20-1669" fmla="*/ 541533 w 1305333"/>
                <a:gd name="connsiteY20-1670" fmla="*/ 38110 h 1424419"/>
                <a:gd name="connsiteX21-1671" fmla="*/ 653528 w 1305333"/>
                <a:gd name="connsiteY21-1672" fmla="*/ 0 h 1424419"/>
                <a:gd name="connsiteX0-1673" fmla="*/ 653528 w 1305080"/>
                <a:gd name="connsiteY0-1674" fmla="*/ 0 h 1424419"/>
                <a:gd name="connsiteX1-1675" fmla="*/ 757287 w 1305080"/>
                <a:gd name="connsiteY1-1676" fmla="*/ 32444 h 1424419"/>
                <a:gd name="connsiteX2-1677" fmla="*/ 1206876 w 1305080"/>
                <a:gd name="connsiteY2-1678" fmla="*/ 284945 h 1424419"/>
                <a:gd name="connsiteX3-1679" fmla="*/ 1237706 w 1305080"/>
                <a:gd name="connsiteY3-1680" fmla="*/ 306775 h 1424419"/>
                <a:gd name="connsiteX4-1681" fmla="*/ 1301712 w 1305080"/>
                <a:gd name="connsiteY4-1682" fmla="*/ 442384 h 1424419"/>
                <a:gd name="connsiteX5-1683" fmla="*/ 1303099 w 1305080"/>
                <a:gd name="connsiteY5-1684" fmla="*/ 495558 h 1424419"/>
                <a:gd name="connsiteX6-1685" fmla="*/ 1301746 w 1305080"/>
                <a:gd name="connsiteY6-1686" fmla="*/ 953747 h 1424419"/>
                <a:gd name="connsiteX7-1687" fmla="*/ 1302599 w 1305080"/>
                <a:gd name="connsiteY7-1688" fmla="*/ 1003650 h 1424419"/>
                <a:gd name="connsiteX8-1689" fmla="*/ 1227376 w 1305080"/>
                <a:gd name="connsiteY8-1690" fmla="*/ 1152027 h 1424419"/>
                <a:gd name="connsiteX9-1691" fmla="*/ 1172881 w 1305080"/>
                <a:gd name="connsiteY9-1692" fmla="*/ 1179342 h 1424419"/>
                <a:gd name="connsiteX10-1693" fmla="*/ 792288 w 1305080"/>
                <a:gd name="connsiteY10-1694" fmla="*/ 1385653 h 1424419"/>
                <a:gd name="connsiteX11-1695" fmla="*/ 522686 w 1305080"/>
                <a:gd name="connsiteY11-1696" fmla="*/ 1384922 h 1424419"/>
                <a:gd name="connsiteX12-1697" fmla="*/ 94302 w 1305080"/>
                <a:gd name="connsiteY12-1698" fmla="*/ 1158755 h 1424419"/>
                <a:gd name="connsiteX13-1699" fmla="*/ 39429 w 1305080"/>
                <a:gd name="connsiteY13-1700" fmla="*/ 1117635 h 1424419"/>
                <a:gd name="connsiteX14-1701" fmla="*/ 667 w 1305080"/>
                <a:gd name="connsiteY14-1702" fmla="*/ 999105 h 1424419"/>
                <a:gd name="connsiteX15-1703" fmla="*/ 0 w 1305080"/>
                <a:gd name="connsiteY15-1704" fmla="*/ 972364 h 1424419"/>
                <a:gd name="connsiteX16-1705" fmla="*/ 2496 w 1305080"/>
                <a:gd name="connsiteY16-1706" fmla="*/ 463106 h 1424419"/>
                <a:gd name="connsiteX17-1707" fmla="*/ 2458 w 1305080"/>
                <a:gd name="connsiteY17-1708" fmla="*/ 429563 h 1424419"/>
                <a:gd name="connsiteX18-1709" fmla="*/ 75248 w 1305080"/>
                <a:gd name="connsiteY18-1710" fmla="*/ 303202 h 1424419"/>
                <a:gd name="connsiteX19-1711" fmla="*/ 106293 w 1305080"/>
                <a:gd name="connsiteY19-1712" fmla="*/ 282597 h 1424419"/>
                <a:gd name="connsiteX20-1713" fmla="*/ 541533 w 1305080"/>
                <a:gd name="connsiteY20-1714" fmla="*/ 38110 h 1424419"/>
                <a:gd name="connsiteX21-1715" fmla="*/ 653528 w 1305080"/>
                <a:gd name="connsiteY21-1716" fmla="*/ 0 h 1424419"/>
                <a:gd name="connsiteX0-1717" fmla="*/ 653528 w 1305299"/>
                <a:gd name="connsiteY0-1718" fmla="*/ 0 h 1424419"/>
                <a:gd name="connsiteX1-1719" fmla="*/ 757287 w 1305299"/>
                <a:gd name="connsiteY1-1720" fmla="*/ 32444 h 1424419"/>
                <a:gd name="connsiteX2-1721" fmla="*/ 1206876 w 1305299"/>
                <a:gd name="connsiteY2-1722" fmla="*/ 284945 h 1424419"/>
                <a:gd name="connsiteX3-1723" fmla="*/ 1237706 w 1305299"/>
                <a:gd name="connsiteY3-1724" fmla="*/ 306775 h 1424419"/>
                <a:gd name="connsiteX4-1725" fmla="*/ 1301712 w 1305299"/>
                <a:gd name="connsiteY4-1726" fmla="*/ 442384 h 1424419"/>
                <a:gd name="connsiteX5-1727" fmla="*/ 1303099 w 1305299"/>
                <a:gd name="connsiteY5-1728" fmla="*/ 495558 h 1424419"/>
                <a:gd name="connsiteX6-1729" fmla="*/ 1301746 w 1305299"/>
                <a:gd name="connsiteY6-1730" fmla="*/ 953747 h 1424419"/>
                <a:gd name="connsiteX7-1731" fmla="*/ 1302599 w 1305299"/>
                <a:gd name="connsiteY7-1732" fmla="*/ 1003650 h 1424419"/>
                <a:gd name="connsiteX8-1733" fmla="*/ 1227376 w 1305299"/>
                <a:gd name="connsiteY8-1734" fmla="*/ 1152027 h 1424419"/>
                <a:gd name="connsiteX9-1735" fmla="*/ 1172881 w 1305299"/>
                <a:gd name="connsiteY9-1736" fmla="*/ 1179342 h 1424419"/>
                <a:gd name="connsiteX10-1737" fmla="*/ 792288 w 1305299"/>
                <a:gd name="connsiteY10-1738" fmla="*/ 1385653 h 1424419"/>
                <a:gd name="connsiteX11-1739" fmla="*/ 522686 w 1305299"/>
                <a:gd name="connsiteY11-1740" fmla="*/ 1384922 h 1424419"/>
                <a:gd name="connsiteX12-1741" fmla="*/ 94302 w 1305299"/>
                <a:gd name="connsiteY12-1742" fmla="*/ 1158755 h 1424419"/>
                <a:gd name="connsiteX13-1743" fmla="*/ 39429 w 1305299"/>
                <a:gd name="connsiteY13-1744" fmla="*/ 1117635 h 1424419"/>
                <a:gd name="connsiteX14-1745" fmla="*/ 667 w 1305299"/>
                <a:gd name="connsiteY14-1746" fmla="*/ 999105 h 1424419"/>
                <a:gd name="connsiteX15-1747" fmla="*/ 0 w 1305299"/>
                <a:gd name="connsiteY15-1748" fmla="*/ 972364 h 1424419"/>
                <a:gd name="connsiteX16-1749" fmla="*/ 2496 w 1305299"/>
                <a:gd name="connsiteY16-1750" fmla="*/ 463106 h 1424419"/>
                <a:gd name="connsiteX17-1751" fmla="*/ 2458 w 1305299"/>
                <a:gd name="connsiteY17-1752" fmla="*/ 429563 h 1424419"/>
                <a:gd name="connsiteX18-1753" fmla="*/ 75248 w 1305299"/>
                <a:gd name="connsiteY18-1754" fmla="*/ 303202 h 1424419"/>
                <a:gd name="connsiteX19-1755" fmla="*/ 106293 w 1305299"/>
                <a:gd name="connsiteY19-1756" fmla="*/ 282597 h 1424419"/>
                <a:gd name="connsiteX20-1757" fmla="*/ 541533 w 1305299"/>
                <a:gd name="connsiteY20-1758" fmla="*/ 38110 h 1424419"/>
                <a:gd name="connsiteX21-1759" fmla="*/ 653528 w 1305299"/>
                <a:gd name="connsiteY21-1760" fmla="*/ 0 h 1424419"/>
                <a:gd name="connsiteX0-1761" fmla="*/ 653528 w 1306646"/>
                <a:gd name="connsiteY0-1762" fmla="*/ 0 h 1424419"/>
                <a:gd name="connsiteX1-1763" fmla="*/ 757287 w 1306646"/>
                <a:gd name="connsiteY1-1764" fmla="*/ 32444 h 1424419"/>
                <a:gd name="connsiteX2-1765" fmla="*/ 1206876 w 1306646"/>
                <a:gd name="connsiteY2-1766" fmla="*/ 284945 h 1424419"/>
                <a:gd name="connsiteX3-1767" fmla="*/ 1237706 w 1306646"/>
                <a:gd name="connsiteY3-1768" fmla="*/ 306775 h 1424419"/>
                <a:gd name="connsiteX4-1769" fmla="*/ 1301712 w 1306646"/>
                <a:gd name="connsiteY4-1770" fmla="*/ 442384 h 1424419"/>
                <a:gd name="connsiteX5-1771" fmla="*/ 1303099 w 1306646"/>
                <a:gd name="connsiteY5-1772" fmla="*/ 495558 h 1424419"/>
                <a:gd name="connsiteX6-1773" fmla="*/ 1301746 w 1306646"/>
                <a:gd name="connsiteY6-1774" fmla="*/ 953747 h 1424419"/>
                <a:gd name="connsiteX7-1775" fmla="*/ 1302599 w 1306646"/>
                <a:gd name="connsiteY7-1776" fmla="*/ 1003650 h 1424419"/>
                <a:gd name="connsiteX8-1777" fmla="*/ 1227376 w 1306646"/>
                <a:gd name="connsiteY8-1778" fmla="*/ 1152027 h 1424419"/>
                <a:gd name="connsiteX9-1779" fmla="*/ 1172881 w 1306646"/>
                <a:gd name="connsiteY9-1780" fmla="*/ 1179342 h 1424419"/>
                <a:gd name="connsiteX10-1781" fmla="*/ 792288 w 1306646"/>
                <a:gd name="connsiteY10-1782" fmla="*/ 1385653 h 1424419"/>
                <a:gd name="connsiteX11-1783" fmla="*/ 522686 w 1306646"/>
                <a:gd name="connsiteY11-1784" fmla="*/ 1384922 h 1424419"/>
                <a:gd name="connsiteX12-1785" fmla="*/ 94302 w 1306646"/>
                <a:gd name="connsiteY12-1786" fmla="*/ 1158755 h 1424419"/>
                <a:gd name="connsiteX13-1787" fmla="*/ 39429 w 1306646"/>
                <a:gd name="connsiteY13-1788" fmla="*/ 1117635 h 1424419"/>
                <a:gd name="connsiteX14-1789" fmla="*/ 667 w 1306646"/>
                <a:gd name="connsiteY14-1790" fmla="*/ 999105 h 1424419"/>
                <a:gd name="connsiteX15-1791" fmla="*/ 0 w 1306646"/>
                <a:gd name="connsiteY15-1792" fmla="*/ 972364 h 1424419"/>
                <a:gd name="connsiteX16-1793" fmla="*/ 2496 w 1306646"/>
                <a:gd name="connsiteY16-1794" fmla="*/ 463106 h 1424419"/>
                <a:gd name="connsiteX17-1795" fmla="*/ 2458 w 1306646"/>
                <a:gd name="connsiteY17-1796" fmla="*/ 429563 h 1424419"/>
                <a:gd name="connsiteX18-1797" fmla="*/ 75248 w 1306646"/>
                <a:gd name="connsiteY18-1798" fmla="*/ 303202 h 1424419"/>
                <a:gd name="connsiteX19-1799" fmla="*/ 106293 w 1306646"/>
                <a:gd name="connsiteY19-1800" fmla="*/ 282597 h 1424419"/>
                <a:gd name="connsiteX20-1801" fmla="*/ 541533 w 1306646"/>
                <a:gd name="connsiteY20-1802" fmla="*/ 38110 h 1424419"/>
                <a:gd name="connsiteX21-1803" fmla="*/ 653528 w 1306646"/>
                <a:gd name="connsiteY21-1804" fmla="*/ 0 h 1424419"/>
                <a:gd name="connsiteX0-1805" fmla="*/ 653528 w 1305299"/>
                <a:gd name="connsiteY0-1806" fmla="*/ 0 h 1424419"/>
                <a:gd name="connsiteX1-1807" fmla="*/ 757287 w 1305299"/>
                <a:gd name="connsiteY1-1808" fmla="*/ 32444 h 1424419"/>
                <a:gd name="connsiteX2-1809" fmla="*/ 1206876 w 1305299"/>
                <a:gd name="connsiteY2-1810" fmla="*/ 284945 h 1424419"/>
                <a:gd name="connsiteX3-1811" fmla="*/ 1237706 w 1305299"/>
                <a:gd name="connsiteY3-1812" fmla="*/ 306775 h 1424419"/>
                <a:gd name="connsiteX4-1813" fmla="*/ 1301712 w 1305299"/>
                <a:gd name="connsiteY4-1814" fmla="*/ 442384 h 1424419"/>
                <a:gd name="connsiteX5-1815" fmla="*/ 1303099 w 1305299"/>
                <a:gd name="connsiteY5-1816" fmla="*/ 495558 h 1424419"/>
                <a:gd name="connsiteX6-1817" fmla="*/ 1301746 w 1305299"/>
                <a:gd name="connsiteY6-1818" fmla="*/ 953747 h 1424419"/>
                <a:gd name="connsiteX7-1819" fmla="*/ 1302599 w 1305299"/>
                <a:gd name="connsiteY7-1820" fmla="*/ 1003650 h 1424419"/>
                <a:gd name="connsiteX8-1821" fmla="*/ 1227376 w 1305299"/>
                <a:gd name="connsiteY8-1822" fmla="*/ 1152027 h 1424419"/>
                <a:gd name="connsiteX9-1823" fmla="*/ 1172881 w 1305299"/>
                <a:gd name="connsiteY9-1824" fmla="*/ 1179342 h 1424419"/>
                <a:gd name="connsiteX10-1825" fmla="*/ 792288 w 1305299"/>
                <a:gd name="connsiteY10-1826" fmla="*/ 1385653 h 1424419"/>
                <a:gd name="connsiteX11-1827" fmla="*/ 522686 w 1305299"/>
                <a:gd name="connsiteY11-1828" fmla="*/ 1384922 h 1424419"/>
                <a:gd name="connsiteX12-1829" fmla="*/ 94302 w 1305299"/>
                <a:gd name="connsiteY12-1830" fmla="*/ 1158755 h 1424419"/>
                <a:gd name="connsiteX13-1831" fmla="*/ 39429 w 1305299"/>
                <a:gd name="connsiteY13-1832" fmla="*/ 1117635 h 1424419"/>
                <a:gd name="connsiteX14-1833" fmla="*/ 667 w 1305299"/>
                <a:gd name="connsiteY14-1834" fmla="*/ 999105 h 1424419"/>
                <a:gd name="connsiteX15-1835" fmla="*/ 0 w 1305299"/>
                <a:gd name="connsiteY15-1836" fmla="*/ 972364 h 1424419"/>
                <a:gd name="connsiteX16-1837" fmla="*/ 2496 w 1305299"/>
                <a:gd name="connsiteY16-1838" fmla="*/ 463106 h 1424419"/>
                <a:gd name="connsiteX17-1839" fmla="*/ 2458 w 1305299"/>
                <a:gd name="connsiteY17-1840" fmla="*/ 429563 h 1424419"/>
                <a:gd name="connsiteX18-1841" fmla="*/ 75248 w 1305299"/>
                <a:gd name="connsiteY18-1842" fmla="*/ 303202 h 1424419"/>
                <a:gd name="connsiteX19-1843" fmla="*/ 106293 w 1305299"/>
                <a:gd name="connsiteY19-1844" fmla="*/ 282597 h 1424419"/>
                <a:gd name="connsiteX20-1845" fmla="*/ 541533 w 1305299"/>
                <a:gd name="connsiteY20-1846" fmla="*/ 38110 h 1424419"/>
                <a:gd name="connsiteX21-1847" fmla="*/ 653528 w 1305299"/>
                <a:gd name="connsiteY21-1848" fmla="*/ 0 h 1424419"/>
                <a:gd name="connsiteX0-1849" fmla="*/ 653528 w 1304127"/>
                <a:gd name="connsiteY0-1850" fmla="*/ 0 h 1424419"/>
                <a:gd name="connsiteX1-1851" fmla="*/ 757287 w 1304127"/>
                <a:gd name="connsiteY1-1852" fmla="*/ 32444 h 1424419"/>
                <a:gd name="connsiteX2-1853" fmla="*/ 1206876 w 1304127"/>
                <a:gd name="connsiteY2-1854" fmla="*/ 284945 h 1424419"/>
                <a:gd name="connsiteX3-1855" fmla="*/ 1237706 w 1304127"/>
                <a:gd name="connsiteY3-1856" fmla="*/ 306775 h 1424419"/>
                <a:gd name="connsiteX4-1857" fmla="*/ 1301712 w 1304127"/>
                <a:gd name="connsiteY4-1858" fmla="*/ 442384 h 1424419"/>
                <a:gd name="connsiteX5-1859" fmla="*/ 1303099 w 1304127"/>
                <a:gd name="connsiteY5-1860" fmla="*/ 495558 h 1424419"/>
                <a:gd name="connsiteX6-1861" fmla="*/ 1301746 w 1304127"/>
                <a:gd name="connsiteY6-1862" fmla="*/ 953747 h 1424419"/>
                <a:gd name="connsiteX7-1863" fmla="*/ 1302599 w 1304127"/>
                <a:gd name="connsiteY7-1864" fmla="*/ 1003650 h 1424419"/>
                <a:gd name="connsiteX8-1865" fmla="*/ 1227376 w 1304127"/>
                <a:gd name="connsiteY8-1866" fmla="*/ 1152027 h 1424419"/>
                <a:gd name="connsiteX9-1867" fmla="*/ 1172881 w 1304127"/>
                <a:gd name="connsiteY9-1868" fmla="*/ 1179342 h 1424419"/>
                <a:gd name="connsiteX10-1869" fmla="*/ 792288 w 1304127"/>
                <a:gd name="connsiteY10-1870" fmla="*/ 1385653 h 1424419"/>
                <a:gd name="connsiteX11-1871" fmla="*/ 522686 w 1304127"/>
                <a:gd name="connsiteY11-1872" fmla="*/ 1384922 h 1424419"/>
                <a:gd name="connsiteX12-1873" fmla="*/ 94302 w 1304127"/>
                <a:gd name="connsiteY12-1874" fmla="*/ 1158755 h 1424419"/>
                <a:gd name="connsiteX13-1875" fmla="*/ 39429 w 1304127"/>
                <a:gd name="connsiteY13-1876" fmla="*/ 1117635 h 1424419"/>
                <a:gd name="connsiteX14-1877" fmla="*/ 667 w 1304127"/>
                <a:gd name="connsiteY14-1878" fmla="*/ 999105 h 1424419"/>
                <a:gd name="connsiteX15-1879" fmla="*/ 0 w 1304127"/>
                <a:gd name="connsiteY15-1880" fmla="*/ 972364 h 1424419"/>
                <a:gd name="connsiteX16-1881" fmla="*/ 2496 w 1304127"/>
                <a:gd name="connsiteY16-1882" fmla="*/ 463106 h 1424419"/>
                <a:gd name="connsiteX17-1883" fmla="*/ 2458 w 1304127"/>
                <a:gd name="connsiteY17-1884" fmla="*/ 429563 h 1424419"/>
                <a:gd name="connsiteX18-1885" fmla="*/ 75248 w 1304127"/>
                <a:gd name="connsiteY18-1886" fmla="*/ 303202 h 1424419"/>
                <a:gd name="connsiteX19-1887" fmla="*/ 106293 w 1304127"/>
                <a:gd name="connsiteY19-1888" fmla="*/ 282597 h 1424419"/>
                <a:gd name="connsiteX20-1889" fmla="*/ 541533 w 1304127"/>
                <a:gd name="connsiteY20-1890" fmla="*/ 38110 h 1424419"/>
                <a:gd name="connsiteX21-1891" fmla="*/ 653528 w 1304127"/>
                <a:gd name="connsiteY21-1892" fmla="*/ 0 h 1424419"/>
                <a:gd name="connsiteX0-1893" fmla="*/ 653528 w 1306101"/>
                <a:gd name="connsiteY0-1894" fmla="*/ 0 h 1424419"/>
                <a:gd name="connsiteX1-1895" fmla="*/ 757287 w 1306101"/>
                <a:gd name="connsiteY1-1896" fmla="*/ 32444 h 1424419"/>
                <a:gd name="connsiteX2-1897" fmla="*/ 1206876 w 1306101"/>
                <a:gd name="connsiteY2-1898" fmla="*/ 284945 h 1424419"/>
                <a:gd name="connsiteX3-1899" fmla="*/ 1237706 w 1306101"/>
                <a:gd name="connsiteY3-1900" fmla="*/ 306775 h 1424419"/>
                <a:gd name="connsiteX4-1901" fmla="*/ 1305773 w 1306101"/>
                <a:gd name="connsiteY4-1902" fmla="*/ 442384 h 1424419"/>
                <a:gd name="connsiteX5-1903" fmla="*/ 1303099 w 1306101"/>
                <a:gd name="connsiteY5-1904" fmla="*/ 495558 h 1424419"/>
                <a:gd name="connsiteX6-1905" fmla="*/ 1301746 w 1306101"/>
                <a:gd name="connsiteY6-1906" fmla="*/ 953747 h 1424419"/>
                <a:gd name="connsiteX7-1907" fmla="*/ 1302599 w 1306101"/>
                <a:gd name="connsiteY7-1908" fmla="*/ 1003650 h 1424419"/>
                <a:gd name="connsiteX8-1909" fmla="*/ 1227376 w 1306101"/>
                <a:gd name="connsiteY8-1910" fmla="*/ 1152027 h 1424419"/>
                <a:gd name="connsiteX9-1911" fmla="*/ 1172881 w 1306101"/>
                <a:gd name="connsiteY9-1912" fmla="*/ 1179342 h 1424419"/>
                <a:gd name="connsiteX10-1913" fmla="*/ 792288 w 1306101"/>
                <a:gd name="connsiteY10-1914" fmla="*/ 1385653 h 1424419"/>
                <a:gd name="connsiteX11-1915" fmla="*/ 522686 w 1306101"/>
                <a:gd name="connsiteY11-1916" fmla="*/ 1384922 h 1424419"/>
                <a:gd name="connsiteX12-1917" fmla="*/ 94302 w 1306101"/>
                <a:gd name="connsiteY12-1918" fmla="*/ 1158755 h 1424419"/>
                <a:gd name="connsiteX13-1919" fmla="*/ 39429 w 1306101"/>
                <a:gd name="connsiteY13-1920" fmla="*/ 1117635 h 1424419"/>
                <a:gd name="connsiteX14-1921" fmla="*/ 667 w 1306101"/>
                <a:gd name="connsiteY14-1922" fmla="*/ 999105 h 1424419"/>
                <a:gd name="connsiteX15-1923" fmla="*/ 0 w 1306101"/>
                <a:gd name="connsiteY15-1924" fmla="*/ 972364 h 1424419"/>
                <a:gd name="connsiteX16-1925" fmla="*/ 2496 w 1306101"/>
                <a:gd name="connsiteY16-1926" fmla="*/ 463106 h 1424419"/>
                <a:gd name="connsiteX17-1927" fmla="*/ 2458 w 1306101"/>
                <a:gd name="connsiteY17-1928" fmla="*/ 429563 h 1424419"/>
                <a:gd name="connsiteX18-1929" fmla="*/ 75248 w 1306101"/>
                <a:gd name="connsiteY18-1930" fmla="*/ 303202 h 1424419"/>
                <a:gd name="connsiteX19-1931" fmla="*/ 106293 w 1306101"/>
                <a:gd name="connsiteY19-1932" fmla="*/ 282597 h 1424419"/>
                <a:gd name="connsiteX20-1933" fmla="*/ 541533 w 1306101"/>
                <a:gd name="connsiteY20-1934" fmla="*/ 38110 h 1424419"/>
                <a:gd name="connsiteX21-1935" fmla="*/ 653528 w 1306101"/>
                <a:gd name="connsiteY21-1936" fmla="*/ 0 h 1424419"/>
                <a:gd name="connsiteX0-1937" fmla="*/ 653528 w 1304819"/>
                <a:gd name="connsiteY0-1938" fmla="*/ 0 h 1424419"/>
                <a:gd name="connsiteX1-1939" fmla="*/ 757287 w 1304819"/>
                <a:gd name="connsiteY1-1940" fmla="*/ 32444 h 1424419"/>
                <a:gd name="connsiteX2-1941" fmla="*/ 1206876 w 1304819"/>
                <a:gd name="connsiteY2-1942" fmla="*/ 284945 h 1424419"/>
                <a:gd name="connsiteX3-1943" fmla="*/ 1237706 w 1304819"/>
                <a:gd name="connsiteY3-1944" fmla="*/ 306775 h 1424419"/>
                <a:gd name="connsiteX4-1945" fmla="*/ 1304420 w 1304819"/>
                <a:gd name="connsiteY4-1946" fmla="*/ 434263 h 1424419"/>
                <a:gd name="connsiteX5-1947" fmla="*/ 1303099 w 1304819"/>
                <a:gd name="connsiteY5-1948" fmla="*/ 495558 h 1424419"/>
                <a:gd name="connsiteX6-1949" fmla="*/ 1301746 w 1304819"/>
                <a:gd name="connsiteY6-1950" fmla="*/ 953747 h 1424419"/>
                <a:gd name="connsiteX7-1951" fmla="*/ 1302599 w 1304819"/>
                <a:gd name="connsiteY7-1952" fmla="*/ 1003650 h 1424419"/>
                <a:gd name="connsiteX8-1953" fmla="*/ 1227376 w 1304819"/>
                <a:gd name="connsiteY8-1954" fmla="*/ 1152027 h 1424419"/>
                <a:gd name="connsiteX9-1955" fmla="*/ 1172881 w 1304819"/>
                <a:gd name="connsiteY9-1956" fmla="*/ 1179342 h 1424419"/>
                <a:gd name="connsiteX10-1957" fmla="*/ 792288 w 1304819"/>
                <a:gd name="connsiteY10-1958" fmla="*/ 1385653 h 1424419"/>
                <a:gd name="connsiteX11-1959" fmla="*/ 522686 w 1304819"/>
                <a:gd name="connsiteY11-1960" fmla="*/ 1384922 h 1424419"/>
                <a:gd name="connsiteX12-1961" fmla="*/ 94302 w 1304819"/>
                <a:gd name="connsiteY12-1962" fmla="*/ 1158755 h 1424419"/>
                <a:gd name="connsiteX13-1963" fmla="*/ 39429 w 1304819"/>
                <a:gd name="connsiteY13-1964" fmla="*/ 1117635 h 1424419"/>
                <a:gd name="connsiteX14-1965" fmla="*/ 667 w 1304819"/>
                <a:gd name="connsiteY14-1966" fmla="*/ 999105 h 1424419"/>
                <a:gd name="connsiteX15-1967" fmla="*/ 0 w 1304819"/>
                <a:gd name="connsiteY15-1968" fmla="*/ 972364 h 1424419"/>
                <a:gd name="connsiteX16-1969" fmla="*/ 2496 w 1304819"/>
                <a:gd name="connsiteY16-1970" fmla="*/ 463106 h 1424419"/>
                <a:gd name="connsiteX17-1971" fmla="*/ 2458 w 1304819"/>
                <a:gd name="connsiteY17-1972" fmla="*/ 429563 h 1424419"/>
                <a:gd name="connsiteX18-1973" fmla="*/ 75248 w 1304819"/>
                <a:gd name="connsiteY18-1974" fmla="*/ 303202 h 1424419"/>
                <a:gd name="connsiteX19-1975" fmla="*/ 106293 w 1304819"/>
                <a:gd name="connsiteY19-1976" fmla="*/ 282597 h 1424419"/>
                <a:gd name="connsiteX20-1977" fmla="*/ 541533 w 1304819"/>
                <a:gd name="connsiteY20-1978" fmla="*/ 38110 h 1424419"/>
                <a:gd name="connsiteX21-1979" fmla="*/ 653528 w 1304819"/>
                <a:gd name="connsiteY21-1980" fmla="*/ 0 h 1424419"/>
                <a:gd name="connsiteX0-1981" fmla="*/ 653528 w 1306525"/>
                <a:gd name="connsiteY0-1982" fmla="*/ 0 h 1424419"/>
                <a:gd name="connsiteX1-1983" fmla="*/ 757287 w 1306525"/>
                <a:gd name="connsiteY1-1984" fmla="*/ 32444 h 1424419"/>
                <a:gd name="connsiteX2-1985" fmla="*/ 1206876 w 1306525"/>
                <a:gd name="connsiteY2-1986" fmla="*/ 284945 h 1424419"/>
                <a:gd name="connsiteX3-1987" fmla="*/ 1237706 w 1306525"/>
                <a:gd name="connsiteY3-1988" fmla="*/ 306775 h 1424419"/>
                <a:gd name="connsiteX4-1989" fmla="*/ 1304420 w 1306525"/>
                <a:gd name="connsiteY4-1990" fmla="*/ 434263 h 1424419"/>
                <a:gd name="connsiteX5-1991" fmla="*/ 1305806 w 1306525"/>
                <a:gd name="connsiteY5-1992" fmla="*/ 519922 h 1424419"/>
                <a:gd name="connsiteX6-1993" fmla="*/ 1301746 w 1306525"/>
                <a:gd name="connsiteY6-1994" fmla="*/ 953747 h 1424419"/>
                <a:gd name="connsiteX7-1995" fmla="*/ 1302599 w 1306525"/>
                <a:gd name="connsiteY7-1996" fmla="*/ 1003650 h 1424419"/>
                <a:gd name="connsiteX8-1997" fmla="*/ 1227376 w 1306525"/>
                <a:gd name="connsiteY8-1998" fmla="*/ 1152027 h 1424419"/>
                <a:gd name="connsiteX9-1999" fmla="*/ 1172881 w 1306525"/>
                <a:gd name="connsiteY9-2000" fmla="*/ 1179342 h 1424419"/>
                <a:gd name="connsiteX10-2001" fmla="*/ 792288 w 1306525"/>
                <a:gd name="connsiteY10-2002" fmla="*/ 1385653 h 1424419"/>
                <a:gd name="connsiteX11-2003" fmla="*/ 522686 w 1306525"/>
                <a:gd name="connsiteY11-2004" fmla="*/ 1384922 h 1424419"/>
                <a:gd name="connsiteX12-2005" fmla="*/ 94302 w 1306525"/>
                <a:gd name="connsiteY12-2006" fmla="*/ 1158755 h 1424419"/>
                <a:gd name="connsiteX13-2007" fmla="*/ 39429 w 1306525"/>
                <a:gd name="connsiteY13-2008" fmla="*/ 1117635 h 1424419"/>
                <a:gd name="connsiteX14-2009" fmla="*/ 667 w 1306525"/>
                <a:gd name="connsiteY14-2010" fmla="*/ 999105 h 1424419"/>
                <a:gd name="connsiteX15-2011" fmla="*/ 0 w 1306525"/>
                <a:gd name="connsiteY15-2012" fmla="*/ 972364 h 1424419"/>
                <a:gd name="connsiteX16-2013" fmla="*/ 2496 w 1306525"/>
                <a:gd name="connsiteY16-2014" fmla="*/ 463106 h 1424419"/>
                <a:gd name="connsiteX17-2015" fmla="*/ 2458 w 1306525"/>
                <a:gd name="connsiteY17-2016" fmla="*/ 429563 h 1424419"/>
                <a:gd name="connsiteX18-2017" fmla="*/ 75248 w 1306525"/>
                <a:gd name="connsiteY18-2018" fmla="*/ 303202 h 1424419"/>
                <a:gd name="connsiteX19-2019" fmla="*/ 106293 w 1306525"/>
                <a:gd name="connsiteY19-2020" fmla="*/ 282597 h 1424419"/>
                <a:gd name="connsiteX20-2021" fmla="*/ 541533 w 1306525"/>
                <a:gd name="connsiteY20-2022" fmla="*/ 38110 h 1424419"/>
                <a:gd name="connsiteX21-2023" fmla="*/ 653528 w 1306525"/>
                <a:gd name="connsiteY21-2024" fmla="*/ 0 h 1424419"/>
                <a:gd name="connsiteX0-2025" fmla="*/ 653528 w 1305814"/>
                <a:gd name="connsiteY0-2026" fmla="*/ 0 h 1424419"/>
                <a:gd name="connsiteX1-2027" fmla="*/ 757287 w 1305814"/>
                <a:gd name="connsiteY1-2028" fmla="*/ 32444 h 1424419"/>
                <a:gd name="connsiteX2-2029" fmla="*/ 1206876 w 1305814"/>
                <a:gd name="connsiteY2-2030" fmla="*/ 284945 h 1424419"/>
                <a:gd name="connsiteX3-2031" fmla="*/ 1237706 w 1305814"/>
                <a:gd name="connsiteY3-2032" fmla="*/ 306775 h 1424419"/>
                <a:gd name="connsiteX4-2033" fmla="*/ 1304420 w 1305814"/>
                <a:gd name="connsiteY4-2034" fmla="*/ 434263 h 1424419"/>
                <a:gd name="connsiteX5-2035" fmla="*/ 1305806 w 1305814"/>
                <a:gd name="connsiteY5-2036" fmla="*/ 519922 h 1424419"/>
                <a:gd name="connsiteX6-2037" fmla="*/ 1301746 w 1305814"/>
                <a:gd name="connsiteY6-2038" fmla="*/ 953747 h 1424419"/>
                <a:gd name="connsiteX7-2039" fmla="*/ 1302599 w 1305814"/>
                <a:gd name="connsiteY7-2040" fmla="*/ 1003650 h 1424419"/>
                <a:gd name="connsiteX8-2041" fmla="*/ 1227376 w 1305814"/>
                <a:gd name="connsiteY8-2042" fmla="*/ 1152027 h 1424419"/>
                <a:gd name="connsiteX9-2043" fmla="*/ 1172881 w 1305814"/>
                <a:gd name="connsiteY9-2044" fmla="*/ 1179342 h 1424419"/>
                <a:gd name="connsiteX10-2045" fmla="*/ 792288 w 1305814"/>
                <a:gd name="connsiteY10-2046" fmla="*/ 1385653 h 1424419"/>
                <a:gd name="connsiteX11-2047" fmla="*/ 522686 w 1305814"/>
                <a:gd name="connsiteY11-2048" fmla="*/ 1384922 h 1424419"/>
                <a:gd name="connsiteX12-2049" fmla="*/ 94302 w 1305814"/>
                <a:gd name="connsiteY12-2050" fmla="*/ 1158755 h 1424419"/>
                <a:gd name="connsiteX13-2051" fmla="*/ 39429 w 1305814"/>
                <a:gd name="connsiteY13-2052" fmla="*/ 1117635 h 1424419"/>
                <a:gd name="connsiteX14-2053" fmla="*/ 667 w 1305814"/>
                <a:gd name="connsiteY14-2054" fmla="*/ 999105 h 1424419"/>
                <a:gd name="connsiteX15-2055" fmla="*/ 0 w 1305814"/>
                <a:gd name="connsiteY15-2056" fmla="*/ 972364 h 1424419"/>
                <a:gd name="connsiteX16-2057" fmla="*/ 2496 w 1305814"/>
                <a:gd name="connsiteY16-2058" fmla="*/ 463106 h 1424419"/>
                <a:gd name="connsiteX17-2059" fmla="*/ 2458 w 1305814"/>
                <a:gd name="connsiteY17-2060" fmla="*/ 429563 h 1424419"/>
                <a:gd name="connsiteX18-2061" fmla="*/ 75248 w 1305814"/>
                <a:gd name="connsiteY18-2062" fmla="*/ 303202 h 1424419"/>
                <a:gd name="connsiteX19-2063" fmla="*/ 106293 w 1305814"/>
                <a:gd name="connsiteY19-2064" fmla="*/ 282597 h 1424419"/>
                <a:gd name="connsiteX20-2065" fmla="*/ 541533 w 1305814"/>
                <a:gd name="connsiteY20-2066" fmla="*/ 38110 h 1424419"/>
                <a:gd name="connsiteX21-2067" fmla="*/ 653528 w 1305814"/>
                <a:gd name="connsiteY21-2068" fmla="*/ 0 h 1424419"/>
                <a:gd name="connsiteX0-2069" fmla="*/ 653528 w 1305814"/>
                <a:gd name="connsiteY0-2070" fmla="*/ 0 h 1424419"/>
                <a:gd name="connsiteX1-2071" fmla="*/ 757287 w 1305814"/>
                <a:gd name="connsiteY1-2072" fmla="*/ 32444 h 1424419"/>
                <a:gd name="connsiteX2-2073" fmla="*/ 1206876 w 1305814"/>
                <a:gd name="connsiteY2-2074" fmla="*/ 284945 h 1424419"/>
                <a:gd name="connsiteX3-2075" fmla="*/ 1237706 w 1305814"/>
                <a:gd name="connsiteY3-2076" fmla="*/ 306775 h 1424419"/>
                <a:gd name="connsiteX4-2077" fmla="*/ 1304420 w 1305814"/>
                <a:gd name="connsiteY4-2078" fmla="*/ 434263 h 1424419"/>
                <a:gd name="connsiteX5-2079" fmla="*/ 1305806 w 1305814"/>
                <a:gd name="connsiteY5-2080" fmla="*/ 519922 h 1424419"/>
                <a:gd name="connsiteX6-2081" fmla="*/ 1301746 w 1305814"/>
                <a:gd name="connsiteY6-2082" fmla="*/ 953747 h 1424419"/>
                <a:gd name="connsiteX7-2083" fmla="*/ 1302599 w 1305814"/>
                <a:gd name="connsiteY7-2084" fmla="*/ 1003650 h 1424419"/>
                <a:gd name="connsiteX8-2085" fmla="*/ 1227376 w 1305814"/>
                <a:gd name="connsiteY8-2086" fmla="*/ 1152027 h 1424419"/>
                <a:gd name="connsiteX9-2087" fmla="*/ 1172881 w 1305814"/>
                <a:gd name="connsiteY9-2088" fmla="*/ 1179342 h 1424419"/>
                <a:gd name="connsiteX10-2089" fmla="*/ 792288 w 1305814"/>
                <a:gd name="connsiteY10-2090" fmla="*/ 1385653 h 1424419"/>
                <a:gd name="connsiteX11-2091" fmla="*/ 522686 w 1305814"/>
                <a:gd name="connsiteY11-2092" fmla="*/ 1384922 h 1424419"/>
                <a:gd name="connsiteX12-2093" fmla="*/ 94302 w 1305814"/>
                <a:gd name="connsiteY12-2094" fmla="*/ 1158755 h 1424419"/>
                <a:gd name="connsiteX13-2095" fmla="*/ 39429 w 1305814"/>
                <a:gd name="connsiteY13-2096" fmla="*/ 1117635 h 1424419"/>
                <a:gd name="connsiteX14-2097" fmla="*/ 667 w 1305814"/>
                <a:gd name="connsiteY14-2098" fmla="*/ 999105 h 1424419"/>
                <a:gd name="connsiteX15-2099" fmla="*/ 0 w 1305814"/>
                <a:gd name="connsiteY15-2100" fmla="*/ 972364 h 1424419"/>
                <a:gd name="connsiteX16-2101" fmla="*/ 2496 w 1305814"/>
                <a:gd name="connsiteY16-2102" fmla="*/ 463106 h 1424419"/>
                <a:gd name="connsiteX17-2103" fmla="*/ 2458 w 1305814"/>
                <a:gd name="connsiteY17-2104" fmla="*/ 429563 h 1424419"/>
                <a:gd name="connsiteX18-2105" fmla="*/ 75248 w 1305814"/>
                <a:gd name="connsiteY18-2106" fmla="*/ 303202 h 1424419"/>
                <a:gd name="connsiteX19-2107" fmla="*/ 106293 w 1305814"/>
                <a:gd name="connsiteY19-2108" fmla="*/ 282597 h 1424419"/>
                <a:gd name="connsiteX20-2109" fmla="*/ 541533 w 1305814"/>
                <a:gd name="connsiteY20-2110" fmla="*/ 38110 h 1424419"/>
                <a:gd name="connsiteX21-2111" fmla="*/ 653528 w 1305814"/>
                <a:gd name="connsiteY21-2112" fmla="*/ 0 h 1424419"/>
                <a:gd name="connsiteX0-2113" fmla="*/ 653528 w 1305814"/>
                <a:gd name="connsiteY0-2114" fmla="*/ 0 h 1424419"/>
                <a:gd name="connsiteX1-2115" fmla="*/ 757287 w 1305814"/>
                <a:gd name="connsiteY1-2116" fmla="*/ 32444 h 1424419"/>
                <a:gd name="connsiteX2-2117" fmla="*/ 1206876 w 1305814"/>
                <a:gd name="connsiteY2-2118" fmla="*/ 284945 h 1424419"/>
                <a:gd name="connsiteX3-2119" fmla="*/ 1237706 w 1305814"/>
                <a:gd name="connsiteY3-2120" fmla="*/ 306775 h 1424419"/>
                <a:gd name="connsiteX4-2121" fmla="*/ 1304420 w 1305814"/>
                <a:gd name="connsiteY4-2122" fmla="*/ 434263 h 1424419"/>
                <a:gd name="connsiteX5-2123" fmla="*/ 1305806 w 1305814"/>
                <a:gd name="connsiteY5-2124" fmla="*/ 519922 h 1424419"/>
                <a:gd name="connsiteX6-2125" fmla="*/ 1301746 w 1305814"/>
                <a:gd name="connsiteY6-2126" fmla="*/ 953747 h 1424419"/>
                <a:gd name="connsiteX7-2127" fmla="*/ 1302599 w 1305814"/>
                <a:gd name="connsiteY7-2128" fmla="*/ 1003650 h 1424419"/>
                <a:gd name="connsiteX8-2129" fmla="*/ 1227376 w 1305814"/>
                <a:gd name="connsiteY8-2130" fmla="*/ 1152027 h 1424419"/>
                <a:gd name="connsiteX9-2131" fmla="*/ 1174235 w 1305814"/>
                <a:gd name="connsiteY9-2132" fmla="*/ 1184756 h 1424419"/>
                <a:gd name="connsiteX10-2133" fmla="*/ 792288 w 1305814"/>
                <a:gd name="connsiteY10-2134" fmla="*/ 1385653 h 1424419"/>
                <a:gd name="connsiteX11-2135" fmla="*/ 522686 w 1305814"/>
                <a:gd name="connsiteY11-2136" fmla="*/ 1384922 h 1424419"/>
                <a:gd name="connsiteX12-2137" fmla="*/ 94302 w 1305814"/>
                <a:gd name="connsiteY12-2138" fmla="*/ 1158755 h 1424419"/>
                <a:gd name="connsiteX13-2139" fmla="*/ 39429 w 1305814"/>
                <a:gd name="connsiteY13-2140" fmla="*/ 1117635 h 1424419"/>
                <a:gd name="connsiteX14-2141" fmla="*/ 667 w 1305814"/>
                <a:gd name="connsiteY14-2142" fmla="*/ 999105 h 1424419"/>
                <a:gd name="connsiteX15-2143" fmla="*/ 0 w 1305814"/>
                <a:gd name="connsiteY15-2144" fmla="*/ 972364 h 1424419"/>
                <a:gd name="connsiteX16-2145" fmla="*/ 2496 w 1305814"/>
                <a:gd name="connsiteY16-2146" fmla="*/ 463106 h 1424419"/>
                <a:gd name="connsiteX17-2147" fmla="*/ 2458 w 1305814"/>
                <a:gd name="connsiteY17-2148" fmla="*/ 429563 h 1424419"/>
                <a:gd name="connsiteX18-2149" fmla="*/ 75248 w 1305814"/>
                <a:gd name="connsiteY18-2150" fmla="*/ 303202 h 1424419"/>
                <a:gd name="connsiteX19-2151" fmla="*/ 106293 w 1305814"/>
                <a:gd name="connsiteY19-2152" fmla="*/ 282597 h 1424419"/>
                <a:gd name="connsiteX20-2153" fmla="*/ 541533 w 1305814"/>
                <a:gd name="connsiteY20-2154" fmla="*/ 38110 h 1424419"/>
                <a:gd name="connsiteX21-2155" fmla="*/ 653528 w 1305814"/>
                <a:gd name="connsiteY21-2156" fmla="*/ 0 h 1424419"/>
                <a:gd name="connsiteX0-2157" fmla="*/ 653528 w 1305814"/>
                <a:gd name="connsiteY0-2158" fmla="*/ 0 h 1424419"/>
                <a:gd name="connsiteX1-2159" fmla="*/ 757287 w 1305814"/>
                <a:gd name="connsiteY1-2160" fmla="*/ 32444 h 1424419"/>
                <a:gd name="connsiteX2-2161" fmla="*/ 1206876 w 1305814"/>
                <a:gd name="connsiteY2-2162" fmla="*/ 284945 h 1424419"/>
                <a:gd name="connsiteX3-2163" fmla="*/ 1237706 w 1305814"/>
                <a:gd name="connsiteY3-2164" fmla="*/ 306775 h 1424419"/>
                <a:gd name="connsiteX4-2165" fmla="*/ 1304420 w 1305814"/>
                <a:gd name="connsiteY4-2166" fmla="*/ 434263 h 1424419"/>
                <a:gd name="connsiteX5-2167" fmla="*/ 1305806 w 1305814"/>
                <a:gd name="connsiteY5-2168" fmla="*/ 519922 h 1424419"/>
                <a:gd name="connsiteX6-2169" fmla="*/ 1301746 w 1305814"/>
                <a:gd name="connsiteY6-2170" fmla="*/ 953747 h 1424419"/>
                <a:gd name="connsiteX7-2171" fmla="*/ 1302599 w 1305814"/>
                <a:gd name="connsiteY7-2172" fmla="*/ 1003650 h 1424419"/>
                <a:gd name="connsiteX8-2173" fmla="*/ 1227376 w 1305814"/>
                <a:gd name="connsiteY8-2174" fmla="*/ 1152027 h 1424419"/>
                <a:gd name="connsiteX9-2175" fmla="*/ 1174235 w 1305814"/>
                <a:gd name="connsiteY9-2176" fmla="*/ 1184756 h 1424419"/>
                <a:gd name="connsiteX10-2177" fmla="*/ 792288 w 1305814"/>
                <a:gd name="connsiteY10-2178" fmla="*/ 1385653 h 1424419"/>
                <a:gd name="connsiteX11-2179" fmla="*/ 522686 w 1305814"/>
                <a:gd name="connsiteY11-2180" fmla="*/ 1384922 h 1424419"/>
                <a:gd name="connsiteX12-2181" fmla="*/ 94302 w 1305814"/>
                <a:gd name="connsiteY12-2182" fmla="*/ 1158755 h 1424419"/>
                <a:gd name="connsiteX13-2183" fmla="*/ 39429 w 1305814"/>
                <a:gd name="connsiteY13-2184" fmla="*/ 1117635 h 1424419"/>
                <a:gd name="connsiteX14-2185" fmla="*/ 667 w 1305814"/>
                <a:gd name="connsiteY14-2186" fmla="*/ 999105 h 1424419"/>
                <a:gd name="connsiteX15-2187" fmla="*/ 0 w 1305814"/>
                <a:gd name="connsiteY15-2188" fmla="*/ 972364 h 1424419"/>
                <a:gd name="connsiteX16-2189" fmla="*/ 2496 w 1305814"/>
                <a:gd name="connsiteY16-2190" fmla="*/ 463106 h 1424419"/>
                <a:gd name="connsiteX17-2191" fmla="*/ 2458 w 1305814"/>
                <a:gd name="connsiteY17-2192" fmla="*/ 429563 h 1424419"/>
                <a:gd name="connsiteX18-2193" fmla="*/ 75248 w 1305814"/>
                <a:gd name="connsiteY18-2194" fmla="*/ 303202 h 1424419"/>
                <a:gd name="connsiteX19-2195" fmla="*/ 106293 w 1305814"/>
                <a:gd name="connsiteY19-2196" fmla="*/ 282597 h 1424419"/>
                <a:gd name="connsiteX20-2197" fmla="*/ 541533 w 1305814"/>
                <a:gd name="connsiteY20-2198" fmla="*/ 38110 h 1424419"/>
                <a:gd name="connsiteX21-2199" fmla="*/ 653528 w 1305814"/>
                <a:gd name="connsiteY21-2200" fmla="*/ 0 h 1424419"/>
                <a:gd name="connsiteX0-2201" fmla="*/ 653528 w 1305814"/>
                <a:gd name="connsiteY0-2202" fmla="*/ 0 h 1427408"/>
                <a:gd name="connsiteX1-2203" fmla="*/ 757287 w 1305814"/>
                <a:gd name="connsiteY1-2204" fmla="*/ 32444 h 1427408"/>
                <a:gd name="connsiteX2-2205" fmla="*/ 1206876 w 1305814"/>
                <a:gd name="connsiteY2-2206" fmla="*/ 284945 h 1427408"/>
                <a:gd name="connsiteX3-2207" fmla="*/ 1237706 w 1305814"/>
                <a:gd name="connsiteY3-2208" fmla="*/ 306775 h 1427408"/>
                <a:gd name="connsiteX4-2209" fmla="*/ 1304420 w 1305814"/>
                <a:gd name="connsiteY4-2210" fmla="*/ 434263 h 1427408"/>
                <a:gd name="connsiteX5-2211" fmla="*/ 1305806 w 1305814"/>
                <a:gd name="connsiteY5-2212" fmla="*/ 519922 h 1427408"/>
                <a:gd name="connsiteX6-2213" fmla="*/ 1301746 w 1305814"/>
                <a:gd name="connsiteY6-2214" fmla="*/ 953747 h 1427408"/>
                <a:gd name="connsiteX7-2215" fmla="*/ 1302599 w 1305814"/>
                <a:gd name="connsiteY7-2216" fmla="*/ 1003650 h 1427408"/>
                <a:gd name="connsiteX8-2217" fmla="*/ 1227376 w 1305814"/>
                <a:gd name="connsiteY8-2218" fmla="*/ 1152027 h 1427408"/>
                <a:gd name="connsiteX9-2219" fmla="*/ 1174235 w 1305814"/>
                <a:gd name="connsiteY9-2220" fmla="*/ 1184756 h 1427408"/>
                <a:gd name="connsiteX10-2221" fmla="*/ 792288 w 1305814"/>
                <a:gd name="connsiteY10-2222" fmla="*/ 1385653 h 1427408"/>
                <a:gd name="connsiteX11-2223" fmla="*/ 517719 w 1305814"/>
                <a:gd name="connsiteY11-2224" fmla="*/ 1389889 h 1427408"/>
                <a:gd name="connsiteX12-2225" fmla="*/ 94302 w 1305814"/>
                <a:gd name="connsiteY12-2226" fmla="*/ 1158755 h 1427408"/>
                <a:gd name="connsiteX13-2227" fmla="*/ 39429 w 1305814"/>
                <a:gd name="connsiteY13-2228" fmla="*/ 1117635 h 1427408"/>
                <a:gd name="connsiteX14-2229" fmla="*/ 667 w 1305814"/>
                <a:gd name="connsiteY14-2230" fmla="*/ 999105 h 1427408"/>
                <a:gd name="connsiteX15-2231" fmla="*/ 0 w 1305814"/>
                <a:gd name="connsiteY15-2232" fmla="*/ 972364 h 1427408"/>
                <a:gd name="connsiteX16-2233" fmla="*/ 2496 w 1305814"/>
                <a:gd name="connsiteY16-2234" fmla="*/ 463106 h 1427408"/>
                <a:gd name="connsiteX17-2235" fmla="*/ 2458 w 1305814"/>
                <a:gd name="connsiteY17-2236" fmla="*/ 429563 h 1427408"/>
                <a:gd name="connsiteX18-2237" fmla="*/ 75248 w 1305814"/>
                <a:gd name="connsiteY18-2238" fmla="*/ 303202 h 1427408"/>
                <a:gd name="connsiteX19-2239" fmla="*/ 106293 w 1305814"/>
                <a:gd name="connsiteY19-2240" fmla="*/ 282597 h 1427408"/>
                <a:gd name="connsiteX20-2241" fmla="*/ 541533 w 1305814"/>
                <a:gd name="connsiteY20-2242" fmla="*/ 38110 h 1427408"/>
                <a:gd name="connsiteX21-2243" fmla="*/ 653528 w 1305814"/>
                <a:gd name="connsiteY21-2244" fmla="*/ 0 h 1427408"/>
                <a:gd name="connsiteX0-2245" fmla="*/ 653528 w 1305814"/>
                <a:gd name="connsiteY0-2246" fmla="*/ 0 h 1427408"/>
                <a:gd name="connsiteX1-2247" fmla="*/ 757287 w 1305814"/>
                <a:gd name="connsiteY1-2248" fmla="*/ 32444 h 1427408"/>
                <a:gd name="connsiteX2-2249" fmla="*/ 1206876 w 1305814"/>
                <a:gd name="connsiteY2-2250" fmla="*/ 284945 h 1427408"/>
                <a:gd name="connsiteX3-2251" fmla="*/ 1237706 w 1305814"/>
                <a:gd name="connsiteY3-2252" fmla="*/ 306775 h 1427408"/>
                <a:gd name="connsiteX4-2253" fmla="*/ 1304420 w 1305814"/>
                <a:gd name="connsiteY4-2254" fmla="*/ 434263 h 1427408"/>
                <a:gd name="connsiteX5-2255" fmla="*/ 1305806 w 1305814"/>
                <a:gd name="connsiteY5-2256" fmla="*/ 519922 h 1427408"/>
                <a:gd name="connsiteX6-2257" fmla="*/ 1301746 w 1305814"/>
                <a:gd name="connsiteY6-2258" fmla="*/ 953747 h 1427408"/>
                <a:gd name="connsiteX7-2259" fmla="*/ 1302599 w 1305814"/>
                <a:gd name="connsiteY7-2260" fmla="*/ 1003650 h 1427408"/>
                <a:gd name="connsiteX8-2261" fmla="*/ 1227376 w 1305814"/>
                <a:gd name="connsiteY8-2262" fmla="*/ 1152027 h 1427408"/>
                <a:gd name="connsiteX9-2263" fmla="*/ 1174235 w 1305814"/>
                <a:gd name="connsiteY9-2264" fmla="*/ 1184756 h 1427408"/>
                <a:gd name="connsiteX10-2265" fmla="*/ 792288 w 1305814"/>
                <a:gd name="connsiteY10-2266" fmla="*/ 1385653 h 1427408"/>
                <a:gd name="connsiteX11-2267" fmla="*/ 517719 w 1305814"/>
                <a:gd name="connsiteY11-2268" fmla="*/ 1389889 h 1427408"/>
                <a:gd name="connsiteX12-2269" fmla="*/ 94302 w 1305814"/>
                <a:gd name="connsiteY12-2270" fmla="*/ 1158755 h 1427408"/>
                <a:gd name="connsiteX13-2271" fmla="*/ 39429 w 1305814"/>
                <a:gd name="connsiteY13-2272" fmla="*/ 1117635 h 1427408"/>
                <a:gd name="connsiteX14-2273" fmla="*/ 667 w 1305814"/>
                <a:gd name="connsiteY14-2274" fmla="*/ 999105 h 1427408"/>
                <a:gd name="connsiteX15-2275" fmla="*/ 0 w 1305814"/>
                <a:gd name="connsiteY15-2276" fmla="*/ 972364 h 1427408"/>
                <a:gd name="connsiteX16-2277" fmla="*/ 2496 w 1305814"/>
                <a:gd name="connsiteY16-2278" fmla="*/ 463106 h 1427408"/>
                <a:gd name="connsiteX17-2279" fmla="*/ 2458 w 1305814"/>
                <a:gd name="connsiteY17-2280" fmla="*/ 429563 h 1427408"/>
                <a:gd name="connsiteX18-2281" fmla="*/ 75248 w 1305814"/>
                <a:gd name="connsiteY18-2282" fmla="*/ 303202 h 1427408"/>
                <a:gd name="connsiteX19-2283" fmla="*/ 106293 w 1305814"/>
                <a:gd name="connsiteY19-2284" fmla="*/ 282597 h 1427408"/>
                <a:gd name="connsiteX20-2285" fmla="*/ 541533 w 1305814"/>
                <a:gd name="connsiteY20-2286" fmla="*/ 38110 h 1427408"/>
                <a:gd name="connsiteX21-2287" fmla="*/ 653528 w 1305814"/>
                <a:gd name="connsiteY21-2288" fmla="*/ 0 h 1427408"/>
                <a:gd name="connsiteX0-2289" fmla="*/ 653528 w 1305814"/>
                <a:gd name="connsiteY0-2290" fmla="*/ 0 h 1421591"/>
                <a:gd name="connsiteX1-2291" fmla="*/ 757287 w 1305814"/>
                <a:gd name="connsiteY1-2292" fmla="*/ 32444 h 1421591"/>
                <a:gd name="connsiteX2-2293" fmla="*/ 1206876 w 1305814"/>
                <a:gd name="connsiteY2-2294" fmla="*/ 284945 h 1421591"/>
                <a:gd name="connsiteX3-2295" fmla="*/ 1237706 w 1305814"/>
                <a:gd name="connsiteY3-2296" fmla="*/ 306775 h 1421591"/>
                <a:gd name="connsiteX4-2297" fmla="*/ 1304420 w 1305814"/>
                <a:gd name="connsiteY4-2298" fmla="*/ 434263 h 1421591"/>
                <a:gd name="connsiteX5-2299" fmla="*/ 1305806 w 1305814"/>
                <a:gd name="connsiteY5-2300" fmla="*/ 519922 h 1421591"/>
                <a:gd name="connsiteX6-2301" fmla="*/ 1301746 w 1305814"/>
                <a:gd name="connsiteY6-2302" fmla="*/ 953747 h 1421591"/>
                <a:gd name="connsiteX7-2303" fmla="*/ 1302599 w 1305814"/>
                <a:gd name="connsiteY7-2304" fmla="*/ 1003650 h 1421591"/>
                <a:gd name="connsiteX8-2305" fmla="*/ 1227376 w 1305814"/>
                <a:gd name="connsiteY8-2306" fmla="*/ 1152027 h 1421591"/>
                <a:gd name="connsiteX9-2307" fmla="*/ 1174235 w 1305814"/>
                <a:gd name="connsiteY9-2308" fmla="*/ 1184756 h 1421591"/>
                <a:gd name="connsiteX10-2309" fmla="*/ 792288 w 1305814"/>
                <a:gd name="connsiteY10-2310" fmla="*/ 1385653 h 1421591"/>
                <a:gd name="connsiteX11-2311" fmla="*/ 502818 w 1305814"/>
                <a:gd name="connsiteY11-2312" fmla="*/ 1379955 h 1421591"/>
                <a:gd name="connsiteX12-2313" fmla="*/ 94302 w 1305814"/>
                <a:gd name="connsiteY12-2314" fmla="*/ 1158755 h 1421591"/>
                <a:gd name="connsiteX13-2315" fmla="*/ 39429 w 1305814"/>
                <a:gd name="connsiteY13-2316" fmla="*/ 1117635 h 1421591"/>
                <a:gd name="connsiteX14-2317" fmla="*/ 667 w 1305814"/>
                <a:gd name="connsiteY14-2318" fmla="*/ 999105 h 1421591"/>
                <a:gd name="connsiteX15-2319" fmla="*/ 0 w 1305814"/>
                <a:gd name="connsiteY15-2320" fmla="*/ 972364 h 1421591"/>
                <a:gd name="connsiteX16-2321" fmla="*/ 2496 w 1305814"/>
                <a:gd name="connsiteY16-2322" fmla="*/ 463106 h 1421591"/>
                <a:gd name="connsiteX17-2323" fmla="*/ 2458 w 1305814"/>
                <a:gd name="connsiteY17-2324" fmla="*/ 429563 h 1421591"/>
                <a:gd name="connsiteX18-2325" fmla="*/ 75248 w 1305814"/>
                <a:gd name="connsiteY18-2326" fmla="*/ 303202 h 1421591"/>
                <a:gd name="connsiteX19-2327" fmla="*/ 106293 w 1305814"/>
                <a:gd name="connsiteY19-2328" fmla="*/ 282597 h 1421591"/>
                <a:gd name="connsiteX20-2329" fmla="*/ 541533 w 1305814"/>
                <a:gd name="connsiteY20-2330" fmla="*/ 38110 h 1421591"/>
                <a:gd name="connsiteX21-2331" fmla="*/ 653528 w 1305814"/>
                <a:gd name="connsiteY21-2332" fmla="*/ 0 h 1421591"/>
                <a:gd name="connsiteX0-2333" fmla="*/ 653528 w 1305814"/>
                <a:gd name="connsiteY0-2334" fmla="*/ 0 h 1423589"/>
                <a:gd name="connsiteX1-2335" fmla="*/ 757287 w 1305814"/>
                <a:gd name="connsiteY1-2336" fmla="*/ 32444 h 1423589"/>
                <a:gd name="connsiteX2-2337" fmla="*/ 1206876 w 1305814"/>
                <a:gd name="connsiteY2-2338" fmla="*/ 284945 h 1423589"/>
                <a:gd name="connsiteX3-2339" fmla="*/ 1237706 w 1305814"/>
                <a:gd name="connsiteY3-2340" fmla="*/ 306775 h 1423589"/>
                <a:gd name="connsiteX4-2341" fmla="*/ 1304420 w 1305814"/>
                <a:gd name="connsiteY4-2342" fmla="*/ 434263 h 1423589"/>
                <a:gd name="connsiteX5-2343" fmla="*/ 1305806 w 1305814"/>
                <a:gd name="connsiteY5-2344" fmla="*/ 519922 h 1423589"/>
                <a:gd name="connsiteX6-2345" fmla="*/ 1301746 w 1305814"/>
                <a:gd name="connsiteY6-2346" fmla="*/ 953747 h 1423589"/>
                <a:gd name="connsiteX7-2347" fmla="*/ 1302599 w 1305814"/>
                <a:gd name="connsiteY7-2348" fmla="*/ 1003650 h 1423589"/>
                <a:gd name="connsiteX8-2349" fmla="*/ 1227376 w 1305814"/>
                <a:gd name="connsiteY8-2350" fmla="*/ 1152027 h 1423589"/>
                <a:gd name="connsiteX9-2351" fmla="*/ 1174235 w 1305814"/>
                <a:gd name="connsiteY9-2352" fmla="*/ 1184756 h 1423589"/>
                <a:gd name="connsiteX10-2353" fmla="*/ 792288 w 1305814"/>
                <a:gd name="connsiteY10-2354" fmla="*/ 1385653 h 1423589"/>
                <a:gd name="connsiteX11-2355" fmla="*/ 502818 w 1305814"/>
                <a:gd name="connsiteY11-2356" fmla="*/ 1379955 h 1423589"/>
                <a:gd name="connsiteX12-2357" fmla="*/ 94302 w 1305814"/>
                <a:gd name="connsiteY12-2358" fmla="*/ 1158755 h 1423589"/>
                <a:gd name="connsiteX13-2359" fmla="*/ 39429 w 1305814"/>
                <a:gd name="connsiteY13-2360" fmla="*/ 1117635 h 1423589"/>
                <a:gd name="connsiteX14-2361" fmla="*/ 667 w 1305814"/>
                <a:gd name="connsiteY14-2362" fmla="*/ 999105 h 1423589"/>
                <a:gd name="connsiteX15-2363" fmla="*/ 0 w 1305814"/>
                <a:gd name="connsiteY15-2364" fmla="*/ 972364 h 1423589"/>
                <a:gd name="connsiteX16-2365" fmla="*/ 2496 w 1305814"/>
                <a:gd name="connsiteY16-2366" fmla="*/ 463106 h 1423589"/>
                <a:gd name="connsiteX17-2367" fmla="*/ 2458 w 1305814"/>
                <a:gd name="connsiteY17-2368" fmla="*/ 429563 h 1423589"/>
                <a:gd name="connsiteX18-2369" fmla="*/ 75248 w 1305814"/>
                <a:gd name="connsiteY18-2370" fmla="*/ 303202 h 1423589"/>
                <a:gd name="connsiteX19-2371" fmla="*/ 106293 w 1305814"/>
                <a:gd name="connsiteY19-2372" fmla="*/ 282597 h 1423589"/>
                <a:gd name="connsiteX20-2373" fmla="*/ 541533 w 1305814"/>
                <a:gd name="connsiteY20-2374" fmla="*/ 38110 h 1423589"/>
                <a:gd name="connsiteX21-2375" fmla="*/ 653528 w 1305814"/>
                <a:gd name="connsiteY21-2376" fmla="*/ 0 h 1423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1305814" h="1423589">
                  <a:moveTo>
                    <a:pt x="653528" y="0"/>
                  </a:moveTo>
                  <a:cubicBezTo>
                    <a:pt x="684553" y="-1"/>
                    <a:pt x="736057" y="24011"/>
                    <a:pt x="757287" y="32444"/>
                  </a:cubicBezTo>
                  <a:lnTo>
                    <a:pt x="1206876" y="284945"/>
                  </a:lnTo>
                  <a:cubicBezTo>
                    <a:pt x="1213399" y="291230"/>
                    <a:pt x="1233090" y="301119"/>
                    <a:pt x="1237706" y="306775"/>
                  </a:cubicBezTo>
                  <a:cubicBezTo>
                    <a:pt x="1285405" y="341141"/>
                    <a:pt x="1301367" y="360355"/>
                    <a:pt x="1304420" y="434263"/>
                  </a:cubicBezTo>
                  <a:cubicBezTo>
                    <a:pt x="1306256" y="435452"/>
                    <a:pt x="1303756" y="518852"/>
                    <a:pt x="1305806" y="519922"/>
                  </a:cubicBezTo>
                  <a:cubicBezTo>
                    <a:pt x="1306028" y="563787"/>
                    <a:pt x="1301771" y="907207"/>
                    <a:pt x="1301746" y="953747"/>
                  </a:cubicBezTo>
                  <a:cubicBezTo>
                    <a:pt x="1301579" y="970833"/>
                    <a:pt x="1302766" y="986564"/>
                    <a:pt x="1302599" y="1003650"/>
                  </a:cubicBezTo>
                  <a:cubicBezTo>
                    <a:pt x="1298075" y="1097264"/>
                    <a:pt x="1299308" y="1117497"/>
                    <a:pt x="1227376" y="1152027"/>
                  </a:cubicBezTo>
                  <a:cubicBezTo>
                    <a:pt x="1229069" y="1151612"/>
                    <a:pt x="1262992" y="1133636"/>
                    <a:pt x="1174235" y="1184756"/>
                  </a:cubicBezTo>
                  <a:cubicBezTo>
                    <a:pt x="1102911" y="1225835"/>
                    <a:pt x="986013" y="1283805"/>
                    <a:pt x="792288" y="1385653"/>
                  </a:cubicBezTo>
                  <a:cubicBezTo>
                    <a:pt x="702978" y="1424034"/>
                    <a:pt x="634560" y="1449454"/>
                    <a:pt x="502818" y="1379955"/>
                  </a:cubicBezTo>
                  <a:cubicBezTo>
                    <a:pt x="358670" y="1301859"/>
                    <a:pt x="241278" y="1242506"/>
                    <a:pt x="94302" y="1158755"/>
                  </a:cubicBezTo>
                  <a:cubicBezTo>
                    <a:pt x="64301" y="1138833"/>
                    <a:pt x="61069" y="1137739"/>
                    <a:pt x="39429" y="1117635"/>
                  </a:cubicBezTo>
                  <a:cubicBezTo>
                    <a:pt x="9399" y="1091481"/>
                    <a:pt x="81" y="1056313"/>
                    <a:pt x="667" y="999105"/>
                  </a:cubicBezTo>
                  <a:cubicBezTo>
                    <a:pt x="445" y="990191"/>
                    <a:pt x="222" y="981278"/>
                    <a:pt x="0" y="972364"/>
                  </a:cubicBezTo>
                  <a:lnTo>
                    <a:pt x="2496" y="463106"/>
                  </a:lnTo>
                  <a:cubicBezTo>
                    <a:pt x="2483" y="451925"/>
                    <a:pt x="2471" y="440744"/>
                    <a:pt x="2458" y="429563"/>
                  </a:cubicBezTo>
                  <a:cubicBezTo>
                    <a:pt x="2770" y="365277"/>
                    <a:pt x="14732" y="348090"/>
                    <a:pt x="75248" y="303202"/>
                  </a:cubicBezTo>
                  <a:lnTo>
                    <a:pt x="106293" y="282597"/>
                  </a:lnTo>
                  <a:lnTo>
                    <a:pt x="541533" y="38110"/>
                  </a:lnTo>
                  <a:cubicBezTo>
                    <a:pt x="582751" y="12487"/>
                    <a:pt x="613897" y="0"/>
                    <a:pt x="653528" y="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" name="KSO_Shape"/>
            <p:cNvSpPr>
              <a:spLocks noChangeAspect="1"/>
            </p:cNvSpPr>
            <p:nvPr/>
          </p:nvSpPr>
          <p:spPr bwMode="auto">
            <a:xfrm>
              <a:off x="1613586" y="3052410"/>
              <a:ext cx="371520" cy="432000"/>
            </a:xfrm>
            <a:custGeom>
              <a:avLst/>
              <a:gdLst>
                <a:gd name="T0" fmla="*/ 2147483646 w 5822"/>
                <a:gd name="T1" fmla="*/ 2147483646 h 6759"/>
                <a:gd name="T2" fmla="*/ 2147483646 w 5822"/>
                <a:gd name="T3" fmla="*/ 2147483646 h 6759"/>
                <a:gd name="T4" fmla="*/ 2147483646 w 5822"/>
                <a:gd name="T5" fmla="*/ 2147483646 h 6759"/>
                <a:gd name="T6" fmla="*/ 2147483646 w 5822"/>
                <a:gd name="T7" fmla="*/ 2147483646 h 6759"/>
                <a:gd name="T8" fmla="*/ 2147483646 w 5822"/>
                <a:gd name="T9" fmla="*/ 2147483646 h 6759"/>
                <a:gd name="T10" fmla="*/ 2147483646 w 5822"/>
                <a:gd name="T11" fmla="*/ 1253760573 h 6759"/>
                <a:gd name="T12" fmla="*/ 2147483646 w 5822"/>
                <a:gd name="T13" fmla="*/ 2147483646 h 6759"/>
                <a:gd name="T14" fmla="*/ 2147483646 w 5822"/>
                <a:gd name="T15" fmla="*/ 2147483646 h 6759"/>
                <a:gd name="T16" fmla="*/ 2147483646 w 5822"/>
                <a:gd name="T17" fmla="*/ 2147483646 h 6759"/>
                <a:gd name="T18" fmla="*/ 2147483646 w 5822"/>
                <a:gd name="T19" fmla="*/ 2147483646 h 6759"/>
                <a:gd name="T20" fmla="*/ 2147483646 w 5822"/>
                <a:gd name="T21" fmla="*/ 2147483646 h 6759"/>
                <a:gd name="T22" fmla="*/ 2147483646 w 5822"/>
                <a:gd name="T23" fmla="*/ 2147483646 h 6759"/>
                <a:gd name="T24" fmla="*/ 2147483646 w 5822"/>
                <a:gd name="T25" fmla="*/ 2147483646 h 6759"/>
                <a:gd name="T26" fmla="*/ 2147483646 w 5822"/>
                <a:gd name="T27" fmla="*/ 2147483646 h 6759"/>
                <a:gd name="T28" fmla="*/ 2147483646 w 5822"/>
                <a:gd name="T29" fmla="*/ 2147483646 h 6759"/>
                <a:gd name="T30" fmla="*/ 2147483646 w 5822"/>
                <a:gd name="T31" fmla="*/ 2147483646 h 6759"/>
                <a:gd name="T32" fmla="*/ 2147483646 w 5822"/>
                <a:gd name="T33" fmla="*/ 2147483646 h 6759"/>
                <a:gd name="T34" fmla="*/ 2147483646 w 5822"/>
                <a:gd name="T35" fmla="*/ 2147483646 h 6759"/>
                <a:gd name="T36" fmla="*/ 2147483646 w 5822"/>
                <a:gd name="T37" fmla="*/ 2147483646 h 6759"/>
                <a:gd name="T38" fmla="*/ 2147483646 w 5822"/>
                <a:gd name="T39" fmla="*/ 2147483646 h 6759"/>
                <a:gd name="T40" fmla="*/ 0 w 5822"/>
                <a:gd name="T41" fmla="*/ 2147483646 h 6759"/>
                <a:gd name="T42" fmla="*/ 2147483646 w 5822"/>
                <a:gd name="T43" fmla="*/ 2147483646 h 6759"/>
                <a:gd name="T44" fmla="*/ 2147483646 w 5822"/>
                <a:gd name="T45" fmla="*/ 2147483646 h 6759"/>
                <a:gd name="T46" fmla="*/ 2147483646 w 5822"/>
                <a:gd name="T47" fmla="*/ 2147483646 h 6759"/>
                <a:gd name="T48" fmla="*/ 2147483646 w 5822"/>
                <a:gd name="T49" fmla="*/ 2147483646 h 6759"/>
                <a:gd name="T50" fmla="*/ 2147483646 w 5822"/>
                <a:gd name="T51" fmla="*/ 2147483646 h 6759"/>
                <a:gd name="T52" fmla="*/ 2147483646 w 5822"/>
                <a:gd name="T53" fmla="*/ 2147483646 h 6759"/>
                <a:gd name="T54" fmla="*/ 2147483646 w 5822"/>
                <a:gd name="T55" fmla="*/ 2147483646 h 6759"/>
                <a:gd name="T56" fmla="*/ 2147483646 w 5822"/>
                <a:gd name="T57" fmla="*/ 2147483646 h 6759"/>
                <a:gd name="T58" fmla="*/ 2147483646 w 5822"/>
                <a:gd name="T59" fmla="*/ 2147483646 h 6759"/>
                <a:gd name="T60" fmla="*/ 2147483646 w 5822"/>
                <a:gd name="T61" fmla="*/ 2147483646 h 6759"/>
                <a:gd name="T62" fmla="*/ 2147483646 w 5822"/>
                <a:gd name="T63" fmla="*/ 2147483646 h 6759"/>
                <a:gd name="T64" fmla="*/ 2147483646 w 5822"/>
                <a:gd name="T65" fmla="*/ 2147483646 h 6759"/>
                <a:gd name="T66" fmla="*/ 2147483646 w 5822"/>
                <a:gd name="T67" fmla="*/ 2147483646 h 6759"/>
                <a:gd name="T68" fmla="*/ 2147483646 w 5822"/>
                <a:gd name="T69" fmla="*/ 2147483646 h 6759"/>
                <a:gd name="T70" fmla="*/ 2147483646 w 5822"/>
                <a:gd name="T71" fmla="*/ 2147483646 h 6759"/>
                <a:gd name="T72" fmla="*/ 2147483646 w 5822"/>
                <a:gd name="T73" fmla="*/ 2147483646 h 6759"/>
                <a:gd name="T74" fmla="*/ 2147483646 w 5822"/>
                <a:gd name="T75" fmla="*/ 2147483646 h 6759"/>
                <a:gd name="T76" fmla="*/ 2147483646 w 5822"/>
                <a:gd name="T77" fmla="*/ 2147483646 h 6759"/>
                <a:gd name="T78" fmla="*/ 2147483646 w 5822"/>
                <a:gd name="T79" fmla="*/ 2147483646 h 6759"/>
                <a:gd name="T80" fmla="*/ 2147483646 w 5822"/>
                <a:gd name="T81" fmla="*/ 2147483646 h 6759"/>
                <a:gd name="T82" fmla="*/ 2147483646 w 5822"/>
                <a:gd name="T83" fmla="*/ 2147483646 h 6759"/>
                <a:gd name="T84" fmla="*/ 2147483646 w 5822"/>
                <a:gd name="T85" fmla="*/ 2147483646 h 6759"/>
                <a:gd name="T86" fmla="*/ 2147483646 w 5822"/>
                <a:gd name="T87" fmla="*/ 2147483646 h 6759"/>
                <a:gd name="T88" fmla="*/ 2147483646 w 5822"/>
                <a:gd name="T89" fmla="*/ 2147483646 h 6759"/>
                <a:gd name="T90" fmla="*/ 2147483646 w 5822"/>
                <a:gd name="T91" fmla="*/ 2147483646 h 6759"/>
                <a:gd name="T92" fmla="*/ 2147483646 w 5822"/>
                <a:gd name="T93" fmla="*/ 2147483646 h 6759"/>
                <a:gd name="T94" fmla="*/ 2147483646 w 5822"/>
                <a:gd name="T95" fmla="*/ 2147483646 h 6759"/>
                <a:gd name="T96" fmla="*/ 2147483646 w 5822"/>
                <a:gd name="T97" fmla="*/ 2147483646 h 675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822" h="6759">
                  <a:moveTo>
                    <a:pt x="0" y="6351"/>
                  </a:moveTo>
                  <a:lnTo>
                    <a:pt x="129" y="6351"/>
                  </a:lnTo>
                  <a:lnTo>
                    <a:pt x="129" y="3057"/>
                  </a:lnTo>
                  <a:lnTo>
                    <a:pt x="129" y="2914"/>
                  </a:lnTo>
                  <a:lnTo>
                    <a:pt x="266" y="2865"/>
                  </a:lnTo>
                  <a:lnTo>
                    <a:pt x="1775" y="2337"/>
                  </a:lnTo>
                  <a:lnTo>
                    <a:pt x="1775" y="1515"/>
                  </a:lnTo>
                  <a:lnTo>
                    <a:pt x="1775" y="1386"/>
                  </a:lnTo>
                  <a:lnTo>
                    <a:pt x="1892" y="1331"/>
                  </a:lnTo>
                  <a:lnTo>
                    <a:pt x="4422" y="137"/>
                  </a:lnTo>
                  <a:lnTo>
                    <a:pt x="4714" y="0"/>
                  </a:lnTo>
                  <a:lnTo>
                    <a:pt x="4714" y="56"/>
                  </a:lnTo>
                  <a:lnTo>
                    <a:pt x="5511" y="532"/>
                  </a:lnTo>
                  <a:lnTo>
                    <a:pt x="5511" y="6326"/>
                  </a:lnTo>
                  <a:lnTo>
                    <a:pt x="5822" y="6326"/>
                  </a:lnTo>
                  <a:lnTo>
                    <a:pt x="5822" y="6734"/>
                  </a:lnTo>
                  <a:lnTo>
                    <a:pt x="4510" y="6734"/>
                  </a:lnTo>
                  <a:lnTo>
                    <a:pt x="4305" y="6734"/>
                  </a:lnTo>
                  <a:lnTo>
                    <a:pt x="4305" y="6529"/>
                  </a:lnTo>
                  <a:lnTo>
                    <a:pt x="4305" y="643"/>
                  </a:lnTo>
                  <a:lnTo>
                    <a:pt x="2183" y="1644"/>
                  </a:lnTo>
                  <a:lnTo>
                    <a:pt x="2183" y="2194"/>
                  </a:lnTo>
                  <a:lnTo>
                    <a:pt x="2798" y="1979"/>
                  </a:lnTo>
                  <a:lnTo>
                    <a:pt x="3035" y="1895"/>
                  </a:lnTo>
                  <a:lnTo>
                    <a:pt x="3035" y="1889"/>
                  </a:lnTo>
                  <a:lnTo>
                    <a:pt x="3042" y="1892"/>
                  </a:lnTo>
                  <a:lnTo>
                    <a:pt x="3068" y="1884"/>
                  </a:lnTo>
                  <a:lnTo>
                    <a:pt x="3068" y="1909"/>
                  </a:lnTo>
                  <a:lnTo>
                    <a:pt x="3862" y="2381"/>
                  </a:lnTo>
                  <a:lnTo>
                    <a:pt x="3862" y="6313"/>
                  </a:lnTo>
                  <a:lnTo>
                    <a:pt x="4177" y="6313"/>
                  </a:lnTo>
                  <a:lnTo>
                    <a:pt x="4177" y="6722"/>
                  </a:lnTo>
                  <a:lnTo>
                    <a:pt x="2865" y="6722"/>
                  </a:lnTo>
                  <a:lnTo>
                    <a:pt x="2661" y="6722"/>
                  </a:lnTo>
                  <a:lnTo>
                    <a:pt x="2661" y="6517"/>
                  </a:lnTo>
                  <a:lnTo>
                    <a:pt x="2661" y="2458"/>
                  </a:lnTo>
                  <a:lnTo>
                    <a:pt x="538" y="3202"/>
                  </a:lnTo>
                  <a:lnTo>
                    <a:pt x="538" y="6556"/>
                  </a:lnTo>
                  <a:lnTo>
                    <a:pt x="538" y="6759"/>
                  </a:lnTo>
                  <a:lnTo>
                    <a:pt x="334" y="6759"/>
                  </a:lnTo>
                  <a:lnTo>
                    <a:pt x="0" y="6759"/>
                  </a:lnTo>
                  <a:lnTo>
                    <a:pt x="0" y="6351"/>
                  </a:lnTo>
                  <a:close/>
                  <a:moveTo>
                    <a:pt x="776" y="6707"/>
                  </a:moveTo>
                  <a:lnTo>
                    <a:pt x="776" y="6707"/>
                  </a:lnTo>
                  <a:lnTo>
                    <a:pt x="1501" y="6707"/>
                  </a:lnTo>
                  <a:lnTo>
                    <a:pt x="2348" y="6707"/>
                  </a:lnTo>
                  <a:lnTo>
                    <a:pt x="2348" y="5989"/>
                  </a:lnTo>
                  <a:lnTo>
                    <a:pt x="1501" y="6044"/>
                  </a:lnTo>
                  <a:lnTo>
                    <a:pt x="776" y="6092"/>
                  </a:lnTo>
                  <a:lnTo>
                    <a:pt x="776" y="6707"/>
                  </a:lnTo>
                  <a:close/>
                  <a:moveTo>
                    <a:pt x="776" y="4048"/>
                  </a:moveTo>
                  <a:lnTo>
                    <a:pt x="776" y="4048"/>
                  </a:lnTo>
                  <a:lnTo>
                    <a:pt x="1501" y="3842"/>
                  </a:lnTo>
                  <a:lnTo>
                    <a:pt x="2348" y="3604"/>
                  </a:lnTo>
                  <a:lnTo>
                    <a:pt x="2348" y="2883"/>
                  </a:lnTo>
                  <a:lnTo>
                    <a:pt x="1501" y="3178"/>
                  </a:lnTo>
                  <a:lnTo>
                    <a:pt x="776" y="3431"/>
                  </a:lnTo>
                  <a:lnTo>
                    <a:pt x="776" y="4048"/>
                  </a:lnTo>
                  <a:close/>
                  <a:moveTo>
                    <a:pt x="776" y="4926"/>
                  </a:moveTo>
                  <a:lnTo>
                    <a:pt x="776" y="4926"/>
                  </a:lnTo>
                  <a:lnTo>
                    <a:pt x="1501" y="4788"/>
                  </a:lnTo>
                  <a:lnTo>
                    <a:pt x="2348" y="4628"/>
                  </a:lnTo>
                  <a:lnTo>
                    <a:pt x="2348" y="3909"/>
                  </a:lnTo>
                  <a:lnTo>
                    <a:pt x="1501" y="4124"/>
                  </a:lnTo>
                  <a:lnTo>
                    <a:pt x="776" y="4310"/>
                  </a:lnTo>
                  <a:lnTo>
                    <a:pt x="776" y="4926"/>
                  </a:lnTo>
                  <a:close/>
                  <a:moveTo>
                    <a:pt x="776" y="5811"/>
                  </a:moveTo>
                  <a:lnTo>
                    <a:pt x="776" y="5811"/>
                  </a:lnTo>
                  <a:lnTo>
                    <a:pt x="1501" y="5741"/>
                  </a:lnTo>
                  <a:lnTo>
                    <a:pt x="2348" y="5661"/>
                  </a:lnTo>
                  <a:lnTo>
                    <a:pt x="2348" y="4942"/>
                  </a:lnTo>
                  <a:lnTo>
                    <a:pt x="1501" y="5078"/>
                  </a:lnTo>
                  <a:lnTo>
                    <a:pt x="776" y="5194"/>
                  </a:lnTo>
                  <a:lnTo>
                    <a:pt x="776" y="5811"/>
                  </a:ln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10"/>
          <p:cNvSpPr/>
          <p:nvPr/>
        </p:nvSpPr>
        <p:spPr>
          <a:xfrm>
            <a:off x="4555228" y="658068"/>
            <a:ext cx="1232944" cy="1344149"/>
          </a:xfrm>
          <a:custGeom>
            <a:avLst/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solidFill>
            <a:srgbClr val="C8161D"/>
          </a:solidFill>
          <a:ln w="15875">
            <a:solidFill>
              <a:srgbClr val="C8161D"/>
            </a:solidFill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4800" dirty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735" dirty="0">
              <a:solidFill>
                <a:prstClr val="white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368452" y="5477629"/>
            <a:ext cx="1508787" cy="1508787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90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1248772" y="5124789"/>
            <a:ext cx="1508787" cy="1508787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90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596612" y="6288117"/>
            <a:ext cx="1508787" cy="1508787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90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6337217" y="6143097"/>
            <a:ext cx="768000" cy="768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90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10337931" y="6288117"/>
            <a:ext cx="864000" cy="864000"/>
          </a:xfrm>
          <a:prstGeom prst="ellipse">
            <a:avLst/>
          </a:prstGeom>
          <a:solidFill>
            <a:srgbClr val="C8161D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7216452" y="6576117"/>
            <a:ext cx="1152000" cy="1152000"/>
          </a:xfrm>
          <a:prstGeom prst="ellipse">
            <a:avLst/>
          </a:prstGeom>
          <a:solidFill>
            <a:srgbClr val="C8161D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4213856" y="5770287"/>
            <a:ext cx="672000" cy="672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90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1679509" y="6142783"/>
            <a:ext cx="672000" cy="672000"/>
          </a:xfrm>
          <a:prstGeom prst="ellipse">
            <a:avLst/>
          </a:prstGeom>
          <a:solidFill>
            <a:srgbClr val="C8161D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1007509" y="6706511"/>
            <a:ext cx="672000" cy="672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90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335360" y="6521844"/>
            <a:ext cx="432000" cy="432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90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5236756" y="6017083"/>
            <a:ext cx="336000" cy="336000"/>
          </a:xfrm>
          <a:prstGeom prst="ellipse">
            <a:avLst/>
          </a:prstGeom>
          <a:solidFill>
            <a:srgbClr val="C8161D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5842764" y="5711183"/>
            <a:ext cx="336000" cy="336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95360" y="6263824"/>
            <a:ext cx="240000" cy="240000"/>
          </a:xfrm>
          <a:prstGeom prst="ellipse">
            <a:avLst/>
          </a:prstGeom>
          <a:solidFill>
            <a:srgbClr val="C8161D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pic>
        <p:nvPicPr>
          <p:cNvPr id="26" name="手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7" y="2084870"/>
            <a:ext cx="2065615" cy="5899737"/>
          </a:xfrm>
          <a:prstGeom prst="rect">
            <a:avLst/>
          </a:prstGeom>
        </p:spPr>
      </p:pic>
      <p:sp>
        <p:nvSpPr>
          <p:cNvPr id="27" name="Rectangle 4"/>
          <p:cNvSpPr txBox="1">
            <a:spLocks noChangeArrowheads="1"/>
          </p:cNvSpPr>
          <p:nvPr/>
        </p:nvSpPr>
        <p:spPr bwMode="auto">
          <a:xfrm>
            <a:off x="-7598" y="7101408"/>
            <a:ext cx="12199599" cy="361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44" tIns="34272" rIns="68544" bIns="34272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endParaRPr lang="zh-CN" altLang="zh-CN" sz="2665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80191E-6 L -0.06302 -0.00062 " pathEditMode="relative" rAng="0" ptsTypes="AA">
                                      <p:cBhvr>
                                        <p:cTn id="1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60" y="-3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4.72222E-6 -6.17284E-7 L 0.06684 -0.00093 " pathEditMode="relative" rAng="0" ptsTypes="AA">
                                      <p:cBhvr>
                                        <p:cTn id="20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3" y="-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grpId="0" nodeType="withEffect">
                                  <p:stCondLst>
                                    <p:cond delay="103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89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89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89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89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528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528" fill="hold" grpId="0" nodeType="withEffect">
                                  <p:stCondLst>
                                    <p:cond delay="46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27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27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27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27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528" fill="hold" grpId="0" nodeType="withEffect">
                                  <p:stCondLst>
                                    <p:cond delay="46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3" presetClass="entr" presetSubtype="528" fill="hold" grpId="0" nodeType="withEffect">
                                  <p:stCondLst>
                                    <p:cond delay="296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695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95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95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95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528" fill="hold" grpId="0" nodeType="withEffect">
                                  <p:stCondLst>
                                    <p:cond delay="382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3" presetClass="entr" presetSubtype="528" fill="hold" grpId="0" nodeType="withEffect">
                                  <p:stCondLst>
                                    <p:cond delay="301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44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44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44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44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34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34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34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34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6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6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6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6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3" presetClass="entr" presetSubtype="528" fill="hold" grpId="0" nodeType="withEffect">
                                  <p:stCondLst>
                                    <p:cond delay="401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16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6" presetClass="emph" presetSubtype="0" repeatCount="3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35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175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6" presetClass="emph" presetSubtype="0" repeatCount="4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125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mph" presetSubtype="0" repeatCount="300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4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000"/>
                            </p:stCondLst>
                            <p:childTnLst>
                              <p:par>
                                <p:cTn id="129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7" grpId="0" animBg="1"/>
      <p:bldP spid="18" grpId="0" animBg="1"/>
      <p:bldP spid="19" grpId="0" animBg="1"/>
      <p:bldP spid="20" grpId="0" animBg="1"/>
      <p:bldP spid="20" grpId="1" animBg="1"/>
      <p:bldP spid="21" grpId="0" animBg="1"/>
      <p:bldP spid="22" grpId="0" animBg="1"/>
      <p:bldP spid="23" grpId="0" animBg="1"/>
      <p:bldP spid="24" grpId="0" animBg="1"/>
      <p:bldP spid="25" grpId="0" animBg="1"/>
      <p:bldP spid="2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5318390" y="711756"/>
            <a:ext cx="1560077" cy="2470120"/>
          </a:xfrm>
          <a:custGeom>
            <a:avLst/>
            <a:gdLst>
              <a:gd name="connsiteX0" fmla="*/ 662731 w 1308684"/>
              <a:gd name="connsiteY0" fmla="*/ 2072081 h 2072081"/>
              <a:gd name="connsiteX1" fmla="*/ 0 w 1308684"/>
              <a:gd name="connsiteY1" fmla="*/ 1442907 h 2072081"/>
              <a:gd name="connsiteX2" fmla="*/ 0 w 1308684"/>
              <a:gd name="connsiteY2" fmla="*/ 0 h 2072081"/>
              <a:gd name="connsiteX3" fmla="*/ 671120 w 1308684"/>
              <a:gd name="connsiteY3" fmla="*/ 662731 h 2072081"/>
              <a:gd name="connsiteX4" fmla="*/ 1308684 w 1308684"/>
              <a:gd name="connsiteY4" fmla="*/ 25167 h 2072081"/>
              <a:gd name="connsiteX5" fmla="*/ 1308684 w 1308684"/>
              <a:gd name="connsiteY5" fmla="*/ 1442907 h 2072081"/>
              <a:gd name="connsiteX6" fmla="*/ 662731 w 1308684"/>
              <a:gd name="connsiteY6" fmla="*/ 2072081 h 207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684" h="2072081">
                <a:moveTo>
                  <a:pt x="662731" y="2072081"/>
                </a:moveTo>
                <a:lnTo>
                  <a:pt x="0" y="1442907"/>
                </a:lnTo>
                <a:lnTo>
                  <a:pt x="0" y="0"/>
                </a:lnTo>
                <a:lnTo>
                  <a:pt x="671120" y="662731"/>
                </a:lnTo>
                <a:lnTo>
                  <a:pt x="1308684" y="25167"/>
                </a:lnTo>
                <a:lnTo>
                  <a:pt x="1308684" y="1442907"/>
                </a:lnTo>
                <a:lnTo>
                  <a:pt x="662731" y="2072081"/>
                </a:lnTo>
                <a:close/>
              </a:path>
            </a:pathLst>
          </a:custGeom>
          <a:solidFill>
            <a:srgbClr val="C8161D"/>
          </a:solidFill>
          <a:ln w="22225">
            <a:gradFill flip="none" rotWithShape="1"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" name="任意多边形 2"/>
          <p:cNvSpPr/>
          <p:nvPr/>
        </p:nvSpPr>
        <p:spPr>
          <a:xfrm rot="8100000">
            <a:off x="5261665" y="923603"/>
            <a:ext cx="1722499" cy="172268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 rot="5400000">
            <a:off x="6807296" y="2192325"/>
            <a:ext cx="1560077" cy="2470120"/>
          </a:xfrm>
          <a:custGeom>
            <a:avLst/>
            <a:gdLst>
              <a:gd name="connsiteX0" fmla="*/ 662731 w 1308684"/>
              <a:gd name="connsiteY0" fmla="*/ 2072081 h 2072081"/>
              <a:gd name="connsiteX1" fmla="*/ 0 w 1308684"/>
              <a:gd name="connsiteY1" fmla="*/ 1442907 h 2072081"/>
              <a:gd name="connsiteX2" fmla="*/ 0 w 1308684"/>
              <a:gd name="connsiteY2" fmla="*/ 0 h 2072081"/>
              <a:gd name="connsiteX3" fmla="*/ 671120 w 1308684"/>
              <a:gd name="connsiteY3" fmla="*/ 662731 h 2072081"/>
              <a:gd name="connsiteX4" fmla="*/ 1308684 w 1308684"/>
              <a:gd name="connsiteY4" fmla="*/ 25167 h 2072081"/>
              <a:gd name="connsiteX5" fmla="*/ 1308684 w 1308684"/>
              <a:gd name="connsiteY5" fmla="*/ 1442907 h 2072081"/>
              <a:gd name="connsiteX6" fmla="*/ 662731 w 1308684"/>
              <a:gd name="connsiteY6" fmla="*/ 2072081 h 207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684" h="2072081">
                <a:moveTo>
                  <a:pt x="662731" y="2072081"/>
                </a:moveTo>
                <a:lnTo>
                  <a:pt x="0" y="1442907"/>
                </a:lnTo>
                <a:lnTo>
                  <a:pt x="0" y="0"/>
                </a:lnTo>
                <a:lnTo>
                  <a:pt x="671120" y="662731"/>
                </a:lnTo>
                <a:lnTo>
                  <a:pt x="1308684" y="25167"/>
                </a:lnTo>
                <a:lnTo>
                  <a:pt x="1308684" y="1442907"/>
                </a:lnTo>
                <a:lnTo>
                  <a:pt x="662731" y="2072081"/>
                </a:lnTo>
                <a:close/>
              </a:path>
            </a:pathLst>
          </a:custGeom>
          <a:solidFill>
            <a:srgbClr val="C8161D"/>
          </a:solidFill>
          <a:ln w="22225">
            <a:gradFill flip="none" rotWithShape="1"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任意多边形 4"/>
          <p:cNvSpPr/>
          <p:nvPr/>
        </p:nvSpPr>
        <p:spPr>
          <a:xfrm rot="13500000">
            <a:off x="6887956" y="2590531"/>
            <a:ext cx="1722498" cy="1722683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 rot="10800000">
            <a:off x="5342178" y="3676124"/>
            <a:ext cx="1560077" cy="2470120"/>
          </a:xfrm>
          <a:custGeom>
            <a:avLst/>
            <a:gdLst>
              <a:gd name="connsiteX0" fmla="*/ 662731 w 1308684"/>
              <a:gd name="connsiteY0" fmla="*/ 2072081 h 2072081"/>
              <a:gd name="connsiteX1" fmla="*/ 0 w 1308684"/>
              <a:gd name="connsiteY1" fmla="*/ 1442907 h 2072081"/>
              <a:gd name="connsiteX2" fmla="*/ 0 w 1308684"/>
              <a:gd name="connsiteY2" fmla="*/ 0 h 2072081"/>
              <a:gd name="connsiteX3" fmla="*/ 671120 w 1308684"/>
              <a:gd name="connsiteY3" fmla="*/ 662731 h 2072081"/>
              <a:gd name="connsiteX4" fmla="*/ 1308684 w 1308684"/>
              <a:gd name="connsiteY4" fmla="*/ 25167 h 2072081"/>
              <a:gd name="connsiteX5" fmla="*/ 1308684 w 1308684"/>
              <a:gd name="connsiteY5" fmla="*/ 1442907 h 2072081"/>
              <a:gd name="connsiteX6" fmla="*/ 662731 w 1308684"/>
              <a:gd name="connsiteY6" fmla="*/ 2072081 h 207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684" h="2072081">
                <a:moveTo>
                  <a:pt x="662731" y="2072081"/>
                </a:moveTo>
                <a:lnTo>
                  <a:pt x="0" y="1442907"/>
                </a:lnTo>
                <a:lnTo>
                  <a:pt x="0" y="0"/>
                </a:lnTo>
                <a:lnTo>
                  <a:pt x="671120" y="662731"/>
                </a:lnTo>
                <a:lnTo>
                  <a:pt x="1308684" y="25167"/>
                </a:lnTo>
                <a:lnTo>
                  <a:pt x="1308684" y="1442907"/>
                </a:lnTo>
                <a:lnTo>
                  <a:pt x="662731" y="2072081"/>
                </a:lnTo>
                <a:close/>
              </a:path>
            </a:pathLst>
          </a:custGeom>
          <a:solidFill>
            <a:srgbClr val="C8161D"/>
          </a:solidFill>
          <a:ln w="22225">
            <a:gradFill flip="none" rotWithShape="1"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任意多边形 6"/>
          <p:cNvSpPr/>
          <p:nvPr/>
        </p:nvSpPr>
        <p:spPr>
          <a:xfrm rot="18900000">
            <a:off x="5236481" y="4211715"/>
            <a:ext cx="1722499" cy="1722682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 rot="16200000">
            <a:off x="3853274" y="2189817"/>
            <a:ext cx="1560077" cy="2470120"/>
          </a:xfrm>
          <a:custGeom>
            <a:avLst/>
            <a:gdLst>
              <a:gd name="connsiteX0" fmla="*/ 662731 w 1308684"/>
              <a:gd name="connsiteY0" fmla="*/ 2072081 h 2072081"/>
              <a:gd name="connsiteX1" fmla="*/ 0 w 1308684"/>
              <a:gd name="connsiteY1" fmla="*/ 1442907 h 2072081"/>
              <a:gd name="connsiteX2" fmla="*/ 0 w 1308684"/>
              <a:gd name="connsiteY2" fmla="*/ 0 h 2072081"/>
              <a:gd name="connsiteX3" fmla="*/ 671120 w 1308684"/>
              <a:gd name="connsiteY3" fmla="*/ 662731 h 2072081"/>
              <a:gd name="connsiteX4" fmla="*/ 1308684 w 1308684"/>
              <a:gd name="connsiteY4" fmla="*/ 25167 h 2072081"/>
              <a:gd name="connsiteX5" fmla="*/ 1308684 w 1308684"/>
              <a:gd name="connsiteY5" fmla="*/ 1442907 h 2072081"/>
              <a:gd name="connsiteX6" fmla="*/ 662731 w 1308684"/>
              <a:gd name="connsiteY6" fmla="*/ 2072081 h 20720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308684" h="2072081">
                <a:moveTo>
                  <a:pt x="662731" y="2072081"/>
                </a:moveTo>
                <a:lnTo>
                  <a:pt x="0" y="1442907"/>
                </a:lnTo>
                <a:lnTo>
                  <a:pt x="0" y="0"/>
                </a:lnTo>
                <a:lnTo>
                  <a:pt x="671120" y="662731"/>
                </a:lnTo>
                <a:lnTo>
                  <a:pt x="1308684" y="25167"/>
                </a:lnTo>
                <a:lnTo>
                  <a:pt x="1308684" y="1442907"/>
                </a:lnTo>
                <a:lnTo>
                  <a:pt x="662731" y="2072081"/>
                </a:lnTo>
                <a:close/>
              </a:path>
            </a:pathLst>
          </a:custGeom>
          <a:solidFill>
            <a:srgbClr val="C8161D"/>
          </a:solidFill>
          <a:ln w="22225">
            <a:gradFill flip="none" rotWithShape="1">
              <a:gsLst>
                <a:gs pos="0">
                  <a:srgbClr val="CDCDCD"/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88900" dist="38100" dir="135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任意多边形 8"/>
          <p:cNvSpPr/>
          <p:nvPr/>
        </p:nvSpPr>
        <p:spPr>
          <a:xfrm rot="2700000">
            <a:off x="3610192" y="2539051"/>
            <a:ext cx="1722498" cy="1722683"/>
          </a:xfrm>
          <a:custGeom>
            <a:avLst/>
            <a:gdLst>
              <a:gd name="connsiteX0" fmla="*/ 39400 w 1444932"/>
              <a:gd name="connsiteY0" fmla="*/ 39554 h 1445086"/>
              <a:gd name="connsiteX1" fmla="*/ 134519 w 1444932"/>
              <a:gd name="connsiteY1" fmla="*/ 155 h 1445086"/>
              <a:gd name="connsiteX2" fmla="*/ 894281 w 1444932"/>
              <a:gd name="connsiteY2" fmla="*/ 155 h 1445086"/>
              <a:gd name="connsiteX3" fmla="*/ 905823 w 1444932"/>
              <a:gd name="connsiteY3" fmla="*/ 2485 h 1445086"/>
              <a:gd name="connsiteX4" fmla="*/ 905881 w 1444932"/>
              <a:gd name="connsiteY4" fmla="*/ 154 h 1445086"/>
              <a:gd name="connsiteX5" fmla="*/ 1431928 w 1444932"/>
              <a:gd name="connsiteY5" fmla="*/ 427073 h 1445086"/>
              <a:gd name="connsiteX6" fmla="*/ 1439322 w 1444932"/>
              <a:gd name="connsiteY6" fmla="*/ 523015 h 1445086"/>
              <a:gd name="connsiteX7" fmla="*/ 1444932 w 1444932"/>
              <a:gd name="connsiteY7" fmla="*/ 550805 h 1445086"/>
              <a:gd name="connsiteX8" fmla="*/ 1444932 w 1444932"/>
              <a:gd name="connsiteY8" fmla="*/ 1310567 h 1445086"/>
              <a:gd name="connsiteX9" fmla="*/ 1310414 w 1444932"/>
              <a:gd name="connsiteY9" fmla="*/ 1445086 h 1445086"/>
              <a:gd name="connsiteX10" fmla="*/ 1175895 w 1444932"/>
              <a:gd name="connsiteY10" fmla="*/ 1310567 h 1445086"/>
              <a:gd name="connsiteX11" fmla="*/ 1175894 w 1444932"/>
              <a:gd name="connsiteY11" fmla="*/ 550805 h 1445086"/>
              <a:gd name="connsiteX12" fmla="*/ 1176924 w 1444932"/>
              <a:gd name="connsiteY12" fmla="*/ 545705 h 1445086"/>
              <a:gd name="connsiteX13" fmla="*/ 1175290 w 1444932"/>
              <a:gd name="connsiteY13" fmla="*/ 545705 h 1445086"/>
              <a:gd name="connsiteX14" fmla="*/ 899147 w 1444932"/>
              <a:gd name="connsiteY14" fmla="*/ 269562 h 1445086"/>
              <a:gd name="connsiteX15" fmla="*/ 899181 w 1444932"/>
              <a:gd name="connsiteY15" fmla="*/ 268204 h 1445086"/>
              <a:gd name="connsiteX16" fmla="*/ 894281 w 1444932"/>
              <a:gd name="connsiteY16" fmla="*/ 269193 h 1445086"/>
              <a:gd name="connsiteX17" fmla="*/ 134519 w 1444932"/>
              <a:gd name="connsiteY17" fmla="*/ 269193 h 1445086"/>
              <a:gd name="connsiteX18" fmla="*/ 0 w 1444932"/>
              <a:gd name="connsiteY18" fmla="*/ 134674 h 1445086"/>
              <a:gd name="connsiteX19" fmla="*/ 39400 w 1444932"/>
              <a:gd name="connsiteY19" fmla="*/ 39554 h 14450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1444932" h="1445086">
                <a:moveTo>
                  <a:pt x="39400" y="39554"/>
                </a:moveTo>
                <a:cubicBezTo>
                  <a:pt x="63743" y="15211"/>
                  <a:pt x="97373" y="155"/>
                  <a:pt x="134519" y="155"/>
                </a:cubicBezTo>
                <a:lnTo>
                  <a:pt x="894281" y="155"/>
                </a:lnTo>
                <a:lnTo>
                  <a:pt x="905823" y="2485"/>
                </a:lnTo>
                <a:lnTo>
                  <a:pt x="905881" y="154"/>
                </a:lnTo>
                <a:cubicBezTo>
                  <a:pt x="1206440" y="-5740"/>
                  <a:pt x="1389685" y="157248"/>
                  <a:pt x="1431928" y="427073"/>
                </a:cubicBezTo>
                <a:lnTo>
                  <a:pt x="1439322" y="523015"/>
                </a:lnTo>
                <a:lnTo>
                  <a:pt x="1444932" y="550805"/>
                </a:lnTo>
                <a:lnTo>
                  <a:pt x="1444932" y="1310567"/>
                </a:lnTo>
                <a:cubicBezTo>
                  <a:pt x="1444933" y="1384860"/>
                  <a:pt x="1384707" y="1445086"/>
                  <a:pt x="1310414" y="1445086"/>
                </a:cubicBezTo>
                <a:cubicBezTo>
                  <a:pt x="1236120" y="1445086"/>
                  <a:pt x="1175894" y="1384860"/>
                  <a:pt x="1175895" y="1310567"/>
                </a:cubicBezTo>
                <a:lnTo>
                  <a:pt x="1175894" y="550805"/>
                </a:lnTo>
                <a:lnTo>
                  <a:pt x="1176924" y="545705"/>
                </a:lnTo>
                <a:lnTo>
                  <a:pt x="1175290" y="545705"/>
                </a:lnTo>
                <a:cubicBezTo>
                  <a:pt x="1169114" y="387989"/>
                  <a:pt x="1176413" y="263949"/>
                  <a:pt x="899147" y="269562"/>
                </a:cubicBezTo>
                <a:lnTo>
                  <a:pt x="899181" y="268204"/>
                </a:lnTo>
                <a:lnTo>
                  <a:pt x="894281" y="269193"/>
                </a:lnTo>
                <a:lnTo>
                  <a:pt x="134519" y="269193"/>
                </a:lnTo>
                <a:cubicBezTo>
                  <a:pt x="60226" y="269193"/>
                  <a:pt x="0" y="208967"/>
                  <a:pt x="0" y="134674"/>
                </a:cubicBezTo>
                <a:cubicBezTo>
                  <a:pt x="0" y="97527"/>
                  <a:pt x="15057" y="63898"/>
                  <a:pt x="39400" y="39554"/>
                </a:cubicBezTo>
                <a:close/>
              </a:path>
            </a:pathLst>
          </a:custGeom>
          <a:gradFill>
            <a:gsLst>
              <a:gs pos="100000">
                <a:schemeClr val="bg1"/>
              </a:gs>
              <a:gs pos="0">
                <a:schemeClr val="bg1">
                  <a:lumMod val="9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  <a:softEdge rad="0"/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5860217" y="4667420"/>
            <a:ext cx="439678" cy="562295"/>
            <a:chOff x="1605186" y="572440"/>
            <a:chExt cx="563562" cy="720725"/>
          </a:xfrm>
          <a:solidFill>
            <a:schemeClr val="bg1"/>
          </a:solidFill>
        </p:grpSpPr>
        <p:sp>
          <p:nvSpPr>
            <p:cNvPr id="27" name="Freeform 32"/>
            <p:cNvSpPr/>
            <p:nvPr/>
          </p:nvSpPr>
          <p:spPr bwMode="auto">
            <a:xfrm>
              <a:off x="1814736" y="572440"/>
              <a:ext cx="142875" cy="720725"/>
            </a:xfrm>
            <a:custGeom>
              <a:avLst/>
              <a:gdLst>
                <a:gd name="T0" fmla="*/ 64 w 64"/>
                <a:gd name="T1" fmla="*/ 289 h 321"/>
                <a:gd name="T2" fmla="*/ 32 w 64"/>
                <a:gd name="T3" fmla="*/ 321 h 321"/>
                <a:gd name="T4" fmla="*/ 0 w 64"/>
                <a:gd name="T5" fmla="*/ 289 h 321"/>
                <a:gd name="T6" fmla="*/ 0 w 64"/>
                <a:gd name="T7" fmla="*/ 32 h 321"/>
                <a:gd name="T8" fmla="*/ 32 w 64"/>
                <a:gd name="T9" fmla="*/ 0 h 321"/>
                <a:gd name="T10" fmla="*/ 64 w 64"/>
                <a:gd name="T11" fmla="*/ 32 h 321"/>
                <a:gd name="T12" fmla="*/ 64 w 64"/>
                <a:gd name="T13" fmla="*/ 289 h 3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321">
                  <a:moveTo>
                    <a:pt x="64" y="289"/>
                  </a:moveTo>
                  <a:cubicBezTo>
                    <a:pt x="64" y="307"/>
                    <a:pt x="49" y="321"/>
                    <a:pt x="32" y="321"/>
                  </a:cubicBezTo>
                  <a:cubicBezTo>
                    <a:pt x="14" y="321"/>
                    <a:pt x="0" y="307"/>
                    <a:pt x="0" y="289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2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8" name="Freeform 33"/>
            <p:cNvSpPr/>
            <p:nvPr/>
          </p:nvSpPr>
          <p:spPr bwMode="auto">
            <a:xfrm>
              <a:off x="1605186" y="1012177"/>
              <a:ext cx="141288" cy="280988"/>
            </a:xfrm>
            <a:custGeom>
              <a:avLst/>
              <a:gdLst>
                <a:gd name="T0" fmla="*/ 63 w 63"/>
                <a:gd name="T1" fmla="*/ 93 h 125"/>
                <a:gd name="T2" fmla="*/ 32 w 63"/>
                <a:gd name="T3" fmla="*/ 125 h 125"/>
                <a:gd name="T4" fmla="*/ 0 w 63"/>
                <a:gd name="T5" fmla="*/ 93 h 125"/>
                <a:gd name="T6" fmla="*/ 0 w 63"/>
                <a:gd name="T7" fmla="*/ 32 h 125"/>
                <a:gd name="T8" fmla="*/ 32 w 63"/>
                <a:gd name="T9" fmla="*/ 0 h 125"/>
                <a:gd name="T10" fmla="*/ 63 w 63"/>
                <a:gd name="T11" fmla="*/ 32 h 125"/>
                <a:gd name="T12" fmla="*/ 63 w 63"/>
                <a:gd name="T13" fmla="*/ 9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5">
                  <a:moveTo>
                    <a:pt x="63" y="93"/>
                  </a:moveTo>
                  <a:cubicBezTo>
                    <a:pt x="63" y="111"/>
                    <a:pt x="49" y="125"/>
                    <a:pt x="32" y="125"/>
                  </a:cubicBezTo>
                  <a:cubicBezTo>
                    <a:pt x="14" y="125"/>
                    <a:pt x="0" y="111"/>
                    <a:pt x="0" y="93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3" y="14"/>
                    <a:pt x="63" y="32"/>
                  </a:cubicBezTo>
                  <a:lnTo>
                    <a:pt x="63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9" name="Freeform 34"/>
            <p:cNvSpPr/>
            <p:nvPr/>
          </p:nvSpPr>
          <p:spPr bwMode="auto">
            <a:xfrm>
              <a:off x="2025873" y="804215"/>
              <a:ext cx="142875" cy="488950"/>
            </a:xfrm>
            <a:custGeom>
              <a:avLst/>
              <a:gdLst>
                <a:gd name="T0" fmla="*/ 64 w 64"/>
                <a:gd name="T1" fmla="*/ 186 h 218"/>
                <a:gd name="T2" fmla="*/ 32 w 64"/>
                <a:gd name="T3" fmla="*/ 218 h 218"/>
                <a:gd name="T4" fmla="*/ 0 w 64"/>
                <a:gd name="T5" fmla="*/ 186 h 218"/>
                <a:gd name="T6" fmla="*/ 0 w 64"/>
                <a:gd name="T7" fmla="*/ 32 h 218"/>
                <a:gd name="T8" fmla="*/ 32 w 64"/>
                <a:gd name="T9" fmla="*/ 0 h 218"/>
                <a:gd name="T10" fmla="*/ 64 w 64"/>
                <a:gd name="T11" fmla="*/ 32 h 218"/>
                <a:gd name="T12" fmla="*/ 64 w 64"/>
                <a:gd name="T13" fmla="*/ 186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" h="218">
                  <a:moveTo>
                    <a:pt x="64" y="186"/>
                  </a:moveTo>
                  <a:cubicBezTo>
                    <a:pt x="64" y="204"/>
                    <a:pt x="49" y="218"/>
                    <a:pt x="32" y="218"/>
                  </a:cubicBezTo>
                  <a:cubicBezTo>
                    <a:pt x="14" y="218"/>
                    <a:pt x="0" y="204"/>
                    <a:pt x="0" y="18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49" y="0"/>
                    <a:pt x="64" y="14"/>
                    <a:pt x="64" y="32"/>
                  </a:cubicBezTo>
                  <a:lnTo>
                    <a:pt x="64" y="18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11" name="Freeform 223"/>
          <p:cNvSpPr/>
          <p:nvPr/>
        </p:nvSpPr>
        <p:spPr bwMode="auto">
          <a:xfrm>
            <a:off x="7408945" y="3217343"/>
            <a:ext cx="502251" cy="407336"/>
          </a:xfrm>
          <a:custGeom>
            <a:avLst/>
            <a:gdLst>
              <a:gd name="T0" fmla="*/ 107 w 107"/>
              <a:gd name="T1" fmla="*/ 10 h 87"/>
              <a:gd name="T2" fmla="*/ 95 w 107"/>
              <a:gd name="T3" fmla="*/ 13 h 87"/>
              <a:gd name="T4" fmla="*/ 104 w 107"/>
              <a:gd name="T5" fmla="*/ 1 h 87"/>
              <a:gd name="T6" fmla="*/ 90 w 107"/>
              <a:gd name="T7" fmla="*/ 7 h 87"/>
              <a:gd name="T8" fmla="*/ 74 w 107"/>
              <a:gd name="T9" fmla="*/ 0 h 87"/>
              <a:gd name="T10" fmla="*/ 52 w 107"/>
              <a:gd name="T11" fmla="*/ 22 h 87"/>
              <a:gd name="T12" fmla="*/ 53 w 107"/>
              <a:gd name="T13" fmla="*/ 27 h 87"/>
              <a:gd name="T14" fmla="*/ 7 w 107"/>
              <a:gd name="T15" fmla="*/ 4 h 87"/>
              <a:gd name="T16" fmla="*/ 4 w 107"/>
              <a:gd name="T17" fmla="*/ 15 h 87"/>
              <a:gd name="T18" fmla="*/ 14 w 107"/>
              <a:gd name="T19" fmla="*/ 33 h 87"/>
              <a:gd name="T20" fmla="*/ 4 w 107"/>
              <a:gd name="T21" fmla="*/ 30 h 87"/>
              <a:gd name="T22" fmla="*/ 4 w 107"/>
              <a:gd name="T23" fmla="*/ 31 h 87"/>
              <a:gd name="T24" fmla="*/ 22 w 107"/>
              <a:gd name="T25" fmla="*/ 52 h 87"/>
              <a:gd name="T26" fmla="*/ 16 w 107"/>
              <a:gd name="T27" fmla="*/ 53 h 87"/>
              <a:gd name="T28" fmla="*/ 12 w 107"/>
              <a:gd name="T29" fmla="*/ 53 h 87"/>
              <a:gd name="T30" fmla="*/ 32 w 107"/>
              <a:gd name="T31" fmla="*/ 68 h 87"/>
              <a:gd name="T32" fmla="*/ 5 w 107"/>
              <a:gd name="T33" fmla="*/ 77 h 87"/>
              <a:gd name="T34" fmla="*/ 0 w 107"/>
              <a:gd name="T35" fmla="*/ 77 h 87"/>
              <a:gd name="T36" fmla="*/ 33 w 107"/>
              <a:gd name="T37" fmla="*/ 87 h 87"/>
              <a:gd name="T38" fmla="*/ 96 w 107"/>
              <a:gd name="T39" fmla="*/ 24 h 87"/>
              <a:gd name="T40" fmla="*/ 96 w 107"/>
              <a:gd name="T41" fmla="*/ 21 h 87"/>
              <a:gd name="T42" fmla="*/ 107 w 107"/>
              <a:gd name="T43" fmla="*/ 10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7" h="87">
                <a:moveTo>
                  <a:pt x="107" y="10"/>
                </a:moveTo>
                <a:cubicBezTo>
                  <a:pt x="103" y="12"/>
                  <a:pt x="99" y="13"/>
                  <a:pt x="95" y="13"/>
                </a:cubicBezTo>
                <a:cubicBezTo>
                  <a:pt x="99" y="11"/>
                  <a:pt x="103" y="6"/>
                  <a:pt x="104" y="1"/>
                </a:cubicBezTo>
                <a:cubicBezTo>
                  <a:pt x="100" y="4"/>
                  <a:pt x="95" y="6"/>
                  <a:pt x="90" y="7"/>
                </a:cubicBezTo>
                <a:cubicBezTo>
                  <a:pt x="86" y="2"/>
                  <a:pt x="80" y="0"/>
                  <a:pt x="74" y="0"/>
                </a:cubicBezTo>
                <a:cubicBezTo>
                  <a:pt x="62" y="0"/>
                  <a:pt x="52" y="9"/>
                  <a:pt x="52" y="22"/>
                </a:cubicBezTo>
                <a:cubicBezTo>
                  <a:pt x="52" y="23"/>
                  <a:pt x="52" y="25"/>
                  <a:pt x="53" y="27"/>
                </a:cubicBezTo>
                <a:cubicBezTo>
                  <a:pt x="34" y="26"/>
                  <a:pt x="18" y="17"/>
                  <a:pt x="7" y="4"/>
                </a:cubicBezTo>
                <a:cubicBezTo>
                  <a:pt x="5" y="7"/>
                  <a:pt x="4" y="11"/>
                  <a:pt x="4" y="15"/>
                </a:cubicBezTo>
                <a:cubicBezTo>
                  <a:pt x="4" y="22"/>
                  <a:pt x="8" y="29"/>
                  <a:pt x="14" y="33"/>
                </a:cubicBezTo>
                <a:cubicBezTo>
                  <a:pt x="10" y="33"/>
                  <a:pt x="7" y="32"/>
                  <a:pt x="4" y="30"/>
                </a:cubicBezTo>
                <a:cubicBezTo>
                  <a:pt x="4" y="31"/>
                  <a:pt x="4" y="31"/>
                  <a:pt x="4" y="31"/>
                </a:cubicBezTo>
                <a:cubicBezTo>
                  <a:pt x="4" y="41"/>
                  <a:pt x="12" y="50"/>
                  <a:pt x="22" y="52"/>
                </a:cubicBezTo>
                <a:cubicBezTo>
                  <a:pt x="20" y="53"/>
                  <a:pt x="18" y="53"/>
                  <a:pt x="16" y="53"/>
                </a:cubicBezTo>
                <a:cubicBezTo>
                  <a:pt x="14" y="53"/>
                  <a:pt x="13" y="53"/>
                  <a:pt x="12" y="53"/>
                </a:cubicBezTo>
                <a:cubicBezTo>
                  <a:pt x="15" y="61"/>
                  <a:pt x="23" y="68"/>
                  <a:pt x="32" y="68"/>
                </a:cubicBezTo>
                <a:cubicBezTo>
                  <a:pt x="25" y="74"/>
                  <a:pt x="15" y="77"/>
                  <a:pt x="5" y="77"/>
                </a:cubicBezTo>
                <a:cubicBezTo>
                  <a:pt x="3" y="77"/>
                  <a:pt x="1" y="77"/>
                  <a:pt x="0" y="77"/>
                </a:cubicBezTo>
                <a:cubicBezTo>
                  <a:pt x="9" y="83"/>
                  <a:pt x="21" y="87"/>
                  <a:pt x="33" y="87"/>
                </a:cubicBezTo>
                <a:cubicBezTo>
                  <a:pt x="74" y="87"/>
                  <a:pt x="96" y="53"/>
                  <a:pt x="96" y="24"/>
                </a:cubicBezTo>
                <a:cubicBezTo>
                  <a:pt x="96" y="23"/>
                  <a:pt x="96" y="22"/>
                  <a:pt x="96" y="21"/>
                </a:cubicBezTo>
                <a:cubicBezTo>
                  <a:pt x="101" y="18"/>
                  <a:pt x="104" y="14"/>
                  <a:pt x="107" y="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304602" y="3149920"/>
            <a:ext cx="514569" cy="494853"/>
            <a:chOff x="9791183" y="5224434"/>
            <a:chExt cx="645684" cy="620945"/>
          </a:xfrm>
          <a:solidFill>
            <a:schemeClr val="bg1"/>
          </a:solidFill>
        </p:grpSpPr>
        <p:sp>
          <p:nvSpPr>
            <p:cNvPr id="25" name="Oval 131"/>
            <p:cNvSpPr>
              <a:spLocks noChangeArrowheads="1"/>
            </p:cNvSpPr>
            <p:nvPr/>
          </p:nvSpPr>
          <p:spPr bwMode="auto">
            <a:xfrm>
              <a:off x="9968746" y="5224434"/>
              <a:ext cx="290558" cy="294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6" name="Freeform 134"/>
            <p:cNvSpPr/>
            <p:nvPr/>
          </p:nvSpPr>
          <p:spPr bwMode="auto">
            <a:xfrm>
              <a:off x="9791183" y="5564604"/>
              <a:ext cx="645684" cy="280775"/>
            </a:xfrm>
            <a:custGeom>
              <a:avLst/>
              <a:gdLst>
                <a:gd name="T0" fmla="*/ 35 w 200"/>
                <a:gd name="T1" fmla="*/ 87 h 87"/>
                <a:gd name="T2" fmla="*/ 35 w 200"/>
                <a:gd name="T3" fmla="*/ 72 h 87"/>
                <a:gd name="T4" fmla="*/ 46 w 200"/>
                <a:gd name="T5" fmla="*/ 72 h 87"/>
                <a:gd name="T6" fmla="*/ 46 w 200"/>
                <a:gd name="T7" fmla="*/ 87 h 87"/>
                <a:gd name="T8" fmla="*/ 155 w 200"/>
                <a:gd name="T9" fmla="*/ 87 h 87"/>
                <a:gd name="T10" fmla="*/ 155 w 200"/>
                <a:gd name="T11" fmla="*/ 72 h 87"/>
                <a:gd name="T12" fmla="*/ 166 w 200"/>
                <a:gd name="T13" fmla="*/ 72 h 87"/>
                <a:gd name="T14" fmla="*/ 166 w 200"/>
                <a:gd name="T15" fmla="*/ 87 h 87"/>
                <a:gd name="T16" fmla="*/ 199 w 200"/>
                <a:gd name="T17" fmla="*/ 87 h 87"/>
                <a:gd name="T18" fmla="*/ 200 w 200"/>
                <a:gd name="T19" fmla="*/ 43 h 87"/>
                <a:gd name="T20" fmla="*/ 156 w 200"/>
                <a:gd name="T21" fmla="*/ 0 h 87"/>
                <a:gd name="T22" fmla="*/ 156 w 200"/>
                <a:gd name="T23" fmla="*/ 0 h 87"/>
                <a:gd name="T24" fmla="*/ 156 w 200"/>
                <a:gd name="T25" fmla="*/ 0 h 87"/>
                <a:gd name="T26" fmla="*/ 140 w 200"/>
                <a:gd name="T27" fmla="*/ 0 h 87"/>
                <a:gd name="T28" fmla="*/ 100 w 200"/>
                <a:gd name="T29" fmla="*/ 80 h 87"/>
                <a:gd name="T30" fmla="*/ 60 w 200"/>
                <a:gd name="T31" fmla="*/ 0 h 87"/>
                <a:gd name="T32" fmla="*/ 45 w 200"/>
                <a:gd name="T33" fmla="*/ 0 h 87"/>
                <a:gd name="T34" fmla="*/ 45 w 200"/>
                <a:gd name="T35" fmla="*/ 0 h 87"/>
                <a:gd name="T36" fmla="*/ 44 w 200"/>
                <a:gd name="T37" fmla="*/ 0 h 87"/>
                <a:gd name="T38" fmla="*/ 1 w 200"/>
                <a:gd name="T39" fmla="*/ 43 h 87"/>
                <a:gd name="T40" fmla="*/ 0 w 200"/>
                <a:gd name="T41" fmla="*/ 87 h 87"/>
                <a:gd name="T42" fmla="*/ 35 w 200"/>
                <a:gd name="T43" fmla="*/ 87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00" h="87">
                  <a:moveTo>
                    <a:pt x="35" y="87"/>
                  </a:moveTo>
                  <a:cubicBezTo>
                    <a:pt x="35" y="72"/>
                    <a:pt x="35" y="72"/>
                    <a:pt x="35" y="72"/>
                  </a:cubicBezTo>
                  <a:cubicBezTo>
                    <a:pt x="46" y="72"/>
                    <a:pt x="46" y="72"/>
                    <a:pt x="46" y="72"/>
                  </a:cubicBezTo>
                  <a:cubicBezTo>
                    <a:pt x="46" y="87"/>
                    <a:pt x="46" y="87"/>
                    <a:pt x="46" y="87"/>
                  </a:cubicBezTo>
                  <a:cubicBezTo>
                    <a:pt x="155" y="87"/>
                    <a:pt x="155" y="87"/>
                    <a:pt x="155" y="87"/>
                  </a:cubicBezTo>
                  <a:cubicBezTo>
                    <a:pt x="155" y="72"/>
                    <a:pt x="155" y="72"/>
                    <a:pt x="155" y="72"/>
                  </a:cubicBezTo>
                  <a:cubicBezTo>
                    <a:pt x="166" y="72"/>
                    <a:pt x="166" y="72"/>
                    <a:pt x="166" y="72"/>
                  </a:cubicBezTo>
                  <a:cubicBezTo>
                    <a:pt x="166" y="87"/>
                    <a:pt x="166" y="87"/>
                    <a:pt x="166" y="87"/>
                  </a:cubicBezTo>
                  <a:cubicBezTo>
                    <a:pt x="199" y="87"/>
                    <a:pt x="199" y="87"/>
                    <a:pt x="199" y="87"/>
                  </a:cubicBezTo>
                  <a:cubicBezTo>
                    <a:pt x="199" y="47"/>
                    <a:pt x="200" y="43"/>
                    <a:pt x="200" y="43"/>
                  </a:cubicBezTo>
                  <a:cubicBezTo>
                    <a:pt x="200" y="19"/>
                    <a:pt x="180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00" y="80"/>
                    <a:pt x="100" y="80"/>
                    <a:pt x="100" y="8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0"/>
                    <a:pt x="44" y="0"/>
                    <a:pt x="44" y="0"/>
                  </a:cubicBezTo>
                  <a:cubicBezTo>
                    <a:pt x="20" y="0"/>
                    <a:pt x="1" y="19"/>
                    <a:pt x="1" y="43"/>
                  </a:cubicBezTo>
                  <a:cubicBezTo>
                    <a:pt x="1" y="43"/>
                    <a:pt x="0" y="47"/>
                    <a:pt x="0" y="87"/>
                  </a:cubicBezTo>
                  <a:lnTo>
                    <a:pt x="35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911205" y="1640691"/>
            <a:ext cx="413179" cy="612241"/>
            <a:chOff x="1788810" y="2276744"/>
            <a:chExt cx="392113" cy="581026"/>
          </a:xfrm>
          <a:solidFill>
            <a:schemeClr val="bg1"/>
          </a:solidFill>
        </p:grpSpPr>
        <p:sp>
          <p:nvSpPr>
            <p:cNvPr id="22" name="Freeform 9"/>
            <p:cNvSpPr>
              <a:spLocks noEditPoints="1"/>
            </p:cNvSpPr>
            <p:nvPr/>
          </p:nvSpPr>
          <p:spPr bwMode="auto">
            <a:xfrm>
              <a:off x="1788810" y="2276744"/>
              <a:ext cx="392113" cy="430213"/>
            </a:xfrm>
            <a:custGeom>
              <a:avLst/>
              <a:gdLst>
                <a:gd name="T0" fmla="*/ 108 w 149"/>
                <a:gd name="T1" fmla="*/ 163 h 163"/>
                <a:gd name="T2" fmla="*/ 35 w 149"/>
                <a:gd name="T3" fmla="*/ 163 h 163"/>
                <a:gd name="T4" fmla="*/ 35 w 149"/>
                <a:gd name="T5" fmla="*/ 158 h 163"/>
                <a:gd name="T6" fmla="*/ 30 w 149"/>
                <a:gd name="T7" fmla="*/ 142 h 163"/>
                <a:gd name="T8" fmla="*/ 21 w 149"/>
                <a:gd name="T9" fmla="*/ 127 h 163"/>
                <a:gd name="T10" fmla="*/ 0 w 149"/>
                <a:gd name="T11" fmla="*/ 74 h 163"/>
                <a:gd name="T12" fmla="*/ 74 w 149"/>
                <a:gd name="T13" fmla="*/ 0 h 163"/>
                <a:gd name="T14" fmla="*/ 149 w 149"/>
                <a:gd name="T15" fmla="*/ 74 h 163"/>
                <a:gd name="T16" fmla="*/ 127 w 149"/>
                <a:gd name="T17" fmla="*/ 127 h 163"/>
                <a:gd name="T18" fmla="*/ 118 w 149"/>
                <a:gd name="T19" fmla="*/ 142 h 163"/>
                <a:gd name="T20" fmla="*/ 114 w 149"/>
                <a:gd name="T21" fmla="*/ 158 h 163"/>
                <a:gd name="T22" fmla="*/ 113 w 149"/>
                <a:gd name="T23" fmla="*/ 163 h 163"/>
                <a:gd name="T24" fmla="*/ 108 w 149"/>
                <a:gd name="T25" fmla="*/ 163 h 163"/>
                <a:gd name="T26" fmla="*/ 46 w 149"/>
                <a:gd name="T27" fmla="*/ 151 h 163"/>
                <a:gd name="T28" fmla="*/ 103 w 149"/>
                <a:gd name="T29" fmla="*/ 151 h 163"/>
                <a:gd name="T30" fmla="*/ 108 w 149"/>
                <a:gd name="T31" fmla="*/ 136 h 163"/>
                <a:gd name="T32" fmla="*/ 117 w 149"/>
                <a:gd name="T33" fmla="*/ 120 h 163"/>
                <a:gd name="T34" fmla="*/ 136 w 149"/>
                <a:gd name="T35" fmla="*/ 74 h 163"/>
                <a:gd name="T36" fmla="*/ 74 w 149"/>
                <a:gd name="T37" fmla="*/ 12 h 163"/>
                <a:gd name="T38" fmla="*/ 12 w 149"/>
                <a:gd name="T39" fmla="*/ 74 h 163"/>
                <a:gd name="T40" fmla="*/ 31 w 149"/>
                <a:gd name="T41" fmla="*/ 120 h 163"/>
                <a:gd name="T42" fmla="*/ 41 w 149"/>
                <a:gd name="T43" fmla="*/ 136 h 163"/>
                <a:gd name="T44" fmla="*/ 46 w 149"/>
                <a:gd name="T45" fmla="*/ 151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9" h="163">
                  <a:moveTo>
                    <a:pt x="108" y="163"/>
                  </a:moveTo>
                  <a:cubicBezTo>
                    <a:pt x="35" y="163"/>
                    <a:pt x="35" y="163"/>
                    <a:pt x="35" y="163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4" y="153"/>
                    <a:pt x="32" y="144"/>
                    <a:pt x="30" y="142"/>
                  </a:cubicBezTo>
                  <a:cubicBezTo>
                    <a:pt x="28" y="137"/>
                    <a:pt x="24" y="132"/>
                    <a:pt x="21" y="127"/>
                  </a:cubicBezTo>
                  <a:cubicBezTo>
                    <a:pt x="11" y="112"/>
                    <a:pt x="0" y="95"/>
                    <a:pt x="0" y="74"/>
                  </a:cubicBezTo>
                  <a:cubicBezTo>
                    <a:pt x="0" y="33"/>
                    <a:pt x="33" y="0"/>
                    <a:pt x="74" y="0"/>
                  </a:cubicBezTo>
                  <a:cubicBezTo>
                    <a:pt x="115" y="0"/>
                    <a:pt x="149" y="33"/>
                    <a:pt x="149" y="74"/>
                  </a:cubicBezTo>
                  <a:cubicBezTo>
                    <a:pt x="149" y="95"/>
                    <a:pt x="138" y="112"/>
                    <a:pt x="127" y="127"/>
                  </a:cubicBezTo>
                  <a:cubicBezTo>
                    <a:pt x="124" y="132"/>
                    <a:pt x="121" y="137"/>
                    <a:pt x="118" y="142"/>
                  </a:cubicBezTo>
                  <a:cubicBezTo>
                    <a:pt x="117" y="144"/>
                    <a:pt x="115" y="153"/>
                    <a:pt x="114" y="158"/>
                  </a:cubicBezTo>
                  <a:cubicBezTo>
                    <a:pt x="113" y="163"/>
                    <a:pt x="113" y="163"/>
                    <a:pt x="113" y="163"/>
                  </a:cubicBezTo>
                  <a:lnTo>
                    <a:pt x="108" y="163"/>
                  </a:lnTo>
                  <a:close/>
                  <a:moveTo>
                    <a:pt x="46" y="151"/>
                  </a:moveTo>
                  <a:cubicBezTo>
                    <a:pt x="103" y="151"/>
                    <a:pt x="103" y="151"/>
                    <a:pt x="103" y="151"/>
                  </a:cubicBezTo>
                  <a:cubicBezTo>
                    <a:pt x="104" y="146"/>
                    <a:pt x="105" y="139"/>
                    <a:pt x="108" y="136"/>
                  </a:cubicBezTo>
                  <a:cubicBezTo>
                    <a:pt x="111" y="130"/>
                    <a:pt x="114" y="125"/>
                    <a:pt x="117" y="120"/>
                  </a:cubicBezTo>
                  <a:cubicBezTo>
                    <a:pt x="127" y="106"/>
                    <a:pt x="136" y="92"/>
                    <a:pt x="136" y="74"/>
                  </a:cubicBezTo>
                  <a:cubicBezTo>
                    <a:pt x="136" y="40"/>
                    <a:pt x="109" y="12"/>
                    <a:pt x="74" y="12"/>
                  </a:cubicBezTo>
                  <a:cubicBezTo>
                    <a:pt x="40" y="12"/>
                    <a:pt x="12" y="40"/>
                    <a:pt x="12" y="74"/>
                  </a:cubicBezTo>
                  <a:cubicBezTo>
                    <a:pt x="12" y="92"/>
                    <a:pt x="21" y="106"/>
                    <a:pt x="31" y="120"/>
                  </a:cubicBezTo>
                  <a:cubicBezTo>
                    <a:pt x="35" y="125"/>
                    <a:pt x="38" y="130"/>
                    <a:pt x="41" y="136"/>
                  </a:cubicBezTo>
                  <a:cubicBezTo>
                    <a:pt x="43" y="139"/>
                    <a:pt x="45" y="146"/>
                    <a:pt x="46" y="151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3" name="Freeform 10"/>
            <p:cNvSpPr/>
            <p:nvPr/>
          </p:nvSpPr>
          <p:spPr bwMode="auto">
            <a:xfrm>
              <a:off x="1884060" y="2729182"/>
              <a:ext cx="195263" cy="128588"/>
            </a:xfrm>
            <a:custGeom>
              <a:avLst/>
              <a:gdLst>
                <a:gd name="T0" fmla="*/ 0 w 74"/>
                <a:gd name="T1" fmla="*/ 0 h 49"/>
                <a:gd name="T2" fmla="*/ 0 w 74"/>
                <a:gd name="T3" fmla="*/ 20 h 49"/>
                <a:gd name="T4" fmla="*/ 37 w 74"/>
                <a:gd name="T5" fmla="*/ 49 h 49"/>
                <a:gd name="T6" fmla="*/ 41 w 74"/>
                <a:gd name="T7" fmla="*/ 49 h 49"/>
                <a:gd name="T8" fmla="*/ 74 w 74"/>
                <a:gd name="T9" fmla="*/ 20 h 49"/>
                <a:gd name="T10" fmla="*/ 74 w 74"/>
                <a:gd name="T11" fmla="*/ 0 h 49"/>
                <a:gd name="T12" fmla="*/ 0 w 74"/>
                <a:gd name="T1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9">
                  <a:moveTo>
                    <a:pt x="0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0" y="36"/>
                    <a:pt x="17" y="49"/>
                    <a:pt x="37" y="49"/>
                  </a:cubicBezTo>
                  <a:cubicBezTo>
                    <a:pt x="41" y="49"/>
                    <a:pt x="41" y="49"/>
                    <a:pt x="41" y="49"/>
                  </a:cubicBezTo>
                  <a:cubicBezTo>
                    <a:pt x="61" y="49"/>
                    <a:pt x="74" y="36"/>
                    <a:pt x="74" y="20"/>
                  </a:cubicBezTo>
                  <a:cubicBezTo>
                    <a:pt x="74" y="0"/>
                    <a:pt x="74" y="0"/>
                    <a:pt x="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4" name="Freeform 11"/>
            <p:cNvSpPr/>
            <p:nvPr/>
          </p:nvSpPr>
          <p:spPr bwMode="auto">
            <a:xfrm>
              <a:off x="1872947" y="2459307"/>
              <a:ext cx="223838" cy="179388"/>
            </a:xfrm>
            <a:custGeom>
              <a:avLst/>
              <a:gdLst>
                <a:gd name="T0" fmla="*/ 83 w 85"/>
                <a:gd name="T1" fmla="*/ 9 h 68"/>
                <a:gd name="T2" fmla="*/ 62 w 85"/>
                <a:gd name="T3" fmla="*/ 66 h 68"/>
                <a:gd name="T4" fmla="*/ 62 w 85"/>
                <a:gd name="T5" fmla="*/ 68 h 68"/>
                <a:gd name="T6" fmla="*/ 52 w 85"/>
                <a:gd name="T7" fmla="*/ 68 h 68"/>
                <a:gd name="T8" fmla="*/ 53 w 85"/>
                <a:gd name="T9" fmla="*/ 66 h 68"/>
                <a:gd name="T10" fmla="*/ 67 w 85"/>
                <a:gd name="T11" fmla="*/ 17 h 68"/>
                <a:gd name="T12" fmla="*/ 67 w 85"/>
                <a:gd name="T13" fmla="*/ 17 h 68"/>
                <a:gd name="T14" fmla="*/ 66 w 85"/>
                <a:gd name="T15" fmla="*/ 17 h 68"/>
                <a:gd name="T16" fmla="*/ 55 w 85"/>
                <a:gd name="T17" fmla="*/ 13 h 68"/>
                <a:gd name="T18" fmla="*/ 44 w 85"/>
                <a:gd name="T19" fmla="*/ 17 h 68"/>
                <a:gd name="T20" fmla="*/ 30 w 85"/>
                <a:gd name="T21" fmla="*/ 12 h 68"/>
                <a:gd name="T22" fmla="*/ 17 w 85"/>
                <a:gd name="T23" fmla="*/ 16 h 68"/>
                <a:gd name="T24" fmla="*/ 30 w 85"/>
                <a:gd name="T25" fmla="*/ 66 h 68"/>
                <a:gd name="T26" fmla="*/ 31 w 85"/>
                <a:gd name="T27" fmla="*/ 68 h 68"/>
                <a:gd name="T28" fmla="*/ 21 w 85"/>
                <a:gd name="T29" fmla="*/ 68 h 68"/>
                <a:gd name="T30" fmla="*/ 21 w 85"/>
                <a:gd name="T31" fmla="*/ 66 h 68"/>
                <a:gd name="T32" fmla="*/ 2 w 85"/>
                <a:gd name="T33" fmla="*/ 9 h 68"/>
                <a:gd name="T34" fmla="*/ 2 w 85"/>
                <a:gd name="T35" fmla="*/ 9 h 68"/>
                <a:gd name="T36" fmla="*/ 1 w 85"/>
                <a:gd name="T37" fmla="*/ 8 h 68"/>
                <a:gd name="T38" fmla="*/ 1 w 85"/>
                <a:gd name="T39" fmla="*/ 8 h 68"/>
                <a:gd name="T40" fmla="*/ 1 w 85"/>
                <a:gd name="T41" fmla="*/ 7 h 68"/>
                <a:gd name="T42" fmla="*/ 2 w 85"/>
                <a:gd name="T43" fmla="*/ 1 h 68"/>
                <a:gd name="T44" fmla="*/ 9 w 85"/>
                <a:gd name="T45" fmla="*/ 3 h 68"/>
                <a:gd name="T46" fmla="*/ 9 w 85"/>
                <a:gd name="T47" fmla="*/ 3 h 68"/>
                <a:gd name="T48" fmla="*/ 16 w 85"/>
                <a:gd name="T49" fmla="*/ 7 h 68"/>
                <a:gd name="T50" fmla="*/ 27 w 85"/>
                <a:gd name="T51" fmla="*/ 2 h 68"/>
                <a:gd name="T52" fmla="*/ 31 w 85"/>
                <a:gd name="T53" fmla="*/ 1 h 68"/>
                <a:gd name="T54" fmla="*/ 34 w 85"/>
                <a:gd name="T55" fmla="*/ 3 h 68"/>
                <a:gd name="T56" fmla="*/ 43 w 85"/>
                <a:gd name="T57" fmla="*/ 8 h 68"/>
                <a:gd name="T58" fmla="*/ 52 w 85"/>
                <a:gd name="T59" fmla="*/ 3 h 68"/>
                <a:gd name="T60" fmla="*/ 55 w 85"/>
                <a:gd name="T61" fmla="*/ 1 h 68"/>
                <a:gd name="T62" fmla="*/ 59 w 85"/>
                <a:gd name="T63" fmla="*/ 3 h 68"/>
                <a:gd name="T64" fmla="*/ 66 w 85"/>
                <a:gd name="T65" fmla="*/ 8 h 68"/>
                <a:gd name="T66" fmla="*/ 66 w 85"/>
                <a:gd name="T67" fmla="*/ 8 h 68"/>
                <a:gd name="T68" fmla="*/ 76 w 85"/>
                <a:gd name="T69" fmla="*/ 3 h 68"/>
                <a:gd name="T70" fmla="*/ 82 w 85"/>
                <a:gd name="T71" fmla="*/ 2 h 68"/>
                <a:gd name="T72" fmla="*/ 83 w 85"/>
                <a:gd name="T73" fmla="*/ 9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85" h="68">
                  <a:moveTo>
                    <a:pt x="83" y="9"/>
                  </a:moveTo>
                  <a:cubicBezTo>
                    <a:pt x="71" y="25"/>
                    <a:pt x="64" y="44"/>
                    <a:pt x="62" y="66"/>
                  </a:cubicBezTo>
                  <a:cubicBezTo>
                    <a:pt x="62" y="68"/>
                    <a:pt x="62" y="68"/>
                    <a:pt x="62" y="68"/>
                  </a:cubicBezTo>
                  <a:cubicBezTo>
                    <a:pt x="52" y="68"/>
                    <a:pt x="52" y="68"/>
                    <a:pt x="52" y="68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48"/>
                    <a:pt x="59" y="32"/>
                    <a:pt x="67" y="17"/>
                  </a:cubicBezTo>
                  <a:cubicBezTo>
                    <a:pt x="67" y="17"/>
                    <a:pt x="67" y="17"/>
                    <a:pt x="67" y="17"/>
                  </a:cubicBezTo>
                  <a:cubicBezTo>
                    <a:pt x="66" y="17"/>
                    <a:pt x="66" y="17"/>
                    <a:pt x="66" y="17"/>
                  </a:cubicBezTo>
                  <a:cubicBezTo>
                    <a:pt x="63" y="17"/>
                    <a:pt x="59" y="16"/>
                    <a:pt x="55" y="13"/>
                  </a:cubicBezTo>
                  <a:cubicBezTo>
                    <a:pt x="52" y="16"/>
                    <a:pt x="48" y="17"/>
                    <a:pt x="44" y="17"/>
                  </a:cubicBezTo>
                  <a:cubicBezTo>
                    <a:pt x="39" y="17"/>
                    <a:pt x="34" y="16"/>
                    <a:pt x="30" y="12"/>
                  </a:cubicBezTo>
                  <a:cubicBezTo>
                    <a:pt x="26" y="15"/>
                    <a:pt x="21" y="17"/>
                    <a:pt x="17" y="16"/>
                  </a:cubicBezTo>
                  <a:cubicBezTo>
                    <a:pt x="28" y="38"/>
                    <a:pt x="30" y="59"/>
                    <a:pt x="30" y="66"/>
                  </a:cubicBezTo>
                  <a:cubicBezTo>
                    <a:pt x="31" y="68"/>
                    <a:pt x="31" y="68"/>
                    <a:pt x="31" y="68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1" y="66"/>
                    <a:pt x="21" y="66"/>
                    <a:pt x="21" y="66"/>
                  </a:cubicBezTo>
                  <a:cubicBezTo>
                    <a:pt x="21" y="58"/>
                    <a:pt x="17" y="31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3"/>
                    <a:pt x="2" y="1"/>
                  </a:cubicBezTo>
                  <a:cubicBezTo>
                    <a:pt x="5" y="0"/>
                    <a:pt x="7" y="1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1" y="5"/>
                    <a:pt x="14" y="7"/>
                    <a:pt x="16" y="7"/>
                  </a:cubicBezTo>
                  <a:cubicBezTo>
                    <a:pt x="20" y="7"/>
                    <a:pt x="23" y="6"/>
                    <a:pt x="27" y="2"/>
                  </a:cubicBezTo>
                  <a:cubicBezTo>
                    <a:pt x="28" y="1"/>
                    <a:pt x="29" y="1"/>
                    <a:pt x="31" y="1"/>
                  </a:cubicBezTo>
                  <a:cubicBezTo>
                    <a:pt x="32" y="1"/>
                    <a:pt x="33" y="2"/>
                    <a:pt x="34" y="3"/>
                  </a:cubicBezTo>
                  <a:cubicBezTo>
                    <a:pt x="37" y="6"/>
                    <a:pt x="40" y="8"/>
                    <a:pt x="43" y="8"/>
                  </a:cubicBezTo>
                  <a:cubicBezTo>
                    <a:pt x="47" y="8"/>
                    <a:pt x="50" y="5"/>
                    <a:pt x="52" y="3"/>
                  </a:cubicBezTo>
                  <a:cubicBezTo>
                    <a:pt x="53" y="2"/>
                    <a:pt x="54" y="1"/>
                    <a:pt x="55" y="1"/>
                  </a:cubicBezTo>
                  <a:cubicBezTo>
                    <a:pt x="57" y="1"/>
                    <a:pt x="58" y="2"/>
                    <a:pt x="59" y="3"/>
                  </a:cubicBezTo>
                  <a:cubicBezTo>
                    <a:pt x="61" y="6"/>
                    <a:pt x="63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70" y="8"/>
                    <a:pt x="73" y="6"/>
                    <a:pt x="76" y="3"/>
                  </a:cubicBezTo>
                  <a:cubicBezTo>
                    <a:pt x="78" y="1"/>
                    <a:pt x="81" y="1"/>
                    <a:pt x="82" y="2"/>
                  </a:cubicBezTo>
                  <a:cubicBezTo>
                    <a:pt x="84" y="4"/>
                    <a:pt x="85" y="7"/>
                    <a:pt x="83" y="9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4" name="矩形 13"/>
          <p:cNvSpPr/>
          <p:nvPr/>
        </p:nvSpPr>
        <p:spPr>
          <a:xfrm>
            <a:off x="5738078" y="2423580"/>
            <a:ext cx="744491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01</a:t>
            </a:r>
            <a:endParaRPr lang="zh-CN" altLang="en-US" dirty="0">
              <a:solidFill>
                <a:srgbClr val="C8161D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423699" y="3267896"/>
            <a:ext cx="1039393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02</a:t>
            </a:r>
            <a:endParaRPr lang="zh-CN" altLang="en-US" dirty="0">
              <a:solidFill>
                <a:srgbClr val="C8161D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590290" y="4063190"/>
            <a:ext cx="1039393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03</a:t>
            </a:r>
            <a:endParaRPr lang="zh-CN" altLang="en-US" dirty="0">
              <a:solidFill>
                <a:srgbClr val="C8161D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763571" y="3222513"/>
            <a:ext cx="1039393" cy="369332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04</a:t>
            </a:r>
            <a:endParaRPr lang="zh-CN" altLang="en-US" dirty="0">
              <a:solidFill>
                <a:srgbClr val="C8161D"/>
              </a:solidFill>
              <a:latin typeface="Open Sans" panose="020B0606030504020204" pitchFamily="34" charset="0"/>
              <a:ea typeface="微软雅黑" panose="020B0503020204020204" pitchFamily="34" charset="-122"/>
              <a:cs typeface="Open Sans" panose="020B0606030504020204" pitchFamily="34" charset="0"/>
            </a:endParaRPr>
          </a:p>
        </p:txBody>
      </p:sp>
      <p:sp>
        <p:nvSpPr>
          <p:cNvPr id="1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717017" y="1421598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1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124910" y="1415964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717017" y="4600496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2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124910" y="4600496"/>
            <a:ext cx="3459515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algn="r"/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图片 57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55377" y="4270041"/>
            <a:ext cx="958611" cy="97472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59" name="组合 58"/>
          <p:cNvGrpSpPr/>
          <p:nvPr/>
        </p:nvGrpSpPr>
        <p:grpSpPr>
          <a:xfrm>
            <a:off x="1342718" y="4650930"/>
            <a:ext cx="383929" cy="212944"/>
            <a:chOff x="2282826" y="1428750"/>
            <a:chExt cx="581025" cy="322262"/>
          </a:xfrm>
          <a:solidFill>
            <a:srgbClr val="C8141D"/>
          </a:solidFill>
        </p:grpSpPr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2282826" y="1431925"/>
              <a:ext cx="173038" cy="311150"/>
            </a:xfrm>
            <a:custGeom>
              <a:avLst/>
              <a:gdLst>
                <a:gd name="T0" fmla="*/ 36 w 46"/>
                <a:gd name="T1" fmla="*/ 0 h 82"/>
                <a:gd name="T2" fmla="*/ 10 w 46"/>
                <a:gd name="T3" fmla="*/ 0 h 82"/>
                <a:gd name="T4" fmla="*/ 0 w 46"/>
                <a:gd name="T5" fmla="*/ 9 h 82"/>
                <a:gd name="T6" fmla="*/ 0 w 46"/>
                <a:gd name="T7" fmla="*/ 73 h 82"/>
                <a:gd name="T8" fmla="*/ 10 w 46"/>
                <a:gd name="T9" fmla="*/ 82 h 82"/>
                <a:gd name="T10" fmla="*/ 36 w 46"/>
                <a:gd name="T11" fmla="*/ 82 h 82"/>
                <a:gd name="T12" fmla="*/ 46 w 46"/>
                <a:gd name="T13" fmla="*/ 73 h 82"/>
                <a:gd name="T14" fmla="*/ 46 w 46"/>
                <a:gd name="T15" fmla="*/ 9 h 82"/>
                <a:gd name="T16" fmla="*/ 36 w 46"/>
                <a:gd name="T17" fmla="*/ 0 h 82"/>
                <a:gd name="T18" fmla="*/ 24 w 46"/>
                <a:gd name="T19" fmla="*/ 71 h 82"/>
                <a:gd name="T20" fmla="*/ 23 w 46"/>
                <a:gd name="T21" fmla="*/ 71 h 82"/>
                <a:gd name="T22" fmla="*/ 19 w 46"/>
                <a:gd name="T23" fmla="*/ 67 h 82"/>
                <a:gd name="T24" fmla="*/ 23 w 46"/>
                <a:gd name="T25" fmla="*/ 63 h 82"/>
                <a:gd name="T26" fmla="*/ 24 w 46"/>
                <a:gd name="T27" fmla="*/ 63 h 82"/>
                <a:gd name="T28" fmla="*/ 28 w 46"/>
                <a:gd name="T29" fmla="*/ 67 h 82"/>
                <a:gd name="T30" fmla="*/ 24 w 46"/>
                <a:gd name="T31" fmla="*/ 71 h 82"/>
                <a:gd name="T32" fmla="*/ 36 w 46"/>
                <a:gd name="T33" fmla="*/ 26 h 82"/>
                <a:gd name="T34" fmla="*/ 10 w 46"/>
                <a:gd name="T35" fmla="*/ 26 h 82"/>
                <a:gd name="T36" fmla="*/ 7 w 46"/>
                <a:gd name="T37" fmla="*/ 23 h 82"/>
                <a:gd name="T38" fmla="*/ 10 w 46"/>
                <a:gd name="T39" fmla="*/ 20 h 82"/>
                <a:gd name="T40" fmla="*/ 36 w 46"/>
                <a:gd name="T41" fmla="*/ 20 h 82"/>
                <a:gd name="T42" fmla="*/ 39 w 46"/>
                <a:gd name="T43" fmla="*/ 23 h 82"/>
                <a:gd name="T44" fmla="*/ 36 w 46"/>
                <a:gd name="T45" fmla="*/ 26 h 82"/>
                <a:gd name="T46" fmla="*/ 36 w 46"/>
                <a:gd name="T47" fmla="*/ 16 h 82"/>
                <a:gd name="T48" fmla="*/ 10 w 46"/>
                <a:gd name="T49" fmla="*/ 16 h 82"/>
                <a:gd name="T50" fmla="*/ 7 w 46"/>
                <a:gd name="T51" fmla="*/ 13 h 82"/>
                <a:gd name="T52" fmla="*/ 10 w 46"/>
                <a:gd name="T53" fmla="*/ 10 h 82"/>
                <a:gd name="T54" fmla="*/ 36 w 46"/>
                <a:gd name="T55" fmla="*/ 10 h 82"/>
                <a:gd name="T56" fmla="*/ 39 w 46"/>
                <a:gd name="T57" fmla="*/ 13 h 82"/>
                <a:gd name="T58" fmla="*/ 36 w 46"/>
                <a:gd name="T59" fmla="*/ 16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6" h="82">
                  <a:moveTo>
                    <a:pt x="36" y="0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5" y="0"/>
                    <a:pt x="0" y="4"/>
                    <a:pt x="0" y="9"/>
                  </a:cubicBezTo>
                  <a:cubicBezTo>
                    <a:pt x="0" y="73"/>
                    <a:pt x="0" y="73"/>
                    <a:pt x="0" y="73"/>
                  </a:cubicBezTo>
                  <a:cubicBezTo>
                    <a:pt x="0" y="78"/>
                    <a:pt x="5" y="82"/>
                    <a:pt x="10" y="82"/>
                  </a:cubicBezTo>
                  <a:cubicBezTo>
                    <a:pt x="36" y="82"/>
                    <a:pt x="36" y="82"/>
                    <a:pt x="36" y="82"/>
                  </a:cubicBezTo>
                  <a:cubicBezTo>
                    <a:pt x="41" y="82"/>
                    <a:pt x="46" y="78"/>
                    <a:pt x="46" y="73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6" y="4"/>
                    <a:pt x="41" y="0"/>
                    <a:pt x="36" y="0"/>
                  </a:cubicBezTo>
                  <a:close/>
                  <a:moveTo>
                    <a:pt x="24" y="71"/>
                  </a:moveTo>
                  <a:cubicBezTo>
                    <a:pt x="23" y="71"/>
                    <a:pt x="23" y="71"/>
                    <a:pt x="23" y="71"/>
                  </a:cubicBezTo>
                  <a:cubicBezTo>
                    <a:pt x="21" y="71"/>
                    <a:pt x="19" y="69"/>
                    <a:pt x="19" y="67"/>
                  </a:cubicBezTo>
                  <a:cubicBezTo>
                    <a:pt x="19" y="65"/>
                    <a:pt x="21" y="63"/>
                    <a:pt x="23" y="63"/>
                  </a:cubicBezTo>
                  <a:cubicBezTo>
                    <a:pt x="24" y="63"/>
                    <a:pt x="24" y="63"/>
                    <a:pt x="24" y="63"/>
                  </a:cubicBezTo>
                  <a:cubicBezTo>
                    <a:pt x="26" y="63"/>
                    <a:pt x="28" y="65"/>
                    <a:pt x="28" y="67"/>
                  </a:cubicBezTo>
                  <a:cubicBezTo>
                    <a:pt x="28" y="69"/>
                    <a:pt x="26" y="71"/>
                    <a:pt x="24" y="71"/>
                  </a:cubicBezTo>
                  <a:close/>
                  <a:moveTo>
                    <a:pt x="36" y="26"/>
                  </a:moveTo>
                  <a:cubicBezTo>
                    <a:pt x="10" y="26"/>
                    <a:pt x="10" y="26"/>
                    <a:pt x="10" y="26"/>
                  </a:cubicBezTo>
                  <a:cubicBezTo>
                    <a:pt x="8" y="26"/>
                    <a:pt x="7" y="25"/>
                    <a:pt x="7" y="23"/>
                  </a:cubicBezTo>
                  <a:cubicBezTo>
                    <a:pt x="7" y="21"/>
                    <a:pt x="8" y="20"/>
                    <a:pt x="10" y="20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7" y="20"/>
                    <a:pt x="39" y="21"/>
                    <a:pt x="39" y="23"/>
                  </a:cubicBezTo>
                  <a:cubicBezTo>
                    <a:pt x="39" y="25"/>
                    <a:pt x="37" y="26"/>
                    <a:pt x="36" y="26"/>
                  </a:cubicBezTo>
                  <a:close/>
                  <a:moveTo>
                    <a:pt x="36" y="16"/>
                  </a:moveTo>
                  <a:cubicBezTo>
                    <a:pt x="10" y="16"/>
                    <a:pt x="10" y="16"/>
                    <a:pt x="10" y="16"/>
                  </a:cubicBezTo>
                  <a:cubicBezTo>
                    <a:pt x="8" y="16"/>
                    <a:pt x="7" y="15"/>
                    <a:pt x="7" y="13"/>
                  </a:cubicBezTo>
                  <a:cubicBezTo>
                    <a:pt x="7" y="11"/>
                    <a:pt x="8" y="10"/>
                    <a:pt x="10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10"/>
                    <a:pt x="39" y="11"/>
                    <a:pt x="39" y="13"/>
                  </a:cubicBezTo>
                  <a:cubicBezTo>
                    <a:pt x="39" y="15"/>
                    <a:pt x="37" y="16"/>
                    <a:pt x="36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2478088" y="1428750"/>
              <a:ext cx="385763" cy="261937"/>
            </a:xfrm>
            <a:custGeom>
              <a:avLst/>
              <a:gdLst>
                <a:gd name="T0" fmla="*/ 90 w 102"/>
                <a:gd name="T1" fmla="*/ 0 h 69"/>
                <a:gd name="T2" fmla="*/ 12 w 102"/>
                <a:gd name="T3" fmla="*/ 0 h 69"/>
                <a:gd name="T4" fmla="*/ 0 w 102"/>
                <a:gd name="T5" fmla="*/ 12 h 69"/>
                <a:gd name="T6" fmla="*/ 0 w 102"/>
                <a:gd name="T7" fmla="*/ 56 h 69"/>
                <a:gd name="T8" fmla="*/ 12 w 102"/>
                <a:gd name="T9" fmla="*/ 69 h 69"/>
                <a:gd name="T10" fmla="*/ 90 w 102"/>
                <a:gd name="T11" fmla="*/ 69 h 69"/>
                <a:gd name="T12" fmla="*/ 102 w 102"/>
                <a:gd name="T13" fmla="*/ 56 h 69"/>
                <a:gd name="T14" fmla="*/ 102 w 102"/>
                <a:gd name="T15" fmla="*/ 12 h 69"/>
                <a:gd name="T16" fmla="*/ 90 w 102"/>
                <a:gd name="T17" fmla="*/ 0 h 69"/>
                <a:gd name="T18" fmla="*/ 98 w 102"/>
                <a:gd name="T19" fmla="*/ 56 h 69"/>
                <a:gd name="T20" fmla="*/ 90 w 102"/>
                <a:gd name="T21" fmla="*/ 64 h 69"/>
                <a:gd name="T22" fmla="*/ 12 w 102"/>
                <a:gd name="T23" fmla="*/ 64 h 69"/>
                <a:gd name="T24" fmla="*/ 5 w 102"/>
                <a:gd name="T25" fmla="*/ 56 h 69"/>
                <a:gd name="T26" fmla="*/ 5 w 102"/>
                <a:gd name="T27" fmla="*/ 12 h 69"/>
                <a:gd name="T28" fmla="*/ 12 w 102"/>
                <a:gd name="T29" fmla="*/ 5 h 69"/>
                <a:gd name="T30" fmla="*/ 90 w 102"/>
                <a:gd name="T31" fmla="*/ 5 h 69"/>
                <a:gd name="T32" fmla="*/ 98 w 102"/>
                <a:gd name="T33" fmla="*/ 12 h 69"/>
                <a:gd name="T34" fmla="*/ 98 w 102"/>
                <a:gd name="T35" fmla="*/ 56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02" h="69">
                  <a:moveTo>
                    <a:pt x="90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63"/>
                    <a:pt x="5" y="69"/>
                    <a:pt x="12" y="69"/>
                  </a:cubicBezTo>
                  <a:cubicBezTo>
                    <a:pt x="90" y="69"/>
                    <a:pt x="90" y="69"/>
                    <a:pt x="90" y="69"/>
                  </a:cubicBezTo>
                  <a:cubicBezTo>
                    <a:pt x="97" y="69"/>
                    <a:pt x="102" y="63"/>
                    <a:pt x="102" y="56"/>
                  </a:cubicBezTo>
                  <a:cubicBezTo>
                    <a:pt x="102" y="12"/>
                    <a:pt x="102" y="12"/>
                    <a:pt x="102" y="12"/>
                  </a:cubicBezTo>
                  <a:cubicBezTo>
                    <a:pt x="102" y="6"/>
                    <a:pt x="97" y="0"/>
                    <a:pt x="90" y="0"/>
                  </a:cubicBezTo>
                  <a:close/>
                  <a:moveTo>
                    <a:pt x="98" y="56"/>
                  </a:moveTo>
                  <a:cubicBezTo>
                    <a:pt x="98" y="60"/>
                    <a:pt x="94" y="64"/>
                    <a:pt x="90" y="64"/>
                  </a:cubicBezTo>
                  <a:cubicBezTo>
                    <a:pt x="12" y="64"/>
                    <a:pt x="12" y="64"/>
                    <a:pt x="12" y="64"/>
                  </a:cubicBezTo>
                  <a:cubicBezTo>
                    <a:pt x="8" y="64"/>
                    <a:pt x="5" y="60"/>
                    <a:pt x="5" y="56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8"/>
                    <a:pt x="8" y="5"/>
                    <a:pt x="12" y="5"/>
                  </a:cubicBezTo>
                  <a:cubicBezTo>
                    <a:pt x="90" y="5"/>
                    <a:pt x="90" y="5"/>
                    <a:pt x="90" y="5"/>
                  </a:cubicBezTo>
                  <a:cubicBezTo>
                    <a:pt x="94" y="5"/>
                    <a:pt x="98" y="8"/>
                    <a:pt x="98" y="12"/>
                  </a:cubicBezTo>
                  <a:lnTo>
                    <a:pt x="98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Freeform 60"/>
            <p:cNvSpPr/>
            <p:nvPr/>
          </p:nvSpPr>
          <p:spPr bwMode="auto">
            <a:xfrm>
              <a:off x="2633663" y="1701800"/>
              <a:ext cx="68263" cy="49212"/>
            </a:xfrm>
            <a:custGeom>
              <a:avLst/>
              <a:gdLst>
                <a:gd name="T0" fmla="*/ 12 w 18"/>
                <a:gd name="T1" fmla="*/ 0 h 13"/>
                <a:gd name="T2" fmla="*/ 7 w 18"/>
                <a:gd name="T3" fmla="*/ 0 h 13"/>
                <a:gd name="T4" fmla="*/ 0 w 18"/>
                <a:gd name="T5" fmla="*/ 7 h 13"/>
                <a:gd name="T6" fmla="*/ 7 w 18"/>
                <a:gd name="T7" fmla="*/ 13 h 13"/>
                <a:gd name="T8" fmla="*/ 12 w 18"/>
                <a:gd name="T9" fmla="*/ 13 h 13"/>
                <a:gd name="T10" fmla="*/ 18 w 18"/>
                <a:gd name="T11" fmla="*/ 7 h 13"/>
                <a:gd name="T12" fmla="*/ 12 w 18"/>
                <a:gd name="T13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3">
                  <a:moveTo>
                    <a:pt x="12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0"/>
                    <a:pt x="3" y="13"/>
                    <a:pt x="7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5" y="13"/>
                    <a:pt x="18" y="10"/>
                    <a:pt x="18" y="7"/>
                  </a:cubicBezTo>
                  <a:cubicBezTo>
                    <a:pt x="18" y="3"/>
                    <a:pt x="15" y="0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54" name="图片 53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2610537" y="1202756"/>
            <a:ext cx="958611" cy="97472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55" name="组合 54"/>
          <p:cNvGrpSpPr/>
          <p:nvPr/>
        </p:nvGrpSpPr>
        <p:grpSpPr>
          <a:xfrm>
            <a:off x="2947705" y="1545881"/>
            <a:ext cx="284275" cy="288471"/>
            <a:chOff x="2946401" y="1379538"/>
            <a:chExt cx="430212" cy="436562"/>
          </a:xfrm>
          <a:solidFill>
            <a:srgbClr val="C8141D"/>
          </a:solidFill>
        </p:grpSpPr>
        <p:sp>
          <p:nvSpPr>
            <p:cNvPr id="56" name="Freeform 61"/>
            <p:cNvSpPr/>
            <p:nvPr/>
          </p:nvSpPr>
          <p:spPr bwMode="auto">
            <a:xfrm>
              <a:off x="3097213" y="1450975"/>
              <a:ext cx="279400" cy="327025"/>
            </a:xfrm>
            <a:custGeom>
              <a:avLst/>
              <a:gdLst>
                <a:gd name="T0" fmla="*/ 53 w 74"/>
                <a:gd name="T1" fmla="*/ 0 h 86"/>
                <a:gd name="T2" fmla="*/ 20 w 74"/>
                <a:gd name="T3" fmla="*/ 0 h 86"/>
                <a:gd name="T4" fmla="*/ 0 w 74"/>
                <a:gd name="T5" fmla="*/ 20 h 86"/>
                <a:gd name="T6" fmla="*/ 0 w 74"/>
                <a:gd name="T7" fmla="*/ 36 h 86"/>
                <a:gd name="T8" fmla="*/ 20 w 74"/>
                <a:gd name="T9" fmla="*/ 56 h 86"/>
                <a:gd name="T10" fmla="*/ 46 w 74"/>
                <a:gd name="T11" fmla="*/ 56 h 86"/>
                <a:gd name="T12" fmla="*/ 62 w 74"/>
                <a:gd name="T13" fmla="*/ 86 h 86"/>
                <a:gd name="T14" fmla="*/ 57 w 74"/>
                <a:gd name="T15" fmla="*/ 56 h 86"/>
                <a:gd name="T16" fmla="*/ 74 w 74"/>
                <a:gd name="T17" fmla="*/ 36 h 86"/>
                <a:gd name="T18" fmla="*/ 74 w 74"/>
                <a:gd name="T19" fmla="*/ 20 h 86"/>
                <a:gd name="T20" fmla="*/ 53 w 74"/>
                <a:gd name="T21" fmla="*/ 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4" h="86">
                  <a:moveTo>
                    <a:pt x="53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7"/>
                    <a:pt x="9" y="56"/>
                    <a:pt x="20" y="56"/>
                  </a:cubicBezTo>
                  <a:cubicBezTo>
                    <a:pt x="46" y="56"/>
                    <a:pt x="46" y="56"/>
                    <a:pt x="46" y="56"/>
                  </a:cubicBezTo>
                  <a:cubicBezTo>
                    <a:pt x="47" y="63"/>
                    <a:pt x="50" y="83"/>
                    <a:pt x="62" y="86"/>
                  </a:cubicBezTo>
                  <a:cubicBezTo>
                    <a:pt x="62" y="86"/>
                    <a:pt x="55" y="66"/>
                    <a:pt x="57" y="56"/>
                  </a:cubicBezTo>
                  <a:cubicBezTo>
                    <a:pt x="66" y="54"/>
                    <a:pt x="74" y="46"/>
                    <a:pt x="74" y="36"/>
                  </a:cubicBezTo>
                  <a:cubicBezTo>
                    <a:pt x="74" y="20"/>
                    <a:pt x="74" y="20"/>
                    <a:pt x="74" y="20"/>
                  </a:cubicBezTo>
                  <a:cubicBezTo>
                    <a:pt x="74" y="9"/>
                    <a:pt x="64" y="0"/>
                    <a:pt x="5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62"/>
            <p:cNvSpPr/>
            <p:nvPr/>
          </p:nvSpPr>
          <p:spPr bwMode="auto">
            <a:xfrm>
              <a:off x="2946401" y="1379538"/>
              <a:ext cx="369888" cy="436562"/>
            </a:xfrm>
            <a:custGeom>
              <a:avLst/>
              <a:gdLst>
                <a:gd name="T0" fmla="*/ 36 w 98"/>
                <a:gd name="T1" fmla="*/ 55 h 115"/>
                <a:gd name="T2" fmla="*/ 36 w 98"/>
                <a:gd name="T3" fmla="*/ 38 h 115"/>
                <a:gd name="T4" fmla="*/ 59 w 98"/>
                <a:gd name="T5" fmla="*/ 15 h 115"/>
                <a:gd name="T6" fmla="*/ 95 w 98"/>
                <a:gd name="T7" fmla="*/ 15 h 115"/>
                <a:gd name="T8" fmla="*/ 98 w 98"/>
                <a:gd name="T9" fmla="*/ 16 h 115"/>
                <a:gd name="T10" fmla="*/ 78 w 98"/>
                <a:gd name="T11" fmla="*/ 0 h 115"/>
                <a:gd name="T12" fmla="*/ 21 w 98"/>
                <a:gd name="T13" fmla="*/ 0 h 115"/>
                <a:gd name="T14" fmla="*/ 0 w 98"/>
                <a:gd name="T15" fmla="*/ 20 h 115"/>
                <a:gd name="T16" fmla="*/ 0 w 98"/>
                <a:gd name="T17" fmla="*/ 55 h 115"/>
                <a:gd name="T18" fmla="*/ 21 w 98"/>
                <a:gd name="T19" fmla="*/ 76 h 115"/>
                <a:gd name="T20" fmla="*/ 30 w 98"/>
                <a:gd name="T21" fmla="*/ 76 h 115"/>
                <a:gd name="T22" fmla="*/ 11 w 98"/>
                <a:gd name="T23" fmla="*/ 110 h 115"/>
                <a:gd name="T24" fmla="*/ 50 w 98"/>
                <a:gd name="T25" fmla="*/ 76 h 115"/>
                <a:gd name="T26" fmla="*/ 36 w 98"/>
                <a:gd name="T27" fmla="*/ 55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8" h="115">
                  <a:moveTo>
                    <a:pt x="36" y="55"/>
                  </a:moveTo>
                  <a:cubicBezTo>
                    <a:pt x="36" y="38"/>
                    <a:pt x="36" y="38"/>
                    <a:pt x="36" y="38"/>
                  </a:cubicBezTo>
                  <a:cubicBezTo>
                    <a:pt x="36" y="25"/>
                    <a:pt x="46" y="15"/>
                    <a:pt x="59" y="15"/>
                  </a:cubicBezTo>
                  <a:cubicBezTo>
                    <a:pt x="95" y="15"/>
                    <a:pt x="95" y="15"/>
                    <a:pt x="95" y="15"/>
                  </a:cubicBezTo>
                  <a:cubicBezTo>
                    <a:pt x="96" y="15"/>
                    <a:pt x="97" y="16"/>
                    <a:pt x="98" y="16"/>
                  </a:cubicBezTo>
                  <a:cubicBezTo>
                    <a:pt x="96" y="7"/>
                    <a:pt x="88" y="0"/>
                    <a:pt x="78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67"/>
                    <a:pt x="9" y="76"/>
                    <a:pt x="21" y="76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29" y="85"/>
                    <a:pt x="26" y="106"/>
                    <a:pt x="11" y="110"/>
                  </a:cubicBezTo>
                  <a:cubicBezTo>
                    <a:pt x="11" y="110"/>
                    <a:pt x="40" y="115"/>
                    <a:pt x="50" y="76"/>
                  </a:cubicBezTo>
                  <a:cubicBezTo>
                    <a:pt x="42" y="73"/>
                    <a:pt x="36" y="65"/>
                    <a:pt x="36" y="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43" name="图片 42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279819" y="1873774"/>
            <a:ext cx="958611" cy="97472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44" name="组合 43"/>
          <p:cNvGrpSpPr/>
          <p:nvPr/>
        </p:nvGrpSpPr>
        <p:grpSpPr>
          <a:xfrm>
            <a:off x="4595483" y="2238404"/>
            <a:ext cx="327284" cy="245463"/>
            <a:chOff x="1716088" y="1390650"/>
            <a:chExt cx="495300" cy="371475"/>
          </a:xfrm>
          <a:solidFill>
            <a:srgbClr val="C8141D"/>
          </a:solidFill>
        </p:grpSpPr>
        <p:sp>
          <p:nvSpPr>
            <p:cNvPr id="45" name="Freeform 63"/>
            <p:cNvSpPr>
              <a:spLocks noEditPoints="1"/>
            </p:cNvSpPr>
            <p:nvPr/>
          </p:nvSpPr>
          <p:spPr bwMode="auto">
            <a:xfrm>
              <a:off x="1716088" y="1390650"/>
              <a:ext cx="106363" cy="368300"/>
            </a:xfrm>
            <a:custGeom>
              <a:avLst/>
              <a:gdLst>
                <a:gd name="T0" fmla="*/ 27 w 28"/>
                <a:gd name="T1" fmla="*/ 0 h 97"/>
                <a:gd name="T2" fmla="*/ 1 w 28"/>
                <a:gd name="T3" fmla="*/ 0 h 97"/>
                <a:gd name="T4" fmla="*/ 0 w 28"/>
                <a:gd name="T5" fmla="*/ 1 h 97"/>
                <a:gd name="T6" fmla="*/ 0 w 28"/>
                <a:gd name="T7" fmla="*/ 96 h 97"/>
                <a:gd name="T8" fmla="*/ 1 w 28"/>
                <a:gd name="T9" fmla="*/ 97 h 97"/>
                <a:gd name="T10" fmla="*/ 27 w 28"/>
                <a:gd name="T11" fmla="*/ 97 h 97"/>
                <a:gd name="T12" fmla="*/ 28 w 28"/>
                <a:gd name="T13" fmla="*/ 96 h 97"/>
                <a:gd name="T14" fmla="*/ 28 w 28"/>
                <a:gd name="T15" fmla="*/ 1 h 97"/>
                <a:gd name="T16" fmla="*/ 27 w 28"/>
                <a:gd name="T17" fmla="*/ 0 h 97"/>
                <a:gd name="T18" fmla="*/ 14 w 28"/>
                <a:gd name="T19" fmla="*/ 94 h 97"/>
                <a:gd name="T20" fmla="*/ 7 w 28"/>
                <a:gd name="T21" fmla="*/ 87 h 97"/>
                <a:gd name="T22" fmla="*/ 14 w 28"/>
                <a:gd name="T23" fmla="*/ 80 h 97"/>
                <a:gd name="T24" fmla="*/ 21 w 28"/>
                <a:gd name="T25" fmla="*/ 87 h 97"/>
                <a:gd name="T26" fmla="*/ 14 w 28"/>
                <a:gd name="T27" fmla="*/ 94 h 97"/>
                <a:gd name="T28" fmla="*/ 24 w 28"/>
                <a:gd name="T29" fmla="*/ 54 h 97"/>
                <a:gd name="T30" fmla="*/ 23 w 28"/>
                <a:gd name="T31" fmla="*/ 55 h 97"/>
                <a:gd name="T32" fmla="*/ 5 w 28"/>
                <a:gd name="T33" fmla="*/ 55 h 97"/>
                <a:gd name="T34" fmla="*/ 4 w 28"/>
                <a:gd name="T35" fmla="*/ 54 h 97"/>
                <a:gd name="T36" fmla="*/ 4 w 28"/>
                <a:gd name="T37" fmla="*/ 6 h 97"/>
                <a:gd name="T38" fmla="*/ 5 w 28"/>
                <a:gd name="T39" fmla="*/ 5 h 97"/>
                <a:gd name="T40" fmla="*/ 23 w 28"/>
                <a:gd name="T41" fmla="*/ 5 h 97"/>
                <a:gd name="T42" fmla="*/ 24 w 28"/>
                <a:gd name="T43" fmla="*/ 6 h 97"/>
                <a:gd name="T44" fmla="*/ 24 w 28"/>
                <a:gd name="T45" fmla="*/ 5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8" h="97">
                  <a:moveTo>
                    <a:pt x="2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7"/>
                    <a:pt x="1" y="97"/>
                    <a:pt x="1" y="97"/>
                  </a:cubicBezTo>
                  <a:cubicBezTo>
                    <a:pt x="27" y="97"/>
                    <a:pt x="27" y="97"/>
                    <a:pt x="27" y="97"/>
                  </a:cubicBezTo>
                  <a:cubicBezTo>
                    <a:pt x="27" y="97"/>
                    <a:pt x="28" y="97"/>
                    <a:pt x="28" y="96"/>
                  </a:cubicBez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7" y="0"/>
                    <a:pt x="27" y="0"/>
                  </a:cubicBezTo>
                  <a:close/>
                  <a:moveTo>
                    <a:pt x="14" y="94"/>
                  </a:moveTo>
                  <a:cubicBezTo>
                    <a:pt x="10" y="94"/>
                    <a:pt x="7" y="91"/>
                    <a:pt x="7" y="87"/>
                  </a:cubicBezTo>
                  <a:cubicBezTo>
                    <a:pt x="7" y="83"/>
                    <a:pt x="10" y="80"/>
                    <a:pt x="14" y="80"/>
                  </a:cubicBezTo>
                  <a:cubicBezTo>
                    <a:pt x="18" y="80"/>
                    <a:pt x="21" y="83"/>
                    <a:pt x="21" y="87"/>
                  </a:cubicBezTo>
                  <a:cubicBezTo>
                    <a:pt x="21" y="91"/>
                    <a:pt x="18" y="94"/>
                    <a:pt x="14" y="94"/>
                  </a:cubicBezTo>
                  <a:close/>
                  <a:moveTo>
                    <a:pt x="24" y="54"/>
                  </a:moveTo>
                  <a:cubicBezTo>
                    <a:pt x="24" y="55"/>
                    <a:pt x="24" y="55"/>
                    <a:pt x="23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5"/>
                    <a:pt x="4" y="55"/>
                    <a:pt x="4" y="54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5"/>
                    <a:pt x="24" y="6"/>
                    <a:pt x="24" y="6"/>
                  </a:cubicBezTo>
                  <a:lnTo>
                    <a:pt x="24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Freeform 64"/>
            <p:cNvSpPr/>
            <p:nvPr/>
          </p:nvSpPr>
          <p:spPr bwMode="auto">
            <a:xfrm>
              <a:off x="1743076" y="1436688"/>
              <a:ext cx="55563" cy="14287"/>
            </a:xfrm>
            <a:custGeom>
              <a:avLst/>
              <a:gdLst>
                <a:gd name="T0" fmla="*/ 15 w 15"/>
                <a:gd name="T1" fmla="*/ 3 h 4"/>
                <a:gd name="T2" fmla="*/ 14 w 15"/>
                <a:gd name="T3" fmla="*/ 4 h 4"/>
                <a:gd name="T4" fmla="*/ 0 w 15"/>
                <a:gd name="T5" fmla="*/ 4 h 4"/>
                <a:gd name="T6" fmla="*/ 0 w 15"/>
                <a:gd name="T7" fmla="*/ 3 h 4"/>
                <a:gd name="T8" fmla="*/ 0 w 15"/>
                <a:gd name="T9" fmla="*/ 1 h 4"/>
                <a:gd name="T10" fmla="*/ 0 w 15"/>
                <a:gd name="T11" fmla="*/ 0 h 4"/>
                <a:gd name="T12" fmla="*/ 14 w 15"/>
                <a:gd name="T13" fmla="*/ 0 h 4"/>
                <a:gd name="T14" fmla="*/ 15 w 15"/>
                <a:gd name="T15" fmla="*/ 1 h 4"/>
                <a:gd name="T16" fmla="*/ 15 w 15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">
                  <a:moveTo>
                    <a:pt x="15" y="3"/>
                  </a:moveTo>
                  <a:cubicBezTo>
                    <a:pt x="15" y="3"/>
                    <a:pt x="14" y="4"/>
                    <a:pt x="1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5" y="0"/>
                    <a:pt x="15" y="1"/>
                  </a:cubicBezTo>
                  <a:lnTo>
                    <a:pt x="1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Freeform 65"/>
            <p:cNvSpPr/>
            <p:nvPr/>
          </p:nvSpPr>
          <p:spPr bwMode="auto">
            <a:xfrm>
              <a:off x="1743076" y="1455738"/>
              <a:ext cx="55563" cy="14287"/>
            </a:xfrm>
            <a:custGeom>
              <a:avLst/>
              <a:gdLst>
                <a:gd name="T0" fmla="*/ 15 w 15"/>
                <a:gd name="T1" fmla="*/ 3 h 4"/>
                <a:gd name="T2" fmla="*/ 14 w 15"/>
                <a:gd name="T3" fmla="*/ 4 h 4"/>
                <a:gd name="T4" fmla="*/ 1 w 15"/>
                <a:gd name="T5" fmla="*/ 4 h 4"/>
                <a:gd name="T6" fmla="*/ 0 w 15"/>
                <a:gd name="T7" fmla="*/ 3 h 4"/>
                <a:gd name="T8" fmla="*/ 0 w 15"/>
                <a:gd name="T9" fmla="*/ 1 h 4"/>
                <a:gd name="T10" fmla="*/ 1 w 15"/>
                <a:gd name="T11" fmla="*/ 0 h 4"/>
                <a:gd name="T12" fmla="*/ 14 w 15"/>
                <a:gd name="T13" fmla="*/ 0 h 4"/>
                <a:gd name="T14" fmla="*/ 15 w 15"/>
                <a:gd name="T15" fmla="*/ 1 h 4"/>
                <a:gd name="T16" fmla="*/ 15 w 15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">
                  <a:moveTo>
                    <a:pt x="15" y="3"/>
                  </a:moveTo>
                  <a:cubicBezTo>
                    <a:pt x="15" y="3"/>
                    <a:pt x="14" y="4"/>
                    <a:pt x="14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1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5" y="0"/>
                    <a:pt x="15" y="1"/>
                  </a:cubicBezTo>
                  <a:lnTo>
                    <a:pt x="1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Freeform 66"/>
            <p:cNvSpPr>
              <a:spLocks noEditPoints="1"/>
            </p:cNvSpPr>
            <p:nvPr/>
          </p:nvSpPr>
          <p:spPr bwMode="auto">
            <a:xfrm>
              <a:off x="1841501" y="1390650"/>
              <a:ext cx="101600" cy="368300"/>
            </a:xfrm>
            <a:custGeom>
              <a:avLst/>
              <a:gdLst>
                <a:gd name="T0" fmla="*/ 27 w 27"/>
                <a:gd name="T1" fmla="*/ 0 h 97"/>
                <a:gd name="T2" fmla="*/ 1 w 27"/>
                <a:gd name="T3" fmla="*/ 0 h 97"/>
                <a:gd name="T4" fmla="*/ 0 w 27"/>
                <a:gd name="T5" fmla="*/ 1 h 97"/>
                <a:gd name="T6" fmla="*/ 0 w 27"/>
                <a:gd name="T7" fmla="*/ 96 h 97"/>
                <a:gd name="T8" fmla="*/ 1 w 27"/>
                <a:gd name="T9" fmla="*/ 97 h 97"/>
                <a:gd name="T10" fmla="*/ 27 w 27"/>
                <a:gd name="T11" fmla="*/ 97 h 97"/>
                <a:gd name="T12" fmla="*/ 27 w 27"/>
                <a:gd name="T13" fmla="*/ 96 h 97"/>
                <a:gd name="T14" fmla="*/ 27 w 27"/>
                <a:gd name="T15" fmla="*/ 1 h 97"/>
                <a:gd name="T16" fmla="*/ 27 w 27"/>
                <a:gd name="T17" fmla="*/ 0 h 97"/>
                <a:gd name="T18" fmla="*/ 14 w 27"/>
                <a:gd name="T19" fmla="*/ 94 h 97"/>
                <a:gd name="T20" fmla="*/ 7 w 27"/>
                <a:gd name="T21" fmla="*/ 87 h 97"/>
                <a:gd name="T22" fmla="*/ 14 w 27"/>
                <a:gd name="T23" fmla="*/ 80 h 97"/>
                <a:gd name="T24" fmla="*/ 21 w 27"/>
                <a:gd name="T25" fmla="*/ 87 h 97"/>
                <a:gd name="T26" fmla="*/ 14 w 27"/>
                <a:gd name="T27" fmla="*/ 94 h 97"/>
                <a:gd name="T28" fmla="*/ 24 w 27"/>
                <a:gd name="T29" fmla="*/ 54 h 97"/>
                <a:gd name="T30" fmla="*/ 23 w 27"/>
                <a:gd name="T31" fmla="*/ 55 h 97"/>
                <a:gd name="T32" fmla="*/ 5 w 27"/>
                <a:gd name="T33" fmla="*/ 55 h 97"/>
                <a:gd name="T34" fmla="*/ 4 w 27"/>
                <a:gd name="T35" fmla="*/ 54 h 97"/>
                <a:gd name="T36" fmla="*/ 4 w 27"/>
                <a:gd name="T37" fmla="*/ 6 h 97"/>
                <a:gd name="T38" fmla="*/ 5 w 27"/>
                <a:gd name="T39" fmla="*/ 5 h 97"/>
                <a:gd name="T40" fmla="*/ 23 w 27"/>
                <a:gd name="T41" fmla="*/ 5 h 97"/>
                <a:gd name="T42" fmla="*/ 24 w 27"/>
                <a:gd name="T43" fmla="*/ 6 h 97"/>
                <a:gd name="T44" fmla="*/ 24 w 27"/>
                <a:gd name="T45" fmla="*/ 5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7" h="97">
                  <a:moveTo>
                    <a:pt x="27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0" y="97"/>
                    <a:pt x="1" y="97"/>
                    <a:pt x="1" y="97"/>
                  </a:cubicBezTo>
                  <a:cubicBezTo>
                    <a:pt x="27" y="97"/>
                    <a:pt x="27" y="97"/>
                    <a:pt x="27" y="97"/>
                  </a:cubicBezTo>
                  <a:cubicBezTo>
                    <a:pt x="27" y="97"/>
                    <a:pt x="27" y="97"/>
                    <a:pt x="27" y="96"/>
                  </a:cubicBezTo>
                  <a:cubicBezTo>
                    <a:pt x="27" y="1"/>
                    <a:pt x="27" y="1"/>
                    <a:pt x="27" y="1"/>
                  </a:cubicBezTo>
                  <a:cubicBezTo>
                    <a:pt x="27" y="1"/>
                    <a:pt x="27" y="0"/>
                    <a:pt x="27" y="0"/>
                  </a:cubicBezTo>
                  <a:close/>
                  <a:moveTo>
                    <a:pt x="14" y="94"/>
                  </a:moveTo>
                  <a:cubicBezTo>
                    <a:pt x="10" y="94"/>
                    <a:pt x="7" y="91"/>
                    <a:pt x="7" y="87"/>
                  </a:cubicBezTo>
                  <a:cubicBezTo>
                    <a:pt x="7" y="83"/>
                    <a:pt x="10" y="80"/>
                    <a:pt x="14" y="80"/>
                  </a:cubicBezTo>
                  <a:cubicBezTo>
                    <a:pt x="18" y="80"/>
                    <a:pt x="21" y="83"/>
                    <a:pt x="21" y="87"/>
                  </a:cubicBezTo>
                  <a:cubicBezTo>
                    <a:pt x="21" y="91"/>
                    <a:pt x="18" y="94"/>
                    <a:pt x="14" y="94"/>
                  </a:cubicBezTo>
                  <a:close/>
                  <a:moveTo>
                    <a:pt x="24" y="54"/>
                  </a:moveTo>
                  <a:cubicBezTo>
                    <a:pt x="24" y="55"/>
                    <a:pt x="24" y="55"/>
                    <a:pt x="23" y="55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5" y="55"/>
                    <a:pt x="4" y="55"/>
                    <a:pt x="4" y="54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5" y="5"/>
                    <a:pt x="5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4" y="5"/>
                    <a:pt x="24" y="6"/>
                    <a:pt x="24" y="6"/>
                  </a:cubicBezTo>
                  <a:lnTo>
                    <a:pt x="24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Freeform 67"/>
            <p:cNvSpPr/>
            <p:nvPr/>
          </p:nvSpPr>
          <p:spPr bwMode="auto">
            <a:xfrm>
              <a:off x="1866901" y="1436688"/>
              <a:ext cx="53975" cy="14287"/>
            </a:xfrm>
            <a:custGeom>
              <a:avLst/>
              <a:gdLst>
                <a:gd name="T0" fmla="*/ 14 w 14"/>
                <a:gd name="T1" fmla="*/ 3 h 4"/>
                <a:gd name="T2" fmla="*/ 14 w 14"/>
                <a:gd name="T3" fmla="*/ 4 h 4"/>
                <a:gd name="T4" fmla="*/ 0 w 14"/>
                <a:gd name="T5" fmla="*/ 4 h 4"/>
                <a:gd name="T6" fmla="*/ 0 w 14"/>
                <a:gd name="T7" fmla="*/ 3 h 4"/>
                <a:gd name="T8" fmla="*/ 0 w 14"/>
                <a:gd name="T9" fmla="*/ 1 h 4"/>
                <a:gd name="T10" fmla="*/ 0 w 14"/>
                <a:gd name="T11" fmla="*/ 0 h 4"/>
                <a:gd name="T12" fmla="*/ 14 w 14"/>
                <a:gd name="T13" fmla="*/ 0 h 4"/>
                <a:gd name="T14" fmla="*/ 14 w 14"/>
                <a:gd name="T15" fmla="*/ 1 h 4"/>
                <a:gd name="T16" fmla="*/ 14 w 14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4">
                  <a:moveTo>
                    <a:pt x="14" y="3"/>
                  </a:moveTo>
                  <a:cubicBezTo>
                    <a:pt x="14" y="3"/>
                    <a:pt x="14" y="4"/>
                    <a:pt x="1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4" y="0"/>
                    <a:pt x="14" y="1"/>
                  </a:cubicBezTo>
                  <a:lnTo>
                    <a:pt x="1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Freeform 68"/>
            <p:cNvSpPr/>
            <p:nvPr/>
          </p:nvSpPr>
          <p:spPr bwMode="auto">
            <a:xfrm>
              <a:off x="1866901" y="1455738"/>
              <a:ext cx="57150" cy="14287"/>
            </a:xfrm>
            <a:custGeom>
              <a:avLst/>
              <a:gdLst>
                <a:gd name="T0" fmla="*/ 15 w 15"/>
                <a:gd name="T1" fmla="*/ 3 h 4"/>
                <a:gd name="T2" fmla="*/ 14 w 15"/>
                <a:gd name="T3" fmla="*/ 4 h 4"/>
                <a:gd name="T4" fmla="*/ 0 w 15"/>
                <a:gd name="T5" fmla="*/ 4 h 4"/>
                <a:gd name="T6" fmla="*/ 0 w 15"/>
                <a:gd name="T7" fmla="*/ 3 h 4"/>
                <a:gd name="T8" fmla="*/ 0 w 15"/>
                <a:gd name="T9" fmla="*/ 1 h 4"/>
                <a:gd name="T10" fmla="*/ 0 w 15"/>
                <a:gd name="T11" fmla="*/ 0 h 4"/>
                <a:gd name="T12" fmla="*/ 14 w 15"/>
                <a:gd name="T13" fmla="*/ 0 h 4"/>
                <a:gd name="T14" fmla="*/ 15 w 15"/>
                <a:gd name="T15" fmla="*/ 1 h 4"/>
                <a:gd name="T16" fmla="*/ 15 w 15"/>
                <a:gd name="T1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4">
                  <a:moveTo>
                    <a:pt x="15" y="3"/>
                  </a:moveTo>
                  <a:cubicBezTo>
                    <a:pt x="15" y="3"/>
                    <a:pt x="14" y="4"/>
                    <a:pt x="14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4" y="0"/>
                    <a:pt x="15" y="0"/>
                    <a:pt x="15" y="1"/>
                  </a:cubicBezTo>
                  <a:lnTo>
                    <a:pt x="15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69"/>
            <p:cNvSpPr>
              <a:spLocks noEditPoints="1"/>
            </p:cNvSpPr>
            <p:nvPr/>
          </p:nvSpPr>
          <p:spPr bwMode="auto">
            <a:xfrm>
              <a:off x="1954213" y="1390650"/>
              <a:ext cx="257175" cy="371475"/>
            </a:xfrm>
            <a:custGeom>
              <a:avLst/>
              <a:gdLst>
                <a:gd name="T0" fmla="*/ 23 w 68"/>
                <a:gd name="T1" fmla="*/ 0 h 98"/>
                <a:gd name="T2" fmla="*/ 0 w 68"/>
                <a:gd name="T3" fmla="*/ 12 h 98"/>
                <a:gd name="T4" fmla="*/ 0 w 68"/>
                <a:gd name="T5" fmla="*/ 13 h 98"/>
                <a:gd name="T6" fmla="*/ 44 w 68"/>
                <a:gd name="T7" fmla="*/ 97 h 98"/>
                <a:gd name="T8" fmla="*/ 45 w 68"/>
                <a:gd name="T9" fmla="*/ 98 h 98"/>
                <a:gd name="T10" fmla="*/ 67 w 68"/>
                <a:gd name="T11" fmla="*/ 86 h 98"/>
                <a:gd name="T12" fmla="*/ 68 w 68"/>
                <a:gd name="T13" fmla="*/ 85 h 98"/>
                <a:gd name="T14" fmla="*/ 24 w 68"/>
                <a:gd name="T15" fmla="*/ 0 h 98"/>
                <a:gd name="T16" fmla="*/ 23 w 68"/>
                <a:gd name="T17" fmla="*/ 0 h 98"/>
                <a:gd name="T18" fmla="*/ 54 w 68"/>
                <a:gd name="T19" fmla="*/ 89 h 98"/>
                <a:gd name="T20" fmla="*/ 45 w 68"/>
                <a:gd name="T21" fmla="*/ 86 h 98"/>
                <a:gd name="T22" fmla="*/ 48 w 68"/>
                <a:gd name="T23" fmla="*/ 77 h 98"/>
                <a:gd name="T24" fmla="*/ 57 w 68"/>
                <a:gd name="T25" fmla="*/ 80 h 98"/>
                <a:gd name="T26" fmla="*/ 54 w 68"/>
                <a:gd name="T27" fmla="*/ 89 h 98"/>
                <a:gd name="T28" fmla="*/ 45 w 68"/>
                <a:gd name="T29" fmla="*/ 49 h 98"/>
                <a:gd name="T30" fmla="*/ 45 w 68"/>
                <a:gd name="T31" fmla="*/ 50 h 98"/>
                <a:gd name="T32" fmla="*/ 29 w 68"/>
                <a:gd name="T33" fmla="*/ 59 h 98"/>
                <a:gd name="T34" fmla="*/ 28 w 68"/>
                <a:gd name="T35" fmla="*/ 58 h 98"/>
                <a:gd name="T36" fmla="*/ 6 w 68"/>
                <a:gd name="T37" fmla="*/ 15 h 98"/>
                <a:gd name="T38" fmla="*/ 6 w 68"/>
                <a:gd name="T39" fmla="*/ 14 h 98"/>
                <a:gd name="T40" fmla="*/ 22 w 68"/>
                <a:gd name="T41" fmla="*/ 6 h 98"/>
                <a:gd name="T42" fmla="*/ 23 w 68"/>
                <a:gd name="T43" fmla="*/ 6 h 98"/>
                <a:gd name="T44" fmla="*/ 45 w 68"/>
                <a:gd name="T45" fmla="*/ 49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8" h="98">
                  <a:moveTo>
                    <a:pt x="23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44" y="97"/>
                    <a:pt x="44" y="97"/>
                    <a:pt x="44" y="97"/>
                  </a:cubicBezTo>
                  <a:cubicBezTo>
                    <a:pt x="44" y="98"/>
                    <a:pt x="44" y="98"/>
                    <a:pt x="45" y="98"/>
                  </a:cubicBezTo>
                  <a:cubicBezTo>
                    <a:pt x="67" y="86"/>
                    <a:pt x="67" y="86"/>
                    <a:pt x="67" y="86"/>
                  </a:cubicBezTo>
                  <a:cubicBezTo>
                    <a:pt x="68" y="86"/>
                    <a:pt x="68" y="85"/>
                    <a:pt x="68" y="85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3" y="0"/>
                    <a:pt x="23" y="0"/>
                  </a:cubicBezTo>
                  <a:close/>
                  <a:moveTo>
                    <a:pt x="54" y="89"/>
                  </a:moveTo>
                  <a:cubicBezTo>
                    <a:pt x="51" y="90"/>
                    <a:pt x="47" y="89"/>
                    <a:pt x="45" y="86"/>
                  </a:cubicBezTo>
                  <a:cubicBezTo>
                    <a:pt x="44" y="83"/>
                    <a:pt x="45" y="79"/>
                    <a:pt x="48" y="77"/>
                  </a:cubicBezTo>
                  <a:cubicBezTo>
                    <a:pt x="52" y="75"/>
                    <a:pt x="56" y="76"/>
                    <a:pt x="57" y="80"/>
                  </a:cubicBezTo>
                  <a:cubicBezTo>
                    <a:pt x="59" y="83"/>
                    <a:pt x="58" y="87"/>
                    <a:pt x="54" y="89"/>
                  </a:cubicBezTo>
                  <a:close/>
                  <a:moveTo>
                    <a:pt x="45" y="49"/>
                  </a:moveTo>
                  <a:cubicBezTo>
                    <a:pt x="46" y="50"/>
                    <a:pt x="45" y="50"/>
                    <a:pt x="45" y="50"/>
                  </a:cubicBezTo>
                  <a:cubicBezTo>
                    <a:pt x="29" y="59"/>
                    <a:pt x="29" y="59"/>
                    <a:pt x="29" y="59"/>
                  </a:cubicBezTo>
                  <a:cubicBezTo>
                    <a:pt x="29" y="59"/>
                    <a:pt x="28" y="59"/>
                    <a:pt x="28" y="58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6" y="15"/>
                    <a:pt x="6" y="14"/>
                    <a:pt x="6" y="14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6"/>
                    <a:pt x="23" y="6"/>
                    <a:pt x="23" y="6"/>
                  </a:cubicBezTo>
                  <a:lnTo>
                    <a:pt x="45" y="4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Freeform 70"/>
            <p:cNvSpPr/>
            <p:nvPr/>
          </p:nvSpPr>
          <p:spPr bwMode="auto">
            <a:xfrm>
              <a:off x="1995488" y="1439863"/>
              <a:ext cx="52388" cy="38100"/>
            </a:xfrm>
            <a:custGeom>
              <a:avLst/>
              <a:gdLst>
                <a:gd name="T0" fmla="*/ 14 w 14"/>
                <a:gd name="T1" fmla="*/ 2 h 10"/>
                <a:gd name="T2" fmla="*/ 14 w 14"/>
                <a:gd name="T3" fmla="*/ 3 h 10"/>
                <a:gd name="T4" fmla="*/ 2 w 14"/>
                <a:gd name="T5" fmla="*/ 9 h 10"/>
                <a:gd name="T6" fmla="*/ 1 w 14"/>
                <a:gd name="T7" fmla="*/ 9 h 10"/>
                <a:gd name="T8" fmla="*/ 0 w 14"/>
                <a:gd name="T9" fmla="*/ 7 h 10"/>
                <a:gd name="T10" fmla="*/ 0 w 14"/>
                <a:gd name="T11" fmla="*/ 6 h 10"/>
                <a:gd name="T12" fmla="*/ 12 w 14"/>
                <a:gd name="T13" fmla="*/ 0 h 10"/>
                <a:gd name="T14" fmla="*/ 13 w 14"/>
                <a:gd name="T15" fmla="*/ 0 h 10"/>
                <a:gd name="T16" fmla="*/ 14 w 14"/>
                <a:gd name="T17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10">
                  <a:moveTo>
                    <a:pt x="14" y="2"/>
                  </a:moveTo>
                  <a:cubicBezTo>
                    <a:pt x="14" y="3"/>
                    <a:pt x="14" y="3"/>
                    <a:pt x="14" y="3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10"/>
                    <a:pt x="1" y="9"/>
                    <a:pt x="1" y="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7"/>
                    <a:pt x="0" y="6"/>
                    <a:pt x="0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3" y="0"/>
                    <a:pt x="13" y="0"/>
                  </a:cubicBezTo>
                  <a:lnTo>
                    <a:pt x="14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Freeform 71"/>
            <p:cNvSpPr/>
            <p:nvPr/>
          </p:nvSpPr>
          <p:spPr bwMode="auto">
            <a:xfrm>
              <a:off x="2003426" y="1455738"/>
              <a:ext cx="57150" cy="38100"/>
            </a:xfrm>
            <a:custGeom>
              <a:avLst/>
              <a:gdLst>
                <a:gd name="T0" fmla="*/ 14 w 15"/>
                <a:gd name="T1" fmla="*/ 3 h 10"/>
                <a:gd name="T2" fmla="*/ 14 w 15"/>
                <a:gd name="T3" fmla="*/ 4 h 10"/>
                <a:gd name="T4" fmla="*/ 2 w 15"/>
                <a:gd name="T5" fmla="*/ 10 h 10"/>
                <a:gd name="T6" fmla="*/ 1 w 15"/>
                <a:gd name="T7" fmla="*/ 9 h 10"/>
                <a:gd name="T8" fmla="*/ 0 w 15"/>
                <a:gd name="T9" fmla="*/ 8 h 10"/>
                <a:gd name="T10" fmla="*/ 1 w 15"/>
                <a:gd name="T11" fmla="*/ 6 h 10"/>
                <a:gd name="T12" fmla="*/ 12 w 15"/>
                <a:gd name="T13" fmla="*/ 0 h 10"/>
                <a:gd name="T14" fmla="*/ 13 w 15"/>
                <a:gd name="T15" fmla="*/ 1 h 10"/>
                <a:gd name="T16" fmla="*/ 14 w 15"/>
                <a:gd name="T17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0">
                  <a:moveTo>
                    <a:pt x="14" y="3"/>
                  </a:moveTo>
                  <a:cubicBezTo>
                    <a:pt x="15" y="3"/>
                    <a:pt x="14" y="3"/>
                    <a:pt x="14" y="4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2" y="10"/>
                    <a:pt x="1" y="10"/>
                    <a:pt x="1" y="9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7"/>
                    <a:pt x="1" y="6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0"/>
                    <a:pt x="13" y="0"/>
                    <a:pt x="13" y="1"/>
                  </a:cubicBezTo>
                  <a:lnTo>
                    <a:pt x="1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1055377" y="1878277"/>
            <a:ext cx="958611" cy="97472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38" name="组合 37"/>
          <p:cNvGrpSpPr/>
          <p:nvPr/>
        </p:nvGrpSpPr>
        <p:grpSpPr>
          <a:xfrm>
            <a:off x="1408804" y="2210388"/>
            <a:ext cx="251758" cy="310500"/>
            <a:chOff x="1674813" y="1797050"/>
            <a:chExt cx="381001" cy="469900"/>
          </a:xfrm>
          <a:solidFill>
            <a:srgbClr val="C8141D"/>
          </a:solidFill>
        </p:grpSpPr>
        <p:sp>
          <p:nvSpPr>
            <p:cNvPr id="39" name="Freeform 72"/>
            <p:cNvSpPr>
              <a:spLocks noEditPoints="1"/>
            </p:cNvSpPr>
            <p:nvPr/>
          </p:nvSpPr>
          <p:spPr bwMode="auto">
            <a:xfrm>
              <a:off x="1674813" y="1978025"/>
              <a:ext cx="90488" cy="288925"/>
            </a:xfrm>
            <a:custGeom>
              <a:avLst/>
              <a:gdLst>
                <a:gd name="T0" fmla="*/ 2 w 24"/>
                <a:gd name="T1" fmla="*/ 0 h 76"/>
                <a:gd name="T2" fmla="*/ 0 w 24"/>
                <a:gd name="T3" fmla="*/ 75 h 76"/>
                <a:gd name="T4" fmla="*/ 2 w 24"/>
                <a:gd name="T5" fmla="*/ 76 h 76"/>
                <a:gd name="T6" fmla="*/ 8 w 24"/>
                <a:gd name="T7" fmla="*/ 66 h 76"/>
                <a:gd name="T8" fmla="*/ 22 w 24"/>
                <a:gd name="T9" fmla="*/ 76 h 76"/>
                <a:gd name="T10" fmla="*/ 24 w 24"/>
                <a:gd name="T11" fmla="*/ 1 h 76"/>
                <a:gd name="T12" fmla="*/ 11 w 24"/>
                <a:gd name="T13" fmla="*/ 60 h 76"/>
                <a:gd name="T14" fmla="*/ 3 w 24"/>
                <a:gd name="T15" fmla="*/ 55 h 76"/>
                <a:gd name="T16" fmla="*/ 11 w 24"/>
                <a:gd name="T17" fmla="*/ 60 h 76"/>
                <a:gd name="T18" fmla="*/ 3 w 24"/>
                <a:gd name="T19" fmla="*/ 51 h 76"/>
                <a:gd name="T20" fmla="*/ 11 w 24"/>
                <a:gd name="T21" fmla="*/ 46 h 76"/>
                <a:gd name="T22" fmla="*/ 11 w 24"/>
                <a:gd name="T23" fmla="*/ 43 h 76"/>
                <a:gd name="T24" fmla="*/ 3 w 24"/>
                <a:gd name="T25" fmla="*/ 38 h 76"/>
                <a:gd name="T26" fmla="*/ 11 w 24"/>
                <a:gd name="T27" fmla="*/ 43 h 76"/>
                <a:gd name="T28" fmla="*/ 3 w 24"/>
                <a:gd name="T29" fmla="*/ 34 h 76"/>
                <a:gd name="T30" fmla="*/ 11 w 24"/>
                <a:gd name="T31" fmla="*/ 29 h 76"/>
                <a:gd name="T32" fmla="*/ 11 w 24"/>
                <a:gd name="T33" fmla="*/ 26 h 76"/>
                <a:gd name="T34" fmla="*/ 3 w 24"/>
                <a:gd name="T35" fmla="*/ 21 h 76"/>
                <a:gd name="T36" fmla="*/ 11 w 24"/>
                <a:gd name="T37" fmla="*/ 26 h 76"/>
                <a:gd name="T38" fmla="*/ 3 w 24"/>
                <a:gd name="T39" fmla="*/ 17 h 76"/>
                <a:gd name="T40" fmla="*/ 11 w 24"/>
                <a:gd name="T41" fmla="*/ 12 h 76"/>
                <a:gd name="T42" fmla="*/ 11 w 24"/>
                <a:gd name="T43" fmla="*/ 9 h 76"/>
                <a:gd name="T44" fmla="*/ 3 w 24"/>
                <a:gd name="T45" fmla="*/ 3 h 76"/>
                <a:gd name="T46" fmla="*/ 11 w 24"/>
                <a:gd name="T47" fmla="*/ 9 h 76"/>
                <a:gd name="T48" fmla="*/ 13 w 24"/>
                <a:gd name="T49" fmla="*/ 60 h 76"/>
                <a:gd name="T50" fmla="*/ 21 w 24"/>
                <a:gd name="T51" fmla="*/ 55 h 76"/>
                <a:gd name="T52" fmla="*/ 21 w 24"/>
                <a:gd name="T53" fmla="*/ 51 h 76"/>
                <a:gd name="T54" fmla="*/ 13 w 24"/>
                <a:gd name="T55" fmla="*/ 46 h 76"/>
                <a:gd name="T56" fmla="*/ 21 w 24"/>
                <a:gd name="T57" fmla="*/ 51 h 76"/>
                <a:gd name="T58" fmla="*/ 13 w 24"/>
                <a:gd name="T59" fmla="*/ 43 h 76"/>
                <a:gd name="T60" fmla="*/ 21 w 24"/>
                <a:gd name="T61" fmla="*/ 38 h 76"/>
                <a:gd name="T62" fmla="*/ 21 w 24"/>
                <a:gd name="T63" fmla="*/ 34 h 76"/>
                <a:gd name="T64" fmla="*/ 13 w 24"/>
                <a:gd name="T65" fmla="*/ 29 h 76"/>
                <a:gd name="T66" fmla="*/ 21 w 24"/>
                <a:gd name="T67" fmla="*/ 34 h 76"/>
                <a:gd name="T68" fmla="*/ 13 w 24"/>
                <a:gd name="T69" fmla="*/ 26 h 76"/>
                <a:gd name="T70" fmla="*/ 21 w 24"/>
                <a:gd name="T71" fmla="*/ 21 h 76"/>
                <a:gd name="T72" fmla="*/ 21 w 24"/>
                <a:gd name="T73" fmla="*/ 17 h 76"/>
                <a:gd name="T74" fmla="*/ 13 w 24"/>
                <a:gd name="T75" fmla="*/ 12 h 76"/>
                <a:gd name="T76" fmla="*/ 21 w 24"/>
                <a:gd name="T77" fmla="*/ 17 h 76"/>
                <a:gd name="T78" fmla="*/ 13 w 24"/>
                <a:gd name="T79" fmla="*/ 9 h 76"/>
                <a:gd name="T80" fmla="*/ 21 w 24"/>
                <a:gd name="T81" fmla="*/ 3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4" h="76">
                  <a:moveTo>
                    <a:pt x="2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75"/>
                    <a:pt x="0" y="75"/>
                    <a:pt x="0" y="75"/>
                  </a:cubicBezTo>
                  <a:cubicBezTo>
                    <a:pt x="0" y="75"/>
                    <a:pt x="1" y="76"/>
                    <a:pt x="2" y="76"/>
                  </a:cubicBezTo>
                  <a:cubicBezTo>
                    <a:pt x="2" y="76"/>
                    <a:pt x="2" y="76"/>
                    <a:pt x="2" y="76"/>
                  </a:cubicBezTo>
                  <a:cubicBezTo>
                    <a:pt x="2" y="66"/>
                    <a:pt x="2" y="66"/>
                    <a:pt x="2" y="66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8" y="76"/>
                    <a:pt x="8" y="76"/>
                    <a:pt x="8" y="76"/>
                  </a:cubicBezTo>
                  <a:cubicBezTo>
                    <a:pt x="22" y="76"/>
                    <a:pt x="22" y="76"/>
                    <a:pt x="22" y="76"/>
                  </a:cubicBezTo>
                  <a:cubicBezTo>
                    <a:pt x="23" y="76"/>
                    <a:pt x="24" y="75"/>
                    <a:pt x="24" y="75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4" y="1"/>
                    <a:pt x="23" y="0"/>
                    <a:pt x="22" y="0"/>
                  </a:cubicBezTo>
                  <a:close/>
                  <a:moveTo>
                    <a:pt x="11" y="60"/>
                  </a:moveTo>
                  <a:cubicBezTo>
                    <a:pt x="3" y="60"/>
                    <a:pt x="3" y="60"/>
                    <a:pt x="3" y="60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1" y="55"/>
                    <a:pt x="11" y="55"/>
                    <a:pt x="11" y="55"/>
                  </a:cubicBezTo>
                  <a:lnTo>
                    <a:pt x="11" y="60"/>
                  </a:lnTo>
                  <a:close/>
                  <a:moveTo>
                    <a:pt x="11" y="51"/>
                  </a:moveTo>
                  <a:cubicBezTo>
                    <a:pt x="3" y="51"/>
                    <a:pt x="3" y="51"/>
                    <a:pt x="3" y="51"/>
                  </a:cubicBezTo>
                  <a:cubicBezTo>
                    <a:pt x="3" y="46"/>
                    <a:pt x="3" y="46"/>
                    <a:pt x="3" y="46"/>
                  </a:cubicBezTo>
                  <a:cubicBezTo>
                    <a:pt x="11" y="46"/>
                    <a:pt x="11" y="46"/>
                    <a:pt x="11" y="46"/>
                  </a:cubicBezTo>
                  <a:lnTo>
                    <a:pt x="11" y="51"/>
                  </a:lnTo>
                  <a:close/>
                  <a:moveTo>
                    <a:pt x="11" y="43"/>
                  </a:moveTo>
                  <a:cubicBezTo>
                    <a:pt x="3" y="43"/>
                    <a:pt x="3" y="43"/>
                    <a:pt x="3" y="43"/>
                  </a:cubicBezTo>
                  <a:cubicBezTo>
                    <a:pt x="3" y="38"/>
                    <a:pt x="3" y="38"/>
                    <a:pt x="3" y="38"/>
                  </a:cubicBezTo>
                  <a:cubicBezTo>
                    <a:pt x="11" y="38"/>
                    <a:pt x="11" y="38"/>
                    <a:pt x="11" y="38"/>
                  </a:cubicBezTo>
                  <a:lnTo>
                    <a:pt x="11" y="43"/>
                  </a:lnTo>
                  <a:close/>
                  <a:moveTo>
                    <a:pt x="11" y="34"/>
                  </a:moveTo>
                  <a:cubicBezTo>
                    <a:pt x="3" y="34"/>
                    <a:pt x="3" y="34"/>
                    <a:pt x="3" y="34"/>
                  </a:cubicBezTo>
                  <a:cubicBezTo>
                    <a:pt x="3" y="29"/>
                    <a:pt x="3" y="29"/>
                    <a:pt x="3" y="29"/>
                  </a:cubicBezTo>
                  <a:cubicBezTo>
                    <a:pt x="11" y="29"/>
                    <a:pt x="11" y="29"/>
                    <a:pt x="11" y="29"/>
                  </a:cubicBezTo>
                  <a:lnTo>
                    <a:pt x="11" y="34"/>
                  </a:lnTo>
                  <a:close/>
                  <a:moveTo>
                    <a:pt x="11" y="26"/>
                  </a:moveTo>
                  <a:cubicBezTo>
                    <a:pt x="3" y="26"/>
                    <a:pt x="3" y="26"/>
                    <a:pt x="3" y="26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11" y="21"/>
                    <a:pt x="11" y="21"/>
                    <a:pt x="11" y="21"/>
                  </a:cubicBezTo>
                  <a:lnTo>
                    <a:pt x="11" y="26"/>
                  </a:lnTo>
                  <a:close/>
                  <a:moveTo>
                    <a:pt x="11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11" y="12"/>
                    <a:pt x="11" y="12"/>
                    <a:pt x="11" y="12"/>
                  </a:cubicBezTo>
                  <a:lnTo>
                    <a:pt x="11" y="17"/>
                  </a:lnTo>
                  <a:close/>
                  <a:moveTo>
                    <a:pt x="11" y="9"/>
                  </a:moveTo>
                  <a:cubicBezTo>
                    <a:pt x="3" y="9"/>
                    <a:pt x="3" y="9"/>
                    <a:pt x="3" y="9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11" y="3"/>
                    <a:pt x="11" y="3"/>
                    <a:pt x="11" y="3"/>
                  </a:cubicBezTo>
                  <a:lnTo>
                    <a:pt x="11" y="9"/>
                  </a:lnTo>
                  <a:close/>
                  <a:moveTo>
                    <a:pt x="21" y="60"/>
                  </a:moveTo>
                  <a:cubicBezTo>
                    <a:pt x="13" y="60"/>
                    <a:pt x="13" y="60"/>
                    <a:pt x="13" y="60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21" y="55"/>
                    <a:pt x="21" y="55"/>
                    <a:pt x="21" y="55"/>
                  </a:cubicBezTo>
                  <a:lnTo>
                    <a:pt x="21" y="60"/>
                  </a:lnTo>
                  <a:close/>
                  <a:moveTo>
                    <a:pt x="21" y="51"/>
                  </a:moveTo>
                  <a:cubicBezTo>
                    <a:pt x="13" y="51"/>
                    <a:pt x="13" y="51"/>
                    <a:pt x="13" y="51"/>
                  </a:cubicBezTo>
                  <a:cubicBezTo>
                    <a:pt x="13" y="46"/>
                    <a:pt x="13" y="46"/>
                    <a:pt x="13" y="46"/>
                  </a:cubicBezTo>
                  <a:cubicBezTo>
                    <a:pt x="21" y="46"/>
                    <a:pt x="21" y="46"/>
                    <a:pt x="21" y="46"/>
                  </a:cubicBezTo>
                  <a:lnTo>
                    <a:pt x="21" y="51"/>
                  </a:lnTo>
                  <a:close/>
                  <a:moveTo>
                    <a:pt x="21" y="43"/>
                  </a:moveTo>
                  <a:cubicBezTo>
                    <a:pt x="13" y="43"/>
                    <a:pt x="13" y="43"/>
                    <a:pt x="13" y="43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21" y="38"/>
                    <a:pt x="21" y="38"/>
                    <a:pt x="21" y="38"/>
                  </a:cubicBezTo>
                  <a:lnTo>
                    <a:pt x="21" y="43"/>
                  </a:lnTo>
                  <a:close/>
                  <a:moveTo>
                    <a:pt x="21" y="34"/>
                  </a:moveTo>
                  <a:cubicBezTo>
                    <a:pt x="13" y="34"/>
                    <a:pt x="13" y="34"/>
                    <a:pt x="13" y="34"/>
                  </a:cubicBezTo>
                  <a:cubicBezTo>
                    <a:pt x="13" y="29"/>
                    <a:pt x="13" y="29"/>
                    <a:pt x="13" y="29"/>
                  </a:cubicBezTo>
                  <a:cubicBezTo>
                    <a:pt x="21" y="29"/>
                    <a:pt x="21" y="29"/>
                    <a:pt x="21" y="29"/>
                  </a:cubicBezTo>
                  <a:lnTo>
                    <a:pt x="21" y="34"/>
                  </a:lnTo>
                  <a:close/>
                  <a:moveTo>
                    <a:pt x="21" y="26"/>
                  </a:moveTo>
                  <a:cubicBezTo>
                    <a:pt x="13" y="26"/>
                    <a:pt x="13" y="26"/>
                    <a:pt x="13" y="26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21" y="21"/>
                    <a:pt x="21" y="21"/>
                    <a:pt x="21" y="21"/>
                  </a:cubicBezTo>
                  <a:lnTo>
                    <a:pt x="21" y="26"/>
                  </a:lnTo>
                  <a:close/>
                  <a:moveTo>
                    <a:pt x="21" y="17"/>
                  </a:moveTo>
                  <a:cubicBezTo>
                    <a:pt x="13" y="17"/>
                    <a:pt x="13" y="17"/>
                    <a:pt x="13" y="17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21" y="12"/>
                    <a:pt x="21" y="12"/>
                    <a:pt x="21" y="12"/>
                  </a:cubicBezTo>
                  <a:lnTo>
                    <a:pt x="21" y="17"/>
                  </a:lnTo>
                  <a:close/>
                  <a:moveTo>
                    <a:pt x="21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21" y="3"/>
                    <a:pt x="21" y="3"/>
                    <a:pt x="21" y="3"/>
                  </a:cubicBezTo>
                  <a:lnTo>
                    <a:pt x="21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73"/>
            <p:cNvSpPr>
              <a:spLocks noEditPoints="1"/>
            </p:cNvSpPr>
            <p:nvPr/>
          </p:nvSpPr>
          <p:spPr bwMode="auto">
            <a:xfrm>
              <a:off x="1927226" y="2100263"/>
              <a:ext cx="128588" cy="166687"/>
            </a:xfrm>
            <a:custGeom>
              <a:avLst/>
              <a:gdLst>
                <a:gd name="T0" fmla="*/ 33 w 34"/>
                <a:gd name="T1" fmla="*/ 0 h 44"/>
                <a:gd name="T2" fmla="*/ 1 w 34"/>
                <a:gd name="T3" fmla="*/ 0 h 44"/>
                <a:gd name="T4" fmla="*/ 0 w 34"/>
                <a:gd name="T5" fmla="*/ 1 h 44"/>
                <a:gd name="T6" fmla="*/ 0 w 34"/>
                <a:gd name="T7" fmla="*/ 43 h 44"/>
                <a:gd name="T8" fmla="*/ 1 w 34"/>
                <a:gd name="T9" fmla="*/ 44 h 44"/>
                <a:gd name="T10" fmla="*/ 33 w 34"/>
                <a:gd name="T11" fmla="*/ 44 h 44"/>
                <a:gd name="T12" fmla="*/ 34 w 34"/>
                <a:gd name="T13" fmla="*/ 43 h 44"/>
                <a:gd name="T14" fmla="*/ 34 w 34"/>
                <a:gd name="T15" fmla="*/ 1 h 44"/>
                <a:gd name="T16" fmla="*/ 33 w 34"/>
                <a:gd name="T17" fmla="*/ 0 h 44"/>
                <a:gd name="T18" fmla="*/ 15 w 34"/>
                <a:gd name="T19" fmla="*/ 37 h 44"/>
                <a:gd name="T20" fmla="*/ 2 w 34"/>
                <a:gd name="T21" fmla="*/ 37 h 44"/>
                <a:gd name="T22" fmla="*/ 2 w 34"/>
                <a:gd name="T23" fmla="*/ 32 h 44"/>
                <a:gd name="T24" fmla="*/ 15 w 34"/>
                <a:gd name="T25" fmla="*/ 32 h 44"/>
                <a:gd name="T26" fmla="*/ 15 w 34"/>
                <a:gd name="T27" fmla="*/ 37 h 44"/>
                <a:gd name="T28" fmla="*/ 15 w 34"/>
                <a:gd name="T29" fmla="*/ 28 h 44"/>
                <a:gd name="T30" fmla="*/ 2 w 34"/>
                <a:gd name="T31" fmla="*/ 28 h 44"/>
                <a:gd name="T32" fmla="*/ 2 w 34"/>
                <a:gd name="T33" fmla="*/ 22 h 44"/>
                <a:gd name="T34" fmla="*/ 15 w 34"/>
                <a:gd name="T35" fmla="*/ 22 h 44"/>
                <a:gd name="T36" fmla="*/ 15 w 34"/>
                <a:gd name="T37" fmla="*/ 28 h 44"/>
                <a:gd name="T38" fmla="*/ 15 w 34"/>
                <a:gd name="T39" fmla="*/ 18 h 44"/>
                <a:gd name="T40" fmla="*/ 2 w 34"/>
                <a:gd name="T41" fmla="*/ 18 h 44"/>
                <a:gd name="T42" fmla="*/ 2 w 34"/>
                <a:gd name="T43" fmla="*/ 13 h 44"/>
                <a:gd name="T44" fmla="*/ 15 w 34"/>
                <a:gd name="T45" fmla="*/ 13 h 44"/>
                <a:gd name="T46" fmla="*/ 15 w 34"/>
                <a:gd name="T47" fmla="*/ 18 h 44"/>
                <a:gd name="T48" fmla="*/ 15 w 34"/>
                <a:gd name="T49" fmla="*/ 9 h 44"/>
                <a:gd name="T50" fmla="*/ 2 w 34"/>
                <a:gd name="T51" fmla="*/ 9 h 44"/>
                <a:gd name="T52" fmla="*/ 2 w 34"/>
                <a:gd name="T53" fmla="*/ 3 h 44"/>
                <a:gd name="T54" fmla="*/ 15 w 34"/>
                <a:gd name="T55" fmla="*/ 3 h 44"/>
                <a:gd name="T56" fmla="*/ 15 w 34"/>
                <a:gd name="T57" fmla="*/ 9 h 44"/>
                <a:gd name="T58" fmla="*/ 32 w 34"/>
                <a:gd name="T59" fmla="*/ 37 h 44"/>
                <a:gd name="T60" fmla="*/ 19 w 34"/>
                <a:gd name="T61" fmla="*/ 37 h 44"/>
                <a:gd name="T62" fmla="*/ 19 w 34"/>
                <a:gd name="T63" fmla="*/ 32 h 44"/>
                <a:gd name="T64" fmla="*/ 32 w 34"/>
                <a:gd name="T65" fmla="*/ 32 h 44"/>
                <a:gd name="T66" fmla="*/ 32 w 34"/>
                <a:gd name="T67" fmla="*/ 37 h 44"/>
                <a:gd name="T68" fmla="*/ 32 w 34"/>
                <a:gd name="T69" fmla="*/ 28 h 44"/>
                <a:gd name="T70" fmla="*/ 19 w 34"/>
                <a:gd name="T71" fmla="*/ 28 h 44"/>
                <a:gd name="T72" fmla="*/ 19 w 34"/>
                <a:gd name="T73" fmla="*/ 22 h 44"/>
                <a:gd name="T74" fmla="*/ 32 w 34"/>
                <a:gd name="T75" fmla="*/ 22 h 44"/>
                <a:gd name="T76" fmla="*/ 32 w 34"/>
                <a:gd name="T77" fmla="*/ 28 h 44"/>
                <a:gd name="T78" fmla="*/ 32 w 34"/>
                <a:gd name="T79" fmla="*/ 18 h 44"/>
                <a:gd name="T80" fmla="*/ 19 w 34"/>
                <a:gd name="T81" fmla="*/ 18 h 44"/>
                <a:gd name="T82" fmla="*/ 19 w 34"/>
                <a:gd name="T83" fmla="*/ 13 h 44"/>
                <a:gd name="T84" fmla="*/ 32 w 34"/>
                <a:gd name="T85" fmla="*/ 13 h 44"/>
                <a:gd name="T86" fmla="*/ 32 w 34"/>
                <a:gd name="T87" fmla="*/ 18 h 44"/>
                <a:gd name="T88" fmla="*/ 32 w 34"/>
                <a:gd name="T89" fmla="*/ 9 h 44"/>
                <a:gd name="T90" fmla="*/ 19 w 34"/>
                <a:gd name="T91" fmla="*/ 9 h 44"/>
                <a:gd name="T92" fmla="*/ 19 w 34"/>
                <a:gd name="T93" fmla="*/ 3 h 44"/>
                <a:gd name="T94" fmla="*/ 32 w 34"/>
                <a:gd name="T95" fmla="*/ 3 h 44"/>
                <a:gd name="T96" fmla="*/ 32 w 34"/>
                <a:gd name="T97" fmla="*/ 9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4" h="44">
                  <a:moveTo>
                    <a:pt x="3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44"/>
                    <a:pt x="1" y="44"/>
                    <a:pt x="1" y="44"/>
                  </a:cubicBezTo>
                  <a:cubicBezTo>
                    <a:pt x="33" y="44"/>
                    <a:pt x="33" y="44"/>
                    <a:pt x="33" y="44"/>
                  </a:cubicBezTo>
                  <a:cubicBezTo>
                    <a:pt x="33" y="44"/>
                    <a:pt x="34" y="44"/>
                    <a:pt x="34" y="43"/>
                  </a:cubicBezTo>
                  <a:cubicBezTo>
                    <a:pt x="34" y="1"/>
                    <a:pt x="34" y="1"/>
                    <a:pt x="34" y="1"/>
                  </a:cubicBezTo>
                  <a:cubicBezTo>
                    <a:pt x="34" y="1"/>
                    <a:pt x="33" y="0"/>
                    <a:pt x="33" y="0"/>
                  </a:cubicBezTo>
                  <a:close/>
                  <a:moveTo>
                    <a:pt x="15" y="37"/>
                  </a:moveTo>
                  <a:cubicBezTo>
                    <a:pt x="2" y="37"/>
                    <a:pt x="2" y="37"/>
                    <a:pt x="2" y="37"/>
                  </a:cubicBezTo>
                  <a:cubicBezTo>
                    <a:pt x="2" y="32"/>
                    <a:pt x="2" y="32"/>
                    <a:pt x="2" y="32"/>
                  </a:cubicBezTo>
                  <a:cubicBezTo>
                    <a:pt x="15" y="32"/>
                    <a:pt x="15" y="32"/>
                    <a:pt x="15" y="32"/>
                  </a:cubicBezTo>
                  <a:lnTo>
                    <a:pt x="15" y="37"/>
                  </a:lnTo>
                  <a:close/>
                  <a:moveTo>
                    <a:pt x="15" y="28"/>
                  </a:moveTo>
                  <a:cubicBezTo>
                    <a:pt x="2" y="28"/>
                    <a:pt x="2" y="28"/>
                    <a:pt x="2" y="28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5" y="22"/>
                    <a:pt x="15" y="22"/>
                    <a:pt x="15" y="22"/>
                  </a:cubicBezTo>
                  <a:lnTo>
                    <a:pt x="15" y="28"/>
                  </a:lnTo>
                  <a:close/>
                  <a:moveTo>
                    <a:pt x="15" y="18"/>
                  </a:moveTo>
                  <a:cubicBezTo>
                    <a:pt x="2" y="18"/>
                    <a:pt x="2" y="18"/>
                    <a:pt x="2" y="18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15" y="13"/>
                    <a:pt x="15" y="13"/>
                    <a:pt x="15" y="13"/>
                  </a:cubicBezTo>
                  <a:lnTo>
                    <a:pt x="15" y="18"/>
                  </a:lnTo>
                  <a:close/>
                  <a:moveTo>
                    <a:pt x="15" y="9"/>
                  </a:moveTo>
                  <a:cubicBezTo>
                    <a:pt x="2" y="9"/>
                    <a:pt x="2" y="9"/>
                    <a:pt x="2" y="9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5" y="3"/>
                    <a:pt x="15" y="3"/>
                    <a:pt x="15" y="3"/>
                  </a:cubicBezTo>
                  <a:lnTo>
                    <a:pt x="15" y="9"/>
                  </a:lnTo>
                  <a:close/>
                  <a:moveTo>
                    <a:pt x="32" y="37"/>
                  </a:moveTo>
                  <a:cubicBezTo>
                    <a:pt x="19" y="37"/>
                    <a:pt x="19" y="37"/>
                    <a:pt x="19" y="37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32" y="32"/>
                    <a:pt x="32" y="32"/>
                    <a:pt x="32" y="32"/>
                  </a:cubicBezTo>
                  <a:lnTo>
                    <a:pt x="32" y="37"/>
                  </a:lnTo>
                  <a:close/>
                  <a:moveTo>
                    <a:pt x="32" y="28"/>
                  </a:moveTo>
                  <a:cubicBezTo>
                    <a:pt x="19" y="28"/>
                    <a:pt x="19" y="28"/>
                    <a:pt x="19" y="28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32" y="22"/>
                    <a:pt x="32" y="22"/>
                    <a:pt x="32" y="22"/>
                  </a:cubicBezTo>
                  <a:lnTo>
                    <a:pt x="32" y="28"/>
                  </a:lnTo>
                  <a:close/>
                  <a:moveTo>
                    <a:pt x="32" y="18"/>
                  </a:moveTo>
                  <a:cubicBezTo>
                    <a:pt x="19" y="18"/>
                    <a:pt x="19" y="18"/>
                    <a:pt x="19" y="18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32" y="13"/>
                    <a:pt x="32" y="13"/>
                    <a:pt x="32" y="13"/>
                  </a:cubicBezTo>
                  <a:lnTo>
                    <a:pt x="32" y="18"/>
                  </a:lnTo>
                  <a:close/>
                  <a:moveTo>
                    <a:pt x="32" y="9"/>
                  </a:moveTo>
                  <a:cubicBezTo>
                    <a:pt x="19" y="9"/>
                    <a:pt x="19" y="9"/>
                    <a:pt x="19" y="9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32" y="3"/>
                    <a:pt x="32" y="3"/>
                    <a:pt x="32" y="3"/>
                  </a:cubicBezTo>
                  <a:lnTo>
                    <a:pt x="32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74"/>
            <p:cNvSpPr>
              <a:spLocks noEditPoints="1"/>
            </p:cNvSpPr>
            <p:nvPr/>
          </p:nvSpPr>
          <p:spPr bwMode="auto">
            <a:xfrm>
              <a:off x="1781176" y="1797050"/>
              <a:ext cx="131763" cy="469900"/>
            </a:xfrm>
            <a:custGeom>
              <a:avLst/>
              <a:gdLst>
                <a:gd name="T0" fmla="*/ 23 w 35"/>
                <a:gd name="T1" fmla="*/ 11 h 124"/>
                <a:gd name="T2" fmla="*/ 22 w 35"/>
                <a:gd name="T3" fmla="*/ 0 h 124"/>
                <a:gd name="T4" fmla="*/ 21 w 35"/>
                <a:gd name="T5" fmla="*/ 11 h 124"/>
                <a:gd name="T6" fmla="*/ 8 w 35"/>
                <a:gd name="T7" fmla="*/ 9 h 124"/>
                <a:gd name="T8" fmla="*/ 4 w 35"/>
                <a:gd name="T9" fmla="*/ 7 h 124"/>
                <a:gd name="T10" fmla="*/ 3 w 35"/>
                <a:gd name="T11" fmla="*/ 11 h 124"/>
                <a:gd name="T12" fmla="*/ 0 w 35"/>
                <a:gd name="T13" fmla="*/ 13 h 124"/>
                <a:gd name="T14" fmla="*/ 2 w 35"/>
                <a:gd name="T15" fmla="*/ 124 h 124"/>
                <a:gd name="T16" fmla="*/ 3 w 35"/>
                <a:gd name="T17" fmla="*/ 109 h 124"/>
                <a:gd name="T18" fmla="*/ 12 w 35"/>
                <a:gd name="T19" fmla="*/ 124 h 124"/>
                <a:gd name="T20" fmla="*/ 35 w 35"/>
                <a:gd name="T21" fmla="*/ 122 h 124"/>
                <a:gd name="T22" fmla="*/ 32 w 35"/>
                <a:gd name="T23" fmla="*/ 11 h 124"/>
                <a:gd name="T24" fmla="*/ 4 w 35"/>
                <a:gd name="T25" fmla="*/ 100 h 124"/>
                <a:gd name="T26" fmla="*/ 16 w 35"/>
                <a:gd name="T27" fmla="*/ 93 h 124"/>
                <a:gd name="T28" fmla="*/ 16 w 35"/>
                <a:gd name="T29" fmla="*/ 87 h 124"/>
                <a:gd name="T30" fmla="*/ 4 w 35"/>
                <a:gd name="T31" fmla="*/ 80 h 124"/>
                <a:gd name="T32" fmla="*/ 16 w 35"/>
                <a:gd name="T33" fmla="*/ 87 h 124"/>
                <a:gd name="T34" fmla="*/ 4 w 35"/>
                <a:gd name="T35" fmla="*/ 75 h 124"/>
                <a:gd name="T36" fmla="*/ 16 w 35"/>
                <a:gd name="T37" fmla="*/ 67 h 124"/>
                <a:gd name="T38" fmla="*/ 16 w 35"/>
                <a:gd name="T39" fmla="*/ 62 h 124"/>
                <a:gd name="T40" fmla="*/ 4 w 35"/>
                <a:gd name="T41" fmla="*/ 54 h 124"/>
                <a:gd name="T42" fmla="*/ 16 w 35"/>
                <a:gd name="T43" fmla="*/ 62 h 124"/>
                <a:gd name="T44" fmla="*/ 4 w 35"/>
                <a:gd name="T45" fmla="*/ 49 h 124"/>
                <a:gd name="T46" fmla="*/ 16 w 35"/>
                <a:gd name="T47" fmla="*/ 41 h 124"/>
                <a:gd name="T48" fmla="*/ 16 w 35"/>
                <a:gd name="T49" fmla="*/ 36 h 124"/>
                <a:gd name="T50" fmla="*/ 4 w 35"/>
                <a:gd name="T51" fmla="*/ 29 h 124"/>
                <a:gd name="T52" fmla="*/ 16 w 35"/>
                <a:gd name="T53" fmla="*/ 36 h 124"/>
                <a:gd name="T54" fmla="*/ 4 w 35"/>
                <a:gd name="T55" fmla="*/ 24 h 124"/>
                <a:gd name="T56" fmla="*/ 16 w 35"/>
                <a:gd name="T57" fmla="*/ 16 h 124"/>
                <a:gd name="T58" fmla="*/ 30 w 35"/>
                <a:gd name="T59" fmla="*/ 100 h 124"/>
                <a:gd name="T60" fmla="*/ 18 w 35"/>
                <a:gd name="T61" fmla="*/ 93 h 124"/>
                <a:gd name="T62" fmla="*/ 30 w 35"/>
                <a:gd name="T63" fmla="*/ 100 h 124"/>
                <a:gd name="T64" fmla="*/ 18 w 35"/>
                <a:gd name="T65" fmla="*/ 87 h 124"/>
                <a:gd name="T66" fmla="*/ 30 w 35"/>
                <a:gd name="T67" fmla="*/ 80 h 124"/>
                <a:gd name="T68" fmla="*/ 30 w 35"/>
                <a:gd name="T69" fmla="*/ 75 h 124"/>
                <a:gd name="T70" fmla="*/ 18 w 35"/>
                <a:gd name="T71" fmla="*/ 67 h 124"/>
                <a:gd name="T72" fmla="*/ 30 w 35"/>
                <a:gd name="T73" fmla="*/ 75 h 124"/>
                <a:gd name="T74" fmla="*/ 18 w 35"/>
                <a:gd name="T75" fmla="*/ 62 h 124"/>
                <a:gd name="T76" fmla="*/ 30 w 35"/>
                <a:gd name="T77" fmla="*/ 54 h 124"/>
                <a:gd name="T78" fmla="*/ 30 w 35"/>
                <a:gd name="T79" fmla="*/ 49 h 124"/>
                <a:gd name="T80" fmla="*/ 18 w 35"/>
                <a:gd name="T81" fmla="*/ 41 h 124"/>
                <a:gd name="T82" fmla="*/ 30 w 35"/>
                <a:gd name="T83" fmla="*/ 49 h 124"/>
                <a:gd name="T84" fmla="*/ 18 w 35"/>
                <a:gd name="T85" fmla="*/ 36 h 124"/>
                <a:gd name="T86" fmla="*/ 30 w 35"/>
                <a:gd name="T87" fmla="*/ 29 h 124"/>
                <a:gd name="T88" fmla="*/ 30 w 35"/>
                <a:gd name="T89" fmla="*/ 24 h 124"/>
                <a:gd name="T90" fmla="*/ 18 w 35"/>
                <a:gd name="T91" fmla="*/ 16 h 124"/>
                <a:gd name="T92" fmla="*/ 30 w 35"/>
                <a:gd name="T93" fmla="*/ 2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35" h="124">
                  <a:moveTo>
                    <a:pt x="32" y="11"/>
                  </a:moveTo>
                  <a:cubicBezTo>
                    <a:pt x="23" y="11"/>
                    <a:pt x="23" y="11"/>
                    <a:pt x="23" y="1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3" y="1"/>
                    <a:pt x="22" y="0"/>
                    <a:pt x="22" y="0"/>
                  </a:cubicBezTo>
                  <a:cubicBezTo>
                    <a:pt x="21" y="0"/>
                    <a:pt x="21" y="1"/>
                    <a:pt x="21" y="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8"/>
                    <a:pt x="7" y="7"/>
                    <a:pt x="6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7"/>
                    <a:pt x="3" y="8"/>
                    <a:pt x="3" y="9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1" y="11"/>
                    <a:pt x="0" y="12"/>
                    <a:pt x="0" y="13"/>
                  </a:cubicBezTo>
                  <a:cubicBezTo>
                    <a:pt x="0" y="122"/>
                    <a:pt x="0" y="122"/>
                    <a:pt x="0" y="122"/>
                  </a:cubicBezTo>
                  <a:cubicBezTo>
                    <a:pt x="0" y="123"/>
                    <a:pt x="1" y="124"/>
                    <a:pt x="2" y="124"/>
                  </a:cubicBezTo>
                  <a:cubicBezTo>
                    <a:pt x="3" y="124"/>
                    <a:pt x="3" y="124"/>
                    <a:pt x="3" y="124"/>
                  </a:cubicBezTo>
                  <a:cubicBezTo>
                    <a:pt x="3" y="109"/>
                    <a:pt x="3" y="109"/>
                    <a:pt x="3" y="109"/>
                  </a:cubicBezTo>
                  <a:cubicBezTo>
                    <a:pt x="12" y="109"/>
                    <a:pt x="12" y="109"/>
                    <a:pt x="12" y="109"/>
                  </a:cubicBezTo>
                  <a:cubicBezTo>
                    <a:pt x="12" y="124"/>
                    <a:pt x="12" y="124"/>
                    <a:pt x="12" y="124"/>
                  </a:cubicBezTo>
                  <a:cubicBezTo>
                    <a:pt x="32" y="124"/>
                    <a:pt x="32" y="124"/>
                    <a:pt x="32" y="124"/>
                  </a:cubicBezTo>
                  <a:cubicBezTo>
                    <a:pt x="34" y="124"/>
                    <a:pt x="35" y="123"/>
                    <a:pt x="35" y="122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4" y="11"/>
                    <a:pt x="32" y="11"/>
                  </a:cubicBezTo>
                  <a:close/>
                  <a:moveTo>
                    <a:pt x="16" y="100"/>
                  </a:moveTo>
                  <a:cubicBezTo>
                    <a:pt x="4" y="100"/>
                    <a:pt x="4" y="100"/>
                    <a:pt x="4" y="100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16" y="93"/>
                    <a:pt x="16" y="93"/>
                    <a:pt x="16" y="93"/>
                  </a:cubicBezTo>
                  <a:lnTo>
                    <a:pt x="16" y="100"/>
                  </a:lnTo>
                  <a:close/>
                  <a:moveTo>
                    <a:pt x="16" y="87"/>
                  </a:moveTo>
                  <a:cubicBezTo>
                    <a:pt x="4" y="87"/>
                    <a:pt x="4" y="87"/>
                    <a:pt x="4" y="87"/>
                  </a:cubicBezTo>
                  <a:cubicBezTo>
                    <a:pt x="4" y="80"/>
                    <a:pt x="4" y="80"/>
                    <a:pt x="4" y="80"/>
                  </a:cubicBezTo>
                  <a:cubicBezTo>
                    <a:pt x="16" y="80"/>
                    <a:pt x="16" y="80"/>
                    <a:pt x="16" y="80"/>
                  </a:cubicBezTo>
                  <a:lnTo>
                    <a:pt x="16" y="87"/>
                  </a:lnTo>
                  <a:close/>
                  <a:moveTo>
                    <a:pt x="16" y="75"/>
                  </a:moveTo>
                  <a:cubicBezTo>
                    <a:pt x="4" y="75"/>
                    <a:pt x="4" y="75"/>
                    <a:pt x="4" y="75"/>
                  </a:cubicBezTo>
                  <a:cubicBezTo>
                    <a:pt x="4" y="67"/>
                    <a:pt x="4" y="67"/>
                    <a:pt x="4" y="67"/>
                  </a:cubicBezTo>
                  <a:cubicBezTo>
                    <a:pt x="16" y="67"/>
                    <a:pt x="16" y="67"/>
                    <a:pt x="16" y="67"/>
                  </a:cubicBezTo>
                  <a:lnTo>
                    <a:pt x="16" y="75"/>
                  </a:lnTo>
                  <a:close/>
                  <a:moveTo>
                    <a:pt x="16" y="62"/>
                  </a:moveTo>
                  <a:cubicBezTo>
                    <a:pt x="4" y="62"/>
                    <a:pt x="4" y="62"/>
                    <a:pt x="4" y="62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16" y="54"/>
                    <a:pt x="16" y="54"/>
                    <a:pt x="16" y="54"/>
                  </a:cubicBezTo>
                  <a:lnTo>
                    <a:pt x="16" y="62"/>
                  </a:lnTo>
                  <a:close/>
                  <a:moveTo>
                    <a:pt x="16" y="49"/>
                  </a:moveTo>
                  <a:cubicBezTo>
                    <a:pt x="4" y="49"/>
                    <a:pt x="4" y="49"/>
                    <a:pt x="4" y="49"/>
                  </a:cubicBezTo>
                  <a:cubicBezTo>
                    <a:pt x="4" y="41"/>
                    <a:pt x="4" y="41"/>
                    <a:pt x="4" y="41"/>
                  </a:cubicBezTo>
                  <a:cubicBezTo>
                    <a:pt x="16" y="41"/>
                    <a:pt x="16" y="41"/>
                    <a:pt x="16" y="41"/>
                  </a:cubicBezTo>
                  <a:lnTo>
                    <a:pt x="16" y="49"/>
                  </a:lnTo>
                  <a:close/>
                  <a:moveTo>
                    <a:pt x="16" y="36"/>
                  </a:moveTo>
                  <a:cubicBezTo>
                    <a:pt x="4" y="36"/>
                    <a:pt x="4" y="36"/>
                    <a:pt x="4" y="36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16" y="29"/>
                    <a:pt x="16" y="29"/>
                    <a:pt x="16" y="29"/>
                  </a:cubicBezTo>
                  <a:lnTo>
                    <a:pt x="16" y="36"/>
                  </a:lnTo>
                  <a:close/>
                  <a:moveTo>
                    <a:pt x="16" y="24"/>
                  </a:moveTo>
                  <a:cubicBezTo>
                    <a:pt x="4" y="24"/>
                    <a:pt x="4" y="24"/>
                    <a:pt x="4" y="24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16" y="16"/>
                    <a:pt x="16" y="16"/>
                    <a:pt x="16" y="16"/>
                  </a:cubicBezTo>
                  <a:lnTo>
                    <a:pt x="16" y="24"/>
                  </a:lnTo>
                  <a:close/>
                  <a:moveTo>
                    <a:pt x="30" y="100"/>
                  </a:moveTo>
                  <a:cubicBezTo>
                    <a:pt x="18" y="100"/>
                    <a:pt x="18" y="100"/>
                    <a:pt x="18" y="100"/>
                  </a:cubicBezTo>
                  <a:cubicBezTo>
                    <a:pt x="18" y="93"/>
                    <a:pt x="18" y="93"/>
                    <a:pt x="18" y="93"/>
                  </a:cubicBezTo>
                  <a:cubicBezTo>
                    <a:pt x="30" y="93"/>
                    <a:pt x="30" y="93"/>
                    <a:pt x="30" y="93"/>
                  </a:cubicBezTo>
                  <a:lnTo>
                    <a:pt x="30" y="100"/>
                  </a:lnTo>
                  <a:close/>
                  <a:moveTo>
                    <a:pt x="30" y="87"/>
                  </a:moveTo>
                  <a:cubicBezTo>
                    <a:pt x="18" y="87"/>
                    <a:pt x="18" y="87"/>
                    <a:pt x="18" y="87"/>
                  </a:cubicBezTo>
                  <a:cubicBezTo>
                    <a:pt x="18" y="80"/>
                    <a:pt x="18" y="80"/>
                    <a:pt x="18" y="80"/>
                  </a:cubicBezTo>
                  <a:cubicBezTo>
                    <a:pt x="30" y="80"/>
                    <a:pt x="30" y="80"/>
                    <a:pt x="30" y="80"/>
                  </a:cubicBezTo>
                  <a:lnTo>
                    <a:pt x="30" y="87"/>
                  </a:lnTo>
                  <a:close/>
                  <a:moveTo>
                    <a:pt x="30" y="75"/>
                  </a:moveTo>
                  <a:cubicBezTo>
                    <a:pt x="18" y="75"/>
                    <a:pt x="18" y="75"/>
                    <a:pt x="18" y="75"/>
                  </a:cubicBezTo>
                  <a:cubicBezTo>
                    <a:pt x="18" y="67"/>
                    <a:pt x="18" y="67"/>
                    <a:pt x="18" y="67"/>
                  </a:cubicBezTo>
                  <a:cubicBezTo>
                    <a:pt x="30" y="67"/>
                    <a:pt x="30" y="67"/>
                    <a:pt x="30" y="67"/>
                  </a:cubicBezTo>
                  <a:lnTo>
                    <a:pt x="30" y="75"/>
                  </a:lnTo>
                  <a:close/>
                  <a:moveTo>
                    <a:pt x="30" y="62"/>
                  </a:moveTo>
                  <a:cubicBezTo>
                    <a:pt x="18" y="62"/>
                    <a:pt x="18" y="62"/>
                    <a:pt x="18" y="62"/>
                  </a:cubicBezTo>
                  <a:cubicBezTo>
                    <a:pt x="18" y="54"/>
                    <a:pt x="18" y="54"/>
                    <a:pt x="18" y="54"/>
                  </a:cubicBezTo>
                  <a:cubicBezTo>
                    <a:pt x="30" y="54"/>
                    <a:pt x="30" y="54"/>
                    <a:pt x="30" y="54"/>
                  </a:cubicBezTo>
                  <a:lnTo>
                    <a:pt x="30" y="62"/>
                  </a:lnTo>
                  <a:close/>
                  <a:moveTo>
                    <a:pt x="30" y="49"/>
                  </a:moveTo>
                  <a:cubicBezTo>
                    <a:pt x="18" y="49"/>
                    <a:pt x="18" y="49"/>
                    <a:pt x="18" y="49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30" y="41"/>
                    <a:pt x="30" y="41"/>
                    <a:pt x="30" y="41"/>
                  </a:cubicBezTo>
                  <a:lnTo>
                    <a:pt x="30" y="49"/>
                  </a:lnTo>
                  <a:close/>
                  <a:moveTo>
                    <a:pt x="30" y="36"/>
                  </a:moveTo>
                  <a:cubicBezTo>
                    <a:pt x="18" y="36"/>
                    <a:pt x="18" y="36"/>
                    <a:pt x="18" y="36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30" y="29"/>
                    <a:pt x="30" y="29"/>
                    <a:pt x="30" y="29"/>
                  </a:cubicBezTo>
                  <a:lnTo>
                    <a:pt x="30" y="36"/>
                  </a:lnTo>
                  <a:close/>
                  <a:moveTo>
                    <a:pt x="30" y="24"/>
                  </a:moveTo>
                  <a:cubicBezTo>
                    <a:pt x="18" y="24"/>
                    <a:pt x="18" y="24"/>
                    <a:pt x="18" y="24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30" y="16"/>
                    <a:pt x="30" y="16"/>
                    <a:pt x="30" y="16"/>
                  </a:cubicBezTo>
                  <a:lnTo>
                    <a:pt x="3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Freeform 75"/>
            <p:cNvSpPr/>
            <p:nvPr/>
          </p:nvSpPr>
          <p:spPr bwMode="auto">
            <a:xfrm>
              <a:off x="1927226" y="2035175"/>
              <a:ext cx="128588" cy="60325"/>
            </a:xfrm>
            <a:custGeom>
              <a:avLst/>
              <a:gdLst>
                <a:gd name="T0" fmla="*/ 33 w 34"/>
                <a:gd name="T1" fmla="*/ 15 h 16"/>
                <a:gd name="T2" fmla="*/ 28 w 34"/>
                <a:gd name="T3" fmla="*/ 10 h 16"/>
                <a:gd name="T4" fmla="*/ 28 w 34"/>
                <a:gd name="T5" fmla="*/ 3 h 16"/>
                <a:gd name="T6" fmla="*/ 26 w 34"/>
                <a:gd name="T7" fmla="*/ 2 h 16"/>
                <a:gd name="T8" fmla="*/ 24 w 34"/>
                <a:gd name="T9" fmla="*/ 2 h 16"/>
                <a:gd name="T10" fmla="*/ 22 w 34"/>
                <a:gd name="T11" fmla="*/ 3 h 16"/>
                <a:gd name="T12" fmla="*/ 22 w 34"/>
                <a:gd name="T13" fmla="*/ 5 h 16"/>
                <a:gd name="T14" fmla="*/ 18 w 34"/>
                <a:gd name="T15" fmla="*/ 0 h 16"/>
                <a:gd name="T16" fmla="*/ 16 w 34"/>
                <a:gd name="T17" fmla="*/ 0 h 16"/>
                <a:gd name="T18" fmla="*/ 1 w 34"/>
                <a:gd name="T19" fmla="*/ 15 h 16"/>
                <a:gd name="T20" fmla="*/ 1 w 34"/>
                <a:gd name="T21" fmla="*/ 16 h 16"/>
                <a:gd name="T22" fmla="*/ 33 w 34"/>
                <a:gd name="T23" fmla="*/ 16 h 16"/>
                <a:gd name="T24" fmla="*/ 33 w 34"/>
                <a:gd name="T25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" h="16">
                  <a:moveTo>
                    <a:pt x="33" y="15"/>
                  </a:moveTo>
                  <a:cubicBezTo>
                    <a:pt x="28" y="10"/>
                    <a:pt x="28" y="10"/>
                    <a:pt x="28" y="10"/>
                  </a:cubicBezTo>
                  <a:cubicBezTo>
                    <a:pt x="28" y="3"/>
                    <a:pt x="28" y="3"/>
                    <a:pt x="28" y="3"/>
                  </a:cubicBezTo>
                  <a:cubicBezTo>
                    <a:pt x="28" y="2"/>
                    <a:pt x="27" y="2"/>
                    <a:pt x="26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3" y="2"/>
                    <a:pt x="22" y="2"/>
                    <a:pt x="22" y="3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0" y="16"/>
                    <a:pt x="0" y="16"/>
                    <a:pt x="1" y="16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4" y="16"/>
                    <a:pt x="34" y="16"/>
                    <a:pt x="33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pic>
        <p:nvPicPr>
          <p:cNvPr id="27" name="图片 26"/>
          <p:cNvPicPr>
            <a:picLocks noChangeAspect="1"/>
          </p:cNvPicPr>
          <p:nvPr/>
        </p:nvPicPr>
        <p:blipFill>
          <a:blip r:embed="rId2" cstate="screen"/>
          <a:stretch>
            <a:fillRect/>
          </a:stretch>
        </p:blipFill>
        <p:spPr>
          <a:xfrm>
            <a:off x="4359837" y="4218619"/>
            <a:ext cx="958611" cy="974722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28" name="组合 27"/>
          <p:cNvGrpSpPr/>
          <p:nvPr/>
        </p:nvGrpSpPr>
        <p:grpSpPr>
          <a:xfrm>
            <a:off x="4699626" y="4573284"/>
            <a:ext cx="279031" cy="265393"/>
            <a:chOff x="2921001" y="1944688"/>
            <a:chExt cx="422275" cy="401637"/>
          </a:xfrm>
          <a:solidFill>
            <a:srgbClr val="C8141D"/>
          </a:solidFill>
        </p:grpSpPr>
        <p:sp>
          <p:nvSpPr>
            <p:cNvPr id="29" name="Oval 81"/>
            <p:cNvSpPr>
              <a:spLocks noChangeArrowheads="1"/>
            </p:cNvSpPr>
            <p:nvPr/>
          </p:nvSpPr>
          <p:spPr bwMode="auto">
            <a:xfrm>
              <a:off x="3082926" y="2281238"/>
              <a:ext cx="63500" cy="650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Oval 82"/>
            <p:cNvSpPr>
              <a:spLocks noChangeArrowheads="1"/>
            </p:cNvSpPr>
            <p:nvPr/>
          </p:nvSpPr>
          <p:spPr bwMode="auto">
            <a:xfrm>
              <a:off x="3244851" y="2281238"/>
              <a:ext cx="63500" cy="65087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Oval 83"/>
            <p:cNvSpPr>
              <a:spLocks noChangeArrowheads="1"/>
            </p:cNvSpPr>
            <p:nvPr/>
          </p:nvSpPr>
          <p:spPr bwMode="auto">
            <a:xfrm>
              <a:off x="3101976" y="2092325"/>
              <a:ext cx="41275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Oval 84"/>
            <p:cNvSpPr>
              <a:spLocks noChangeArrowheads="1"/>
            </p:cNvSpPr>
            <p:nvPr/>
          </p:nvSpPr>
          <p:spPr bwMode="auto">
            <a:xfrm>
              <a:off x="3241676" y="2092325"/>
              <a:ext cx="41275" cy="412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Oval 85"/>
            <p:cNvSpPr>
              <a:spLocks noChangeArrowheads="1"/>
            </p:cNvSpPr>
            <p:nvPr/>
          </p:nvSpPr>
          <p:spPr bwMode="auto">
            <a:xfrm>
              <a:off x="3138488" y="2160588"/>
              <a:ext cx="42863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Oval 86"/>
            <p:cNvSpPr>
              <a:spLocks noChangeArrowheads="1"/>
            </p:cNvSpPr>
            <p:nvPr/>
          </p:nvSpPr>
          <p:spPr bwMode="auto">
            <a:xfrm>
              <a:off x="3206751" y="2160588"/>
              <a:ext cx="41275" cy="381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87"/>
            <p:cNvSpPr/>
            <p:nvPr/>
          </p:nvSpPr>
          <p:spPr bwMode="auto">
            <a:xfrm>
              <a:off x="2921001" y="2012950"/>
              <a:ext cx="422275" cy="246062"/>
            </a:xfrm>
            <a:custGeom>
              <a:avLst/>
              <a:gdLst>
                <a:gd name="T0" fmla="*/ 111 w 112"/>
                <a:gd name="T1" fmla="*/ 24 h 65"/>
                <a:gd name="T2" fmla="*/ 112 w 112"/>
                <a:gd name="T3" fmla="*/ 25 h 65"/>
                <a:gd name="T4" fmla="*/ 98 w 112"/>
                <a:gd name="T5" fmla="*/ 64 h 65"/>
                <a:gd name="T6" fmla="*/ 98 w 112"/>
                <a:gd name="T7" fmla="*/ 65 h 65"/>
                <a:gd name="T8" fmla="*/ 47 w 112"/>
                <a:gd name="T9" fmla="*/ 65 h 65"/>
                <a:gd name="T10" fmla="*/ 47 w 112"/>
                <a:gd name="T11" fmla="*/ 64 h 65"/>
                <a:gd name="T12" fmla="*/ 25 w 112"/>
                <a:gd name="T13" fmla="*/ 9 h 65"/>
                <a:gd name="T14" fmla="*/ 24 w 112"/>
                <a:gd name="T15" fmla="*/ 9 h 65"/>
                <a:gd name="T16" fmla="*/ 2 w 112"/>
                <a:gd name="T17" fmla="*/ 9 h 65"/>
                <a:gd name="T18" fmla="*/ 0 w 112"/>
                <a:gd name="T19" fmla="*/ 8 h 65"/>
                <a:gd name="T20" fmla="*/ 1 w 112"/>
                <a:gd name="T21" fmla="*/ 0 h 65"/>
                <a:gd name="T22" fmla="*/ 2 w 112"/>
                <a:gd name="T23" fmla="*/ 0 h 65"/>
                <a:gd name="T24" fmla="*/ 30 w 112"/>
                <a:gd name="T25" fmla="*/ 0 h 65"/>
                <a:gd name="T26" fmla="*/ 31 w 112"/>
                <a:gd name="T27" fmla="*/ 0 h 65"/>
                <a:gd name="T28" fmla="*/ 53 w 112"/>
                <a:gd name="T29" fmla="*/ 55 h 65"/>
                <a:gd name="T30" fmla="*/ 54 w 112"/>
                <a:gd name="T31" fmla="*/ 56 h 65"/>
                <a:gd name="T32" fmla="*/ 91 w 112"/>
                <a:gd name="T33" fmla="*/ 56 h 65"/>
                <a:gd name="T34" fmla="*/ 92 w 112"/>
                <a:gd name="T35" fmla="*/ 55 h 65"/>
                <a:gd name="T36" fmla="*/ 103 w 112"/>
                <a:gd name="T37" fmla="*/ 22 h 65"/>
                <a:gd name="T38" fmla="*/ 104 w 112"/>
                <a:gd name="T39" fmla="*/ 21 h 65"/>
                <a:gd name="T40" fmla="*/ 111 w 112"/>
                <a:gd name="T41" fmla="*/ 24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2" h="65">
                  <a:moveTo>
                    <a:pt x="111" y="24"/>
                  </a:moveTo>
                  <a:cubicBezTo>
                    <a:pt x="112" y="24"/>
                    <a:pt x="112" y="24"/>
                    <a:pt x="112" y="25"/>
                  </a:cubicBezTo>
                  <a:cubicBezTo>
                    <a:pt x="98" y="64"/>
                    <a:pt x="98" y="64"/>
                    <a:pt x="98" y="64"/>
                  </a:cubicBezTo>
                  <a:cubicBezTo>
                    <a:pt x="98" y="64"/>
                    <a:pt x="98" y="65"/>
                    <a:pt x="98" y="65"/>
                  </a:cubicBezTo>
                  <a:cubicBezTo>
                    <a:pt x="47" y="65"/>
                    <a:pt x="47" y="65"/>
                    <a:pt x="47" y="65"/>
                  </a:cubicBezTo>
                  <a:cubicBezTo>
                    <a:pt x="47" y="65"/>
                    <a:pt x="47" y="64"/>
                    <a:pt x="47" y="64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4" y="9"/>
                    <a:pt x="24" y="9"/>
                    <a:pt x="24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9"/>
                    <a:pt x="1" y="9"/>
                    <a:pt x="0" y="8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0"/>
                    <a:pt x="31" y="0"/>
                    <a:pt x="31" y="0"/>
                  </a:cubicBezTo>
                  <a:cubicBezTo>
                    <a:pt x="53" y="55"/>
                    <a:pt x="53" y="55"/>
                    <a:pt x="53" y="55"/>
                  </a:cubicBezTo>
                  <a:cubicBezTo>
                    <a:pt x="53" y="55"/>
                    <a:pt x="53" y="56"/>
                    <a:pt x="54" y="56"/>
                  </a:cubicBezTo>
                  <a:cubicBezTo>
                    <a:pt x="91" y="56"/>
                    <a:pt x="91" y="56"/>
                    <a:pt x="91" y="56"/>
                  </a:cubicBezTo>
                  <a:cubicBezTo>
                    <a:pt x="91" y="56"/>
                    <a:pt x="92" y="55"/>
                    <a:pt x="92" y="55"/>
                  </a:cubicBezTo>
                  <a:cubicBezTo>
                    <a:pt x="103" y="22"/>
                    <a:pt x="103" y="22"/>
                    <a:pt x="103" y="22"/>
                  </a:cubicBezTo>
                  <a:cubicBezTo>
                    <a:pt x="103" y="21"/>
                    <a:pt x="104" y="21"/>
                    <a:pt x="104" y="21"/>
                  </a:cubicBezTo>
                  <a:lnTo>
                    <a:pt x="11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88"/>
            <p:cNvSpPr/>
            <p:nvPr/>
          </p:nvSpPr>
          <p:spPr bwMode="auto">
            <a:xfrm>
              <a:off x="3151188" y="1944688"/>
              <a:ext cx="85725" cy="204787"/>
            </a:xfrm>
            <a:custGeom>
              <a:avLst/>
              <a:gdLst>
                <a:gd name="T0" fmla="*/ 8 w 23"/>
                <a:gd name="T1" fmla="*/ 54 h 54"/>
                <a:gd name="T2" fmla="*/ 7 w 23"/>
                <a:gd name="T3" fmla="*/ 53 h 54"/>
                <a:gd name="T4" fmla="*/ 7 w 23"/>
                <a:gd name="T5" fmla="*/ 19 h 54"/>
                <a:gd name="T6" fmla="*/ 7 w 23"/>
                <a:gd name="T7" fmla="*/ 19 h 54"/>
                <a:gd name="T8" fmla="*/ 1 w 23"/>
                <a:gd name="T9" fmla="*/ 19 h 54"/>
                <a:gd name="T10" fmla="*/ 1 w 23"/>
                <a:gd name="T11" fmla="*/ 18 h 54"/>
                <a:gd name="T12" fmla="*/ 11 w 23"/>
                <a:gd name="T13" fmla="*/ 1 h 54"/>
                <a:gd name="T14" fmla="*/ 12 w 23"/>
                <a:gd name="T15" fmla="*/ 1 h 54"/>
                <a:gd name="T16" fmla="*/ 23 w 23"/>
                <a:gd name="T17" fmla="*/ 18 h 54"/>
                <a:gd name="T18" fmla="*/ 22 w 23"/>
                <a:gd name="T19" fmla="*/ 19 h 54"/>
                <a:gd name="T20" fmla="*/ 17 w 23"/>
                <a:gd name="T21" fmla="*/ 19 h 54"/>
                <a:gd name="T22" fmla="*/ 16 w 23"/>
                <a:gd name="T23" fmla="*/ 19 h 54"/>
                <a:gd name="T24" fmla="*/ 16 w 23"/>
                <a:gd name="T25" fmla="*/ 53 h 54"/>
                <a:gd name="T26" fmla="*/ 16 w 23"/>
                <a:gd name="T27" fmla="*/ 54 h 54"/>
                <a:gd name="T28" fmla="*/ 8 w 23"/>
                <a:gd name="T29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54">
                  <a:moveTo>
                    <a:pt x="8" y="54"/>
                  </a:moveTo>
                  <a:cubicBezTo>
                    <a:pt x="7" y="54"/>
                    <a:pt x="7" y="54"/>
                    <a:pt x="7" y="53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1" y="19"/>
                    <a:pt x="0" y="19"/>
                    <a:pt x="1" y="18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19"/>
                    <a:pt x="23" y="19"/>
                    <a:pt x="22" y="19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6" y="19"/>
                    <a:pt x="16" y="19"/>
                    <a:pt x="16" y="19"/>
                  </a:cubicBezTo>
                  <a:cubicBezTo>
                    <a:pt x="16" y="53"/>
                    <a:pt x="16" y="53"/>
                    <a:pt x="16" y="53"/>
                  </a:cubicBezTo>
                  <a:cubicBezTo>
                    <a:pt x="16" y="54"/>
                    <a:pt x="16" y="54"/>
                    <a:pt x="16" y="54"/>
                  </a:cubicBezTo>
                  <a:lnTo>
                    <a:pt x="8" y="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806665" y="2329586"/>
            <a:ext cx="2473154" cy="2974509"/>
            <a:chOff x="6397625" y="1787525"/>
            <a:chExt cx="3970338" cy="4775201"/>
          </a:xfrm>
        </p:grpSpPr>
        <p:sp>
          <p:nvSpPr>
            <p:cNvPr id="19" name="Freeform 48"/>
            <p:cNvSpPr>
              <a:spLocks noEditPoints="1"/>
            </p:cNvSpPr>
            <p:nvPr/>
          </p:nvSpPr>
          <p:spPr bwMode="auto">
            <a:xfrm>
              <a:off x="6397625" y="1787525"/>
              <a:ext cx="3970338" cy="3970338"/>
            </a:xfrm>
            <a:custGeom>
              <a:avLst/>
              <a:gdLst>
                <a:gd name="T0" fmla="*/ 556 w 1252"/>
                <a:gd name="T1" fmla="*/ 1248 h 1252"/>
                <a:gd name="T2" fmla="*/ 375 w 1252"/>
                <a:gd name="T3" fmla="*/ 1200 h 1252"/>
                <a:gd name="T4" fmla="*/ 255 w 1252"/>
                <a:gd name="T5" fmla="*/ 1130 h 1252"/>
                <a:gd name="T6" fmla="*/ 122 w 1252"/>
                <a:gd name="T7" fmla="*/ 998 h 1252"/>
                <a:gd name="T8" fmla="*/ 52 w 1252"/>
                <a:gd name="T9" fmla="*/ 877 h 1252"/>
                <a:gd name="T10" fmla="*/ 4 w 1252"/>
                <a:gd name="T11" fmla="*/ 696 h 1252"/>
                <a:gd name="T12" fmla="*/ 4 w 1252"/>
                <a:gd name="T13" fmla="*/ 560 h 1252"/>
                <a:gd name="T14" fmla="*/ 137 w 1252"/>
                <a:gd name="T15" fmla="*/ 458 h 1252"/>
                <a:gd name="T16" fmla="*/ 120 w 1252"/>
                <a:gd name="T17" fmla="*/ 257 h 1252"/>
                <a:gd name="T18" fmla="*/ 287 w 1252"/>
                <a:gd name="T19" fmla="*/ 236 h 1252"/>
                <a:gd name="T20" fmla="*/ 372 w 1252"/>
                <a:gd name="T21" fmla="*/ 54 h 1252"/>
                <a:gd name="T22" fmla="*/ 528 w 1252"/>
                <a:gd name="T23" fmla="*/ 119 h 1252"/>
                <a:gd name="T24" fmla="*/ 626 w 1252"/>
                <a:gd name="T25" fmla="*/ 0 h 1252"/>
                <a:gd name="T26" fmla="*/ 724 w 1252"/>
                <a:gd name="T27" fmla="*/ 119 h 1252"/>
                <a:gd name="T28" fmla="*/ 879 w 1252"/>
                <a:gd name="T29" fmla="*/ 54 h 1252"/>
                <a:gd name="T30" fmla="*/ 965 w 1252"/>
                <a:gd name="T31" fmla="*/ 236 h 1252"/>
                <a:gd name="T32" fmla="*/ 1132 w 1252"/>
                <a:gd name="T33" fmla="*/ 257 h 1252"/>
                <a:gd name="T34" fmla="*/ 1115 w 1252"/>
                <a:gd name="T35" fmla="*/ 458 h 1252"/>
                <a:gd name="T36" fmla="*/ 1248 w 1252"/>
                <a:gd name="T37" fmla="*/ 560 h 1252"/>
                <a:gd name="T38" fmla="*/ 1248 w 1252"/>
                <a:gd name="T39" fmla="*/ 696 h 1252"/>
                <a:gd name="T40" fmla="*/ 1200 w 1252"/>
                <a:gd name="T41" fmla="*/ 877 h 1252"/>
                <a:gd name="T42" fmla="*/ 1130 w 1252"/>
                <a:gd name="T43" fmla="*/ 998 h 1252"/>
                <a:gd name="T44" fmla="*/ 997 w 1252"/>
                <a:gd name="T45" fmla="*/ 1130 h 1252"/>
                <a:gd name="T46" fmla="*/ 877 w 1252"/>
                <a:gd name="T47" fmla="*/ 1200 h 1252"/>
                <a:gd name="T48" fmla="*/ 696 w 1252"/>
                <a:gd name="T49" fmla="*/ 1248 h 1252"/>
                <a:gd name="T50" fmla="*/ 563 w 1252"/>
                <a:gd name="T51" fmla="*/ 1241 h 1252"/>
                <a:gd name="T52" fmla="*/ 717 w 1252"/>
                <a:gd name="T53" fmla="*/ 1126 h 1252"/>
                <a:gd name="T54" fmla="*/ 797 w 1252"/>
                <a:gd name="T55" fmla="*/ 1105 h 1252"/>
                <a:gd name="T56" fmla="*/ 955 w 1252"/>
                <a:gd name="T57" fmla="*/ 1014 h 1252"/>
                <a:gd name="T58" fmla="*/ 1013 w 1252"/>
                <a:gd name="T59" fmla="*/ 955 h 1252"/>
                <a:gd name="T60" fmla="*/ 1105 w 1252"/>
                <a:gd name="T61" fmla="*/ 797 h 1252"/>
                <a:gd name="T62" fmla="*/ 1126 w 1252"/>
                <a:gd name="T63" fmla="*/ 718 h 1252"/>
                <a:gd name="T64" fmla="*/ 1240 w 1252"/>
                <a:gd name="T65" fmla="*/ 563 h 1252"/>
                <a:gd name="T66" fmla="*/ 1106 w 1252"/>
                <a:gd name="T67" fmla="*/ 458 h 1252"/>
                <a:gd name="T68" fmla="*/ 1127 w 1252"/>
                <a:gd name="T69" fmla="*/ 265 h 1252"/>
                <a:gd name="T70" fmla="*/ 957 w 1252"/>
                <a:gd name="T71" fmla="*/ 241 h 1252"/>
                <a:gd name="T72" fmla="*/ 879 w 1252"/>
                <a:gd name="T73" fmla="*/ 63 h 1252"/>
                <a:gd name="T74" fmla="*/ 720 w 1252"/>
                <a:gd name="T75" fmla="*/ 127 h 1252"/>
                <a:gd name="T76" fmla="*/ 626 w 1252"/>
                <a:gd name="T77" fmla="*/ 9 h 1252"/>
                <a:gd name="T78" fmla="*/ 532 w 1252"/>
                <a:gd name="T79" fmla="*/ 127 h 1252"/>
                <a:gd name="T80" fmla="*/ 373 w 1252"/>
                <a:gd name="T81" fmla="*/ 63 h 1252"/>
                <a:gd name="T82" fmla="*/ 295 w 1252"/>
                <a:gd name="T83" fmla="*/ 241 h 1252"/>
                <a:gd name="T84" fmla="*/ 125 w 1252"/>
                <a:gd name="T85" fmla="*/ 265 h 1252"/>
                <a:gd name="T86" fmla="*/ 146 w 1252"/>
                <a:gd name="T87" fmla="*/ 458 h 1252"/>
                <a:gd name="T88" fmla="*/ 12 w 1252"/>
                <a:gd name="T89" fmla="*/ 563 h 1252"/>
                <a:gd name="T90" fmla="*/ 126 w 1252"/>
                <a:gd name="T91" fmla="*/ 718 h 1252"/>
                <a:gd name="T92" fmla="*/ 147 w 1252"/>
                <a:gd name="T93" fmla="*/ 797 h 1252"/>
                <a:gd name="T94" fmla="*/ 239 w 1252"/>
                <a:gd name="T95" fmla="*/ 955 h 1252"/>
                <a:gd name="T96" fmla="*/ 297 w 1252"/>
                <a:gd name="T97" fmla="*/ 1014 h 1252"/>
                <a:gd name="T98" fmla="*/ 455 w 1252"/>
                <a:gd name="T99" fmla="*/ 1105 h 1252"/>
                <a:gd name="T100" fmla="*/ 535 w 1252"/>
                <a:gd name="T101" fmla="*/ 1126 h 1252"/>
                <a:gd name="T102" fmla="*/ 288 w 1252"/>
                <a:gd name="T103" fmla="*/ 964 h 1252"/>
                <a:gd name="T104" fmla="*/ 626 w 1252"/>
                <a:gd name="T105" fmla="*/ 148 h 1252"/>
                <a:gd name="T106" fmla="*/ 964 w 1252"/>
                <a:gd name="T107" fmla="*/ 964 h 1252"/>
                <a:gd name="T108" fmla="*/ 157 w 1252"/>
                <a:gd name="T109" fmla="*/ 626 h 1252"/>
                <a:gd name="T110" fmla="*/ 626 w 1252"/>
                <a:gd name="T111" fmla="*/ 157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52" h="1252">
                  <a:moveTo>
                    <a:pt x="626" y="1252"/>
                  </a:moveTo>
                  <a:cubicBezTo>
                    <a:pt x="604" y="1252"/>
                    <a:pt x="581" y="1251"/>
                    <a:pt x="559" y="1249"/>
                  </a:cubicBezTo>
                  <a:cubicBezTo>
                    <a:pt x="556" y="1248"/>
                    <a:pt x="556" y="1248"/>
                    <a:pt x="556" y="1248"/>
                  </a:cubicBezTo>
                  <a:cubicBezTo>
                    <a:pt x="528" y="1134"/>
                    <a:pt x="528" y="1134"/>
                    <a:pt x="528" y="1134"/>
                  </a:cubicBezTo>
                  <a:cubicBezTo>
                    <a:pt x="504" y="1129"/>
                    <a:pt x="480" y="1123"/>
                    <a:pt x="458" y="1115"/>
                  </a:cubicBezTo>
                  <a:cubicBezTo>
                    <a:pt x="375" y="1200"/>
                    <a:pt x="375" y="1200"/>
                    <a:pt x="375" y="1200"/>
                  </a:cubicBezTo>
                  <a:cubicBezTo>
                    <a:pt x="372" y="1199"/>
                    <a:pt x="372" y="1199"/>
                    <a:pt x="372" y="1199"/>
                  </a:cubicBezTo>
                  <a:cubicBezTo>
                    <a:pt x="332" y="1181"/>
                    <a:pt x="293" y="1158"/>
                    <a:pt x="257" y="1132"/>
                  </a:cubicBezTo>
                  <a:cubicBezTo>
                    <a:pt x="255" y="1130"/>
                    <a:pt x="255" y="1130"/>
                    <a:pt x="255" y="1130"/>
                  </a:cubicBezTo>
                  <a:cubicBezTo>
                    <a:pt x="287" y="1016"/>
                    <a:pt x="287" y="1016"/>
                    <a:pt x="287" y="1016"/>
                  </a:cubicBezTo>
                  <a:cubicBezTo>
                    <a:pt x="269" y="1001"/>
                    <a:pt x="252" y="983"/>
                    <a:pt x="236" y="965"/>
                  </a:cubicBezTo>
                  <a:cubicBezTo>
                    <a:pt x="122" y="998"/>
                    <a:pt x="122" y="998"/>
                    <a:pt x="122" y="998"/>
                  </a:cubicBezTo>
                  <a:cubicBezTo>
                    <a:pt x="120" y="995"/>
                    <a:pt x="120" y="995"/>
                    <a:pt x="120" y="995"/>
                  </a:cubicBezTo>
                  <a:cubicBezTo>
                    <a:pt x="94" y="959"/>
                    <a:pt x="72" y="921"/>
                    <a:pt x="54" y="880"/>
                  </a:cubicBezTo>
                  <a:cubicBezTo>
                    <a:pt x="52" y="877"/>
                    <a:pt x="52" y="877"/>
                    <a:pt x="52" y="877"/>
                  </a:cubicBezTo>
                  <a:cubicBezTo>
                    <a:pt x="137" y="795"/>
                    <a:pt x="137" y="795"/>
                    <a:pt x="137" y="795"/>
                  </a:cubicBezTo>
                  <a:cubicBezTo>
                    <a:pt x="130" y="772"/>
                    <a:pt x="123" y="748"/>
                    <a:pt x="119" y="725"/>
                  </a:cubicBezTo>
                  <a:cubicBezTo>
                    <a:pt x="4" y="696"/>
                    <a:pt x="4" y="696"/>
                    <a:pt x="4" y="696"/>
                  </a:cubicBezTo>
                  <a:cubicBezTo>
                    <a:pt x="4" y="693"/>
                    <a:pt x="4" y="693"/>
                    <a:pt x="4" y="693"/>
                  </a:cubicBezTo>
                  <a:cubicBezTo>
                    <a:pt x="1" y="671"/>
                    <a:pt x="0" y="648"/>
                    <a:pt x="0" y="626"/>
                  </a:cubicBezTo>
                  <a:cubicBezTo>
                    <a:pt x="0" y="604"/>
                    <a:pt x="1" y="582"/>
                    <a:pt x="4" y="560"/>
                  </a:cubicBezTo>
                  <a:cubicBezTo>
                    <a:pt x="4" y="557"/>
                    <a:pt x="4" y="557"/>
                    <a:pt x="4" y="557"/>
                  </a:cubicBezTo>
                  <a:cubicBezTo>
                    <a:pt x="119" y="528"/>
                    <a:pt x="119" y="528"/>
                    <a:pt x="119" y="528"/>
                  </a:cubicBezTo>
                  <a:cubicBezTo>
                    <a:pt x="123" y="504"/>
                    <a:pt x="130" y="481"/>
                    <a:pt x="137" y="458"/>
                  </a:cubicBezTo>
                  <a:cubicBezTo>
                    <a:pt x="52" y="376"/>
                    <a:pt x="52" y="376"/>
                    <a:pt x="52" y="376"/>
                  </a:cubicBezTo>
                  <a:cubicBezTo>
                    <a:pt x="54" y="373"/>
                    <a:pt x="54" y="373"/>
                    <a:pt x="54" y="373"/>
                  </a:cubicBezTo>
                  <a:cubicBezTo>
                    <a:pt x="72" y="332"/>
                    <a:pt x="94" y="293"/>
                    <a:pt x="120" y="257"/>
                  </a:cubicBezTo>
                  <a:cubicBezTo>
                    <a:pt x="122" y="255"/>
                    <a:pt x="122" y="255"/>
                    <a:pt x="122" y="255"/>
                  </a:cubicBezTo>
                  <a:cubicBezTo>
                    <a:pt x="236" y="287"/>
                    <a:pt x="236" y="287"/>
                    <a:pt x="236" y="287"/>
                  </a:cubicBezTo>
                  <a:cubicBezTo>
                    <a:pt x="252" y="269"/>
                    <a:pt x="269" y="252"/>
                    <a:pt x="287" y="236"/>
                  </a:cubicBezTo>
                  <a:cubicBezTo>
                    <a:pt x="255" y="122"/>
                    <a:pt x="255" y="122"/>
                    <a:pt x="255" y="122"/>
                  </a:cubicBezTo>
                  <a:cubicBezTo>
                    <a:pt x="257" y="121"/>
                    <a:pt x="257" y="121"/>
                    <a:pt x="257" y="121"/>
                  </a:cubicBezTo>
                  <a:cubicBezTo>
                    <a:pt x="293" y="94"/>
                    <a:pt x="332" y="72"/>
                    <a:pt x="372" y="54"/>
                  </a:cubicBezTo>
                  <a:cubicBezTo>
                    <a:pt x="375" y="53"/>
                    <a:pt x="375" y="53"/>
                    <a:pt x="375" y="53"/>
                  </a:cubicBezTo>
                  <a:cubicBezTo>
                    <a:pt x="458" y="138"/>
                    <a:pt x="458" y="138"/>
                    <a:pt x="458" y="138"/>
                  </a:cubicBezTo>
                  <a:cubicBezTo>
                    <a:pt x="480" y="130"/>
                    <a:pt x="504" y="123"/>
                    <a:pt x="528" y="119"/>
                  </a:cubicBezTo>
                  <a:cubicBezTo>
                    <a:pt x="556" y="4"/>
                    <a:pt x="556" y="4"/>
                    <a:pt x="556" y="4"/>
                  </a:cubicBezTo>
                  <a:cubicBezTo>
                    <a:pt x="559" y="4"/>
                    <a:pt x="559" y="4"/>
                    <a:pt x="559" y="4"/>
                  </a:cubicBezTo>
                  <a:cubicBezTo>
                    <a:pt x="581" y="2"/>
                    <a:pt x="604" y="0"/>
                    <a:pt x="626" y="0"/>
                  </a:cubicBezTo>
                  <a:cubicBezTo>
                    <a:pt x="648" y="0"/>
                    <a:pt x="671" y="2"/>
                    <a:pt x="693" y="4"/>
                  </a:cubicBezTo>
                  <a:cubicBezTo>
                    <a:pt x="696" y="4"/>
                    <a:pt x="696" y="4"/>
                    <a:pt x="696" y="4"/>
                  </a:cubicBezTo>
                  <a:cubicBezTo>
                    <a:pt x="724" y="119"/>
                    <a:pt x="724" y="119"/>
                    <a:pt x="724" y="119"/>
                  </a:cubicBezTo>
                  <a:cubicBezTo>
                    <a:pt x="748" y="123"/>
                    <a:pt x="772" y="130"/>
                    <a:pt x="794" y="138"/>
                  </a:cubicBezTo>
                  <a:cubicBezTo>
                    <a:pt x="877" y="53"/>
                    <a:pt x="877" y="53"/>
                    <a:pt x="877" y="53"/>
                  </a:cubicBezTo>
                  <a:cubicBezTo>
                    <a:pt x="879" y="54"/>
                    <a:pt x="879" y="54"/>
                    <a:pt x="879" y="54"/>
                  </a:cubicBezTo>
                  <a:cubicBezTo>
                    <a:pt x="920" y="72"/>
                    <a:pt x="959" y="94"/>
                    <a:pt x="995" y="121"/>
                  </a:cubicBezTo>
                  <a:cubicBezTo>
                    <a:pt x="997" y="122"/>
                    <a:pt x="997" y="122"/>
                    <a:pt x="997" y="122"/>
                  </a:cubicBezTo>
                  <a:cubicBezTo>
                    <a:pt x="965" y="236"/>
                    <a:pt x="965" y="236"/>
                    <a:pt x="965" y="236"/>
                  </a:cubicBezTo>
                  <a:cubicBezTo>
                    <a:pt x="983" y="252"/>
                    <a:pt x="1000" y="269"/>
                    <a:pt x="1016" y="287"/>
                  </a:cubicBezTo>
                  <a:cubicBezTo>
                    <a:pt x="1130" y="255"/>
                    <a:pt x="1130" y="255"/>
                    <a:pt x="1130" y="255"/>
                  </a:cubicBezTo>
                  <a:cubicBezTo>
                    <a:pt x="1132" y="257"/>
                    <a:pt x="1132" y="257"/>
                    <a:pt x="1132" y="257"/>
                  </a:cubicBezTo>
                  <a:cubicBezTo>
                    <a:pt x="1158" y="293"/>
                    <a:pt x="1180" y="332"/>
                    <a:pt x="1198" y="373"/>
                  </a:cubicBezTo>
                  <a:cubicBezTo>
                    <a:pt x="1200" y="376"/>
                    <a:pt x="1200" y="376"/>
                    <a:pt x="1200" y="376"/>
                  </a:cubicBezTo>
                  <a:cubicBezTo>
                    <a:pt x="1115" y="458"/>
                    <a:pt x="1115" y="458"/>
                    <a:pt x="1115" y="458"/>
                  </a:cubicBezTo>
                  <a:cubicBezTo>
                    <a:pt x="1123" y="481"/>
                    <a:pt x="1129" y="504"/>
                    <a:pt x="1133" y="528"/>
                  </a:cubicBezTo>
                  <a:cubicBezTo>
                    <a:pt x="1248" y="557"/>
                    <a:pt x="1248" y="557"/>
                    <a:pt x="1248" y="557"/>
                  </a:cubicBezTo>
                  <a:cubicBezTo>
                    <a:pt x="1248" y="560"/>
                    <a:pt x="1248" y="560"/>
                    <a:pt x="1248" y="560"/>
                  </a:cubicBezTo>
                  <a:cubicBezTo>
                    <a:pt x="1251" y="582"/>
                    <a:pt x="1252" y="604"/>
                    <a:pt x="1252" y="626"/>
                  </a:cubicBezTo>
                  <a:cubicBezTo>
                    <a:pt x="1252" y="649"/>
                    <a:pt x="1251" y="671"/>
                    <a:pt x="1248" y="693"/>
                  </a:cubicBezTo>
                  <a:cubicBezTo>
                    <a:pt x="1248" y="696"/>
                    <a:pt x="1248" y="696"/>
                    <a:pt x="1248" y="696"/>
                  </a:cubicBezTo>
                  <a:cubicBezTo>
                    <a:pt x="1133" y="725"/>
                    <a:pt x="1133" y="725"/>
                    <a:pt x="1133" y="725"/>
                  </a:cubicBezTo>
                  <a:cubicBezTo>
                    <a:pt x="1129" y="748"/>
                    <a:pt x="1122" y="772"/>
                    <a:pt x="1115" y="795"/>
                  </a:cubicBezTo>
                  <a:cubicBezTo>
                    <a:pt x="1200" y="877"/>
                    <a:pt x="1200" y="877"/>
                    <a:pt x="1200" y="877"/>
                  </a:cubicBezTo>
                  <a:cubicBezTo>
                    <a:pt x="1198" y="880"/>
                    <a:pt x="1198" y="880"/>
                    <a:pt x="1198" y="880"/>
                  </a:cubicBezTo>
                  <a:cubicBezTo>
                    <a:pt x="1180" y="920"/>
                    <a:pt x="1158" y="959"/>
                    <a:pt x="1132" y="995"/>
                  </a:cubicBezTo>
                  <a:cubicBezTo>
                    <a:pt x="1130" y="998"/>
                    <a:pt x="1130" y="998"/>
                    <a:pt x="1130" y="998"/>
                  </a:cubicBezTo>
                  <a:cubicBezTo>
                    <a:pt x="1016" y="965"/>
                    <a:pt x="1016" y="965"/>
                    <a:pt x="1016" y="965"/>
                  </a:cubicBezTo>
                  <a:cubicBezTo>
                    <a:pt x="1000" y="983"/>
                    <a:pt x="983" y="1001"/>
                    <a:pt x="965" y="1016"/>
                  </a:cubicBezTo>
                  <a:cubicBezTo>
                    <a:pt x="997" y="1130"/>
                    <a:pt x="997" y="1130"/>
                    <a:pt x="997" y="1130"/>
                  </a:cubicBezTo>
                  <a:cubicBezTo>
                    <a:pt x="995" y="1132"/>
                    <a:pt x="995" y="1132"/>
                    <a:pt x="995" y="1132"/>
                  </a:cubicBezTo>
                  <a:cubicBezTo>
                    <a:pt x="959" y="1158"/>
                    <a:pt x="920" y="1181"/>
                    <a:pt x="879" y="1199"/>
                  </a:cubicBezTo>
                  <a:cubicBezTo>
                    <a:pt x="877" y="1200"/>
                    <a:pt x="877" y="1200"/>
                    <a:pt x="877" y="1200"/>
                  </a:cubicBezTo>
                  <a:cubicBezTo>
                    <a:pt x="794" y="1115"/>
                    <a:pt x="794" y="1115"/>
                    <a:pt x="794" y="1115"/>
                  </a:cubicBezTo>
                  <a:cubicBezTo>
                    <a:pt x="772" y="1123"/>
                    <a:pt x="748" y="1129"/>
                    <a:pt x="724" y="1134"/>
                  </a:cubicBezTo>
                  <a:cubicBezTo>
                    <a:pt x="696" y="1248"/>
                    <a:pt x="696" y="1248"/>
                    <a:pt x="696" y="1248"/>
                  </a:cubicBezTo>
                  <a:cubicBezTo>
                    <a:pt x="693" y="1249"/>
                    <a:pt x="693" y="1249"/>
                    <a:pt x="693" y="1249"/>
                  </a:cubicBezTo>
                  <a:cubicBezTo>
                    <a:pt x="671" y="1251"/>
                    <a:pt x="648" y="1252"/>
                    <a:pt x="626" y="1252"/>
                  </a:cubicBezTo>
                  <a:close/>
                  <a:moveTo>
                    <a:pt x="563" y="1241"/>
                  </a:moveTo>
                  <a:cubicBezTo>
                    <a:pt x="584" y="1243"/>
                    <a:pt x="605" y="1244"/>
                    <a:pt x="626" y="1244"/>
                  </a:cubicBezTo>
                  <a:cubicBezTo>
                    <a:pt x="647" y="1244"/>
                    <a:pt x="668" y="1243"/>
                    <a:pt x="689" y="1241"/>
                  </a:cubicBezTo>
                  <a:cubicBezTo>
                    <a:pt x="717" y="1126"/>
                    <a:pt x="717" y="1126"/>
                    <a:pt x="717" y="1126"/>
                  </a:cubicBezTo>
                  <a:cubicBezTo>
                    <a:pt x="720" y="1126"/>
                    <a:pt x="720" y="1126"/>
                    <a:pt x="720" y="1126"/>
                  </a:cubicBezTo>
                  <a:cubicBezTo>
                    <a:pt x="745" y="1121"/>
                    <a:pt x="770" y="1114"/>
                    <a:pt x="794" y="1106"/>
                  </a:cubicBezTo>
                  <a:cubicBezTo>
                    <a:pt x="797" y="1105"/>
                    <a:pt x="797" y="1105"/>
                    <a:pt x="797" y="1105"/>
                  </a:cubicBezTo>
                  <a:cubicBezTo>
                    <a:pt x="879" y="1190"/>
                    <a:pt x="879" y="1190"/>
                    <a:pt x="879" y="1190"/>
                  </a:cubicBezTo>
                  <a:cubicBezTo>
                    <a:pt x="917" y="1173"/>
                    <a:pt x="953" y="1151"/>
                    <a:pt x="988" y="1127"/>
                  </a:cubicBezTo>
                  <a:cubicBezTo>
                    <a:pt x="955" y="1014"/>
                    <a:pt x="955" y="1014"/>
                    <a:pt x="955" y="1014"/>
                  </a:cubicBezTo>
                  <a:cubicBezTo>
                    <a:pt x="957" y="1012"/>
                    <a:pt x="957" y="1012"/>
                    <a:pt x="957" y="1012"/>
                  </a:cubicBezTo>
                  <a:cubicBezTo>
                    <a:pt x="977" y="995"/>
                    <a:pt x="995" y="977"/>
                    <a:pt x="1011" y="958"/>
                  </a:cubicBezTo>
                  <a:cubicBezTo>
                    <a:pt x="1013" y="955"/>
                    <a:pt x="1013" y="955"/>
                    <a:pt x="1013" y="955"/>
                  </a:cubicBezTo>
                  <a:cubicBezTo>
                    <a:pt x="1127" y="988"/>
                    <a:pt x="1127" y="988"/>
                    <a:pt x="1127" y="988"/>
                  </a:cubicBezTo>
                  <a:cubicBezTo>
                    <a:pt x="1151" y="954"/>
                    <a:pt x="1172" y="917"/>
                    <a:pt x="1189" y="879"/>
                  </a:cubicBezTo>
                  <a:cubicBezTo>
                    <a:pt x="1105" y="797"/>
                    <a:pt x="1105" y="797"/>
                    <a:pt x="1105" y="797"/>
                  </a:cubicBezTo>
                  <a:cubicBezTo>
                    <a:pt x="1106" y="795"/>
                    <a:pt x="1106" y="795"/>
                    <a:pt x="1106" y="795"/>
                  </a:cubicBezTo>
                  <a:cubicBezTo>
                    <a:pt x="1114" y="771"/>
                    <a:pt x="1121" y="746"/>
                    <a:pt x="1125" y="720"/>
                  </a:cubicBezTo>
                  <a:cubicBezTo>
                    <a:pt x="1126" y="718"/>
                    <a:pt x="1126" y="718"/>
                    <a:pt x="1126" y="718"/>
                  </a:cubicBezTo>
                  <a:cubicBezTo>
                    <a:pt x="1240" y="689"/>
                    <a:pt x="1240" y="689"/>
                    <a:pt x="1240" y="689"/>
                  </a:cubicBezTo>
                  <a:cubicBezTo>
                    <a:pt x="1242" y="668"/>
                    <a:pt x="1243" y="647"/>
                    <a:pt x="1243" y="626"/>
                  </a:cubicBezTo>
                  <a:cubicBezTo>
                    <a:pt x="1243" y="605"/>
                    <a:pt x="1242" y="584"/>
                    <a:pt x="1240" y="563"/>
                  </a:cubicBezTo>
                  <a:cubicBezTo>
                    <a:pt x="1126" y="535"/>
                    <a:pt x="1126" y="535"/>
                    <a:pt x="1126" y="535"/>
                  </a:cubicBezTo>
                  <a:cubicBezTo>
                    <a:pt x="1125" y="532"/>
                    <a:pt x="1125" y="532"/>
                    <a:pt x="1125" y="532"/>
                  </a:cubicBezTo>
                  <a:cubicBezTo>
                    <a:pt x="1121" y="507"/>
                    <a:pt x="1114" y="482"/>
                    <a:pt x="1106" y="458"/>
                  </a:cubicBezTo>
                  <a:cubicBezTo>
                    <a:pt x="1105" y="455"/>
                    <a:pt x="1105" y="455"/>
                    <a:pt x="1105" y="455"/>
                  </a:cubicBezTo>
                  <a:cubicBezTo>
                    <a:pt x="1189" y="374"/>
                    <a:pt x="1189" y="374"/>
                    <a:pt x="1189" y="374"/>
                  </a:cubicBezTo>
                  <a:cubicBezTo>
                    <a:pt x="1172" y="335"/>
                    <a:pt x="1151" y="299"/>
                    <a:pt x="1127" y="265"/>
                  </a:cubicBezTo>
                  <a:cubicBezTo>
                    <a:pt x="1013" y="297"/>
                    <a:pt x="1013" y="297"/>
                    <a:pt x="1013" y="297"/>
                  </a:cubicBezTo>
                  <a:cubicBezTo>
                    <a:pt x="1011" y="295"/>
                    <a:pt x="1011" y="295"/>
                    <a:pt x="1011" y="295"/>
                  </a:cubicBezTo>
                  <a:cubicBezTo>
                    <a:pt x="995" y="276"/>
                    <a:pt x="977" y="257"/>
                    <a:pt x="957" y="241"/>
                  </a:cubicBezTo>
                  <a:cubicBezTo>
                    <a:pt x="955" y="239"/>
                    <a:pt x="955" y="239"/>
                    <a:pt x="955" y="239"/>
                  </a:cubicBezTo>
                  <a:cubicBezTo>
                    <a:pt x="988" y="126"/>
                    <a:pt x="988" y="126"/>
                    <a:pt x="988" y="126"/>
                  </a:cubicBezTo>
                  <a:cubicBezTo>
                    <a:pt x="953" y="101"/>
                    <a:pt x="917" y="80"/>
                    <a:pt x="879" y="63"/>
                  </a:cubicBezTo>
                  <a:cubicBezTo>
                    <a:pt x="797" y="148"/>
                    <a:pt x="797" y="148"/>
                    <a:pt x="797" y="148"/>
                  </a:cubicBezTo>
                  <a:cubicBezTo>
                    <a:pt x="794" y="147"/>
                    <a:pt x="794" y="147"/>
                    <a:pt x="794" y="147"/>
                  </a:cubicBezTo>
                  <a:cubicBezTo>
                    <a:pt x="770" y="138"/>
                    <a:pt x="745" y="131"/>
                    <a:pt x="720" y="127"/>
                  </a:cubicBezTo>
                  <a:cubicBezTo>
                    <a:pt x="717" y="126"/>
                    <a:pt x="717" y="126"/>
                    <a:pt x="717" y="126"/>
                  </a:cubicBezTo>
                  <a:cubicBezTo>
                    <a:pt x="689" y="12"/>
                    <a:pt x="689" y="12"/>
                    <a:pt x="689" y="12"/>
                  </a:cubicBezTo>
                  <a:cubicBezTo>
                    <a:pt x="668" y="10"/>
                    <a:pt x="647" y="9"/>
                    <a:pt x="626" y="9"/>
                  </a:cubicBezTo>
                  <a:cubicBezTo>
                    <a:pt x="605" y="9"/>
                    <a:pt x="584" y="10"/>
                    <a:pt x="563" y="12"/>
                  </a:cubicBezTo>
                  <a:cubicBezTo>
                    <a:pt x="535" y="126"/>
                    <a:pt x="535" y="126"/>
                    <a:pt x="535" y="126"/>
                  </a:cubicBezTo>
                  <a:cubicBezTo>
                    <a:pt x="532" y="127"/>
                    <a:pt x="532" y="127"/>
                    <a:pt x="532" y="127"/>
                  </a:cubicBezTo>
                  <a:cubicBezTo>
                    <a:pt x="507" y="131"/>
                    <a:pt x="482" y="138"/>
                    <a:pt x="458" y="147"/>
                  </a:cubicBezTo>
                  <a:cubicBezTo>
                    <a:pt x="455" y="148"/>
                    <a:pt x="455" y="148"/>
                    <a:pt x="455" y="148"/>
                  </a:cubicBezTo>
                  <a:cubicBezTo>
                    <a:pt x="373" y="63"/>
                    <a:pt x="373" y="63"/>
                    <a:pt x="373" y="63"/>
                  </a:cubicBezTo>
                  <a:cubicBezTo>
                    <a:pt x="335" y="80"/>
                    <a:pt x="298" y="101"/>
                    <a:pt x="264" y="126"/>
                  </a:cubicBezTo>
                  <a:cubicBezTo>
                    <a:pt x="297" y="239"/>
                    <a:pt x="297" y="239"/>
                    <a:pt x="297" y="239"/>
                  </a:cubicBezTo>
                  <a:cubicBezTo>
                    <a:pt x="295" y="241"/>
                    <a:pt x="295" y="241"/>
                    <a:pt x="295" y="241"/>
                  </a:cubicBezTo>
                  <a:cubicBezTo>
                    <a:pt x="275" y="257"/>
                    <a:pt x="257" y="276"/>
                    <a:pt x="241" y="295"/>
                  </a:cubicBezTo>
                  <a:cubicBezTo>
                    <a:pt x="239" y="297"/>
                    <a:pt x="239" y="297"/>
                    <a:pt x="239" y="297"/>
                  </a:cubicBezTo>
                  <a:cubicBezTo>
                    <a:pt x="125" y="265"/>
                    <a:pt x="125" y="265"/>
                    <a:pt x="125" y="265"/>
                  </a:cubicBezTo>
                  <a:cubicBezTo>
                    <a:pt x="101" y="299"/>
                    <a:pt x="80" y="335"/>
                    <a:pt x="63" y="374"/>
                  </a:cubicBezTo>
                  <a:cubicBezTo>
                    <a:pt x="147" y="455"/>
                    <a:pt x="147" y="455"/>
                    <a:pt x="147" y="455"/>
                  </a:cubicBezTo>
                  <a:cubicBezTo>
                    <a:pt x="146" y="458"/>
                    <a:pt x="146" y="458"/>
                    <a:pt x="146" y="458"/>
                  </a:cubicBezTo>
                  <a:cubicBezTo>
                    <a:pt x="138" y="482"/>
                    <a:pt x="131" y="507"/>
                    <a:pt x="127" y="532"/>
                  </a:cubicBezTo>
                  <a:cubicBezTo>
                    <a:pt x="126" y="535"/>
                    <a:pt x="126" y="535"/>
                    <a:pt x="126" y="535"/>
                  </a:cubicBezTo>
                  <a:cubicBezTo>
                    <a:pt x="12" y="563"/>
                    <a:pt x="12" y="563"/>
                    <a:pt x="12" y="563"/>
                  </a:cubicBezTo>
                  <a:cubicBezTo>
                    <a:pt x="10" y="584"/>
                    <a:pt x="9" y="606"/>
                    <a:pt x="9" y="626"/>
                  </a:cubicBezTo>
                  <a:cubicBezTo>
                    <a:pt x="9" y="647"/>
                    <a:pt x="10" y="668"/>
                    <a:pt x="12" y="689"/>
                  </a:cubicBezTo>
                  <a:cubicBezTo>
                    <a:pt x="126" y="718"/>
                    <a:pt x="126" y="718"/>
                    <a:pt x="126" y="718"/>
                  </a:cubicBezTo>
                  <a:cubicBezTo>
                    <a:pt x="127" y="720"/>
                    <a:pt x="127" y="720"/>
                    <a:pt x="127" y="720"/>
                  </a:cubicBezTo>
                  <a:cubicBezTo>
                    <a:pt x="131" y="746"/>
                    <a:pt x="138" y="771"/>
                    <a:pt x="146" y="795"/>
                  </a:cubicBezTo>
                  <a:cubicBezTo>
                    <a:pt x="147" y="797"/>
                    <a:pt x="147" y="797"/>
                    <a:pt x="147" y="797"/>
                  </a:cubicBezTo>
                  <a:cubicBezTo>
                    <a:pt x="63" y="879"/>
                    <a:pt x="63" y="879"/>
                    <a:pt x="63" y="879"/>
                  </a:cubicBezTo>
                  <a:cubicBezTo>
                    <a:pt x="80" y="917"/>
                    <a:pt x="101" y="954"/>
                    <a:pt x="125" y="988"/>
                  </a:cubicBezTo>
                  <a:cubicBezTo>
                    <a:pt x="239" y="955"/>
                    <a:pt x="239" y="955"/>
                    <a:pt x="239" y="955"/>
                  </a:cubicBezTo>
                  <a:cubicBezTo>
                    <a:pt x="241" y="958"/>
                    <a:pt x="241" y="958"/>
                    <a:pt x="241" y="958"/>
                  </a:cubicBezTo>
                  <a:cubicBezTo>
                    <a:pt x="257" y="977"/>
                    <a:pt x="275" y="995"/>
                    <a:pt x="295" y="1012"/>
                  </a:cubicBezTo>
                  <a:cubicBezTo>
                    <a:pt x="297" y="1014"/>
                    <a:pt x="297" y="1014"/>
                    <a:pt x="297" y="1014"/>
                  </a:cubicBezTo>
                  <a:cubicBezTo>
                    <a:pt x="264" y="1127"/>
                    <a:pt x="264" y="1127"/>
                    <a:pt x="264" y="1127"/>
                  </a:cubicBezTo>
                  <a:cubicBezTo>
                    <a:pt x="298" y="1151"/>
                    <a:pt x="335" y="1173"/>
                    <a:pt x="373" y="1190"/>
                  </a:cubicBezTo>
                  <a:cubicBezTo>
                    <a:pt x="455" y="1105"/>
                    <a:pt x="455" y="1105"/>
                    <a:pt x="455" y="1105"/>
                  </a:cubicBezTo>
                  <a:cubicBezTo>
                    <a:pt x="458" y="1106"/>
                    <a:pt x="458" y="1106"/>
                    <a:pt x="458" y="1106"/>
                  </a:cubicBezTo>
                  <a:cubicBezTo>
                    <a:pt x="482" y="1114"/>
                    <a:pt x="507" y="1121"/>
                    <a:pt x="532" y="1126"/>
                  </a:cubicBezTo>
                  <a:cubicBezTo>
                    <a:pt x="535" y="1126"/>
                    <a:pt x="535" y="1126"/>
                    <a:pt x="535" y="1126"/>
                  </a:cubicBezTo>
                  <a:lnTo>
                    <a:pt x="563" y="1241"/>
                  </a:lnTo>
                  <a:close/>
                  <a:moveTo>
                    <a:pt x="626" y="1104"/>
                  </a:moveTo>
                  <a:cubicBezTo>
                    <a:pt x="498" y="1104"/>
                    <a:pt x="378" y="1055"/>
                    <a:pt x="288" y="964"/>
                  </a:cubicBezTo>
                  <a:cubicBezTo>
                    <a:pt x="198" y="874"/>
                    <a:pt x="148" y="754"/>
                    <a:pt x="148" y="626"/>
                  </a:cubicBezTo>
                  <a:cubicBezTo>
                    <a:pt x="148" y="499"/>
                    <a:pt x="198" y="379"/>
                    <a:pt x="288" y="288"/>
                  </a:cubicBezTo>
                  <a:cubicBezTo>
                    <a:pt x="378" y="198"/>
                    <a:pt x="498" y="148"/>
                    <a:pt x="626" y="148"/>
                  </a:cubicBezTo>
                  <a:cubicBezTo>
                    <a:pt x="754" y="148"/>
                    <a:pt x="874" y="198"/>
                    <a:pt x="964" y="288"/>
                  </a:cubicBezTo>
                  <a:cubicBezTo>
                    <a:pt x="1054" y="379"/>
                    <a:pt x="1104" y="499"/>
                    <a:pt x="1104" y="626"/>
                  </a:cubicBezTo>
                  <a:cubicBezTo>
                    <a:pt x="1104" y="754"/>
                    <a:pt x="1054" y="874"/>
                    <a:pt x="964" y="964"/>
                  </a:cubicBezTo>
                  <a:cubicBezTo>
                    <a:pt x="874" y="1055"/>
                    <a:pt x="754" y="1104"/>
                    <a:pt x="626" y="1104"/>
                  </a:cubicBezTo>
                  <a:close/>
                  <a:moveTo>
                    <a:pt x="626" y="157"/>
                  </a:moveTo>
                  <a:cubicBezTo>
                    <a:pt x="367" y="157"/>
                    <a:pt x="157" y="367"/>
                    <a:pt x="157" y="626"/>
                  </a:cubicBezTo>
                  <a:cubicBezTo>
                    <a:pt x="157" y="885"/>
                    <a:pt x="367" y="1096"/>
                    <a:pt x="626" y="1096"/>
                  </a:cubicBezTo>
                  <a:cubicBezTo>
                    <a:pt x="885" y="1096"/>
                    <a:pt x="1095" y="885"/>
                    <a:pt x="1095" y="626"/>
                  </a:cubicBezTo>
                  <a:cubicBezTo>
                    <a:pt x="1095" y="367"/>
                    <a:pt x="885" y="157"/>
                    <a:pt x="626" y="157"/>
                  </a:cubicBezTo>
                  <a:close/>
                </a:path>
              </a:pathLst>
            </a:custGeom>
            <a:solidFill>
              <a:srgbClr val="C8141D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7056438" y="2401888"/>
              <a:ext cx="2671763" cy="4160838"/>
              <a:chOff x="7056438" y="2401888"/>
              <a:chExt cx="2671763" cy="4160838"/>
            </a:xfrm>
            <a:effectLst>
              <a:outerShdw blurRad="254000" dist="101600" dir="8100000" sx="102000" sy="102000" algn="tr" rotWithShape="0">
                <a:prstClr val="black">
                  <a:alpha val="28000"/>
                </a:prstClr>
              </a:outerShdw>
            </a:effectLst>
          </p:grpSpPr>
          <p:sp>
            <p:nvSpPr>
              <p:cNvPr id="21" name="Freeform 49"/>
              <p:cNvSpPr/>
              <p:nvPr/>
            </p:nvSpPr>
            <p:spPr bwMode="auto">
              <a:xfrm>
                <a:off x="7056438" y="2401888"/>
                <a:ext cx="2671763" cy="4160838"/>
              </a:xfrm>
              <a:custGeom>
                <a:avLst/>
                <a:gdLst>
                  <a:gd name="T0" fmla="*/ 388 w 842"/>
                  <a:gd name="T1" fmla="*/ 1312 h 1312"/>
                  <a:gd name="T2" fmla="*/ 340 w 842"/>
                  <a:gd name="T3" fmla="*/ 1265 h 1312"/>
                  <a:gd name="T4" fmla="*/ 343 w 842"/>
                  <a:gd name="T5" fmla="*/ 1249 h 1312"/>
                  <a:gd name="T6" fmla="*/ 278 w 842"/>
                  <a:gd name="T7" fmla="*/ 1249 h 1312"/>
                  <a:gd name="T8" fmla="*/ 228 w 842"/>
                  <a:gd name="T9" fmla="*/ 1199 h 1312"/>
                  <a:gd name="T10" fmla="*/ 241 w 842"/>
                  <a:gd name="T11" fmla="*/ 1164 h 1312"/>
                  <a:gd name="T12" fmla="*/ 219 w 842"/>
                  <a:gd name="T13" fmla="*/ 1121 h 1312"/>
                  <a:gd name="T14" fmla="*/ 232 w 842"/>
                  <a:gd name="T15" fmla="*/ 1086 h 1312"/>
                  <a:gd name="T16" fmla="*/ 196 w 842"/>
                  <a:gd name="T17" fmla="*/ 1022 h 1312"/>
                  <a:gd name="T18" fmla="*/ 196 w 842"/>
                  <a:gd name="T19" fmla="*/ 982 h 1312"/>
                  <a:gd name="T20" fmla="*/ 196 w 842"/>
                  <a:gd name="T21" fmla="*/ 982 h 1312"/>
                  <a:gd name="T22" fmla="*/ 196 w 842"/>
                  <a:gd name="T23" fmla="*/ 976 h 1312"/>
                  <a:gd name="T24" fmla="*/ 196 w 842"/>
                  <a:gd name="T25" fmla="*/ 947 h 1312"/>
                  <a:gd name="T26" fmla="*/ 197 w 842"/>
                  <a:gd name="T27" fmla="*/ 940 h 1312"/>
                  <a:gd name="T28" fmla="*/ 197 w 842"/>
                  <a:gd name="T29" fmla="*/ 917 h 1312"/>
                  <a:gd name="T30" fmla="*/ 180 w 842"/>
                  <a:gd name="T31" fmla="*/ 849 h 1312"/>
                  <a:gd name="T32" fmla="*/ 129 w 842"/>
                  <a:gd name="T33" fmla="*/ 779 h 1312"/>
                  <a:gd name="T34" fmla="*/ 0 w 842"/>
                  <a:gd name="T35" fmla="*/ 419 h 1312"/>
                  <a:gd name="T36" fmla="*/ 419 w 842"/>
                  <a:gd name="T37" fmla="*/ 0 h 1312"/>
                  <a:gd name="T38" fmla="*/ 423 w 842"/>
                  <a:gd name="T39" fmla="*/ 0 h 1312"/>
                  <a:gd name="T40" fmla="*/ 842 w 842"/>
                  <a:gd name="T41" fmla="*/ 419 h 1312"/>
                  <a:gd name="T42" fmla="*/ 713 w 842"/>
                  <a:gd name="T43" fmla="*/ 779 h 1312"/>
                  <a:gd name="T44" fmla="*/ 662 w 842"/>
                  <a:gd name="T45" fmla="*/ 849 h 1312"/>
                  <a:gd name="T46" fmla="*/ 647 w 842"/>
                  <a:gd name="T47" fmla="*/ 899 h 1312"/>
                  <a:gd name="T48" fmla="*/ 646 w 842"/>
                  <a:gd name="T49" fmla="*/ 1023 h 1312"/>
                  <a:gd name="T50" fmla="*/ 610 w 842"/>
                  <a:gd name="T51" fmla="*/ 1086 h 1312"/>
                  <a:gd name="T52" fmla="*/ 623 w 842"/>
                  <a:gd name="T53" fmla="*/ 1121 h 1312"/>
                  <a:gd name="T54" fmla="*/ 601 w 842"/>
                  <a:gd name="T55" fmla="*/ 1164 h 1312"/>
                  <a:gd name="T56" fmla="*/ 614 w 842"/>
                  <a:gd name="T57" fmla="*/ 1199 h 1312"/>
                  <a:gd name="T58" fmla="*/ 564 w 842"/>
                  <a:gd name="T59" fmla="*/ 1249 h 1312"/>
                  <a:gd name="T60" fmla="*/ 499 w 842"/>
                  <a:gd name="T61" fmla="*/ 1249 h 1312"/>
                  <a:gd name="T62" fmla="*/ 502 w 842"/>
                  <a:gd name="T63" fmla="*/ 1265 h 1312"/>
                  <a:gd name="T64" fmla="*/ 455 w 842"/>
                  <a:gd name="T65" fmla="*/ 1312 h 1312"/>
                  <a:gd name="T66" fmla="*/ 388 w 842"/>
                  <a:gd name="T67" fmla="*/ 1312 h 13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42" h="1312">
                    <a:moveTo>
                      <a:pt x="388" y="1312"/>
                    </a:moveTo>
                    <a:cubicBezTo>
                      <a:pt x="362" y="1312"/>
                      <a:pt x="340" y="1291"/>
                      <a:pt x="340" y="1265"/>
                    </a:cubicBezTo>
                    <a:cubicBezTo>
                      <a:pt x="340" y="1259"/>
                      <a:pt x="341" y="1254"/>
                      <a:pt x="343" y="1249"/>
                    </a:cubicBezTo>
                    <a:cubicBezTo>
                      <a:pt x="278" y="1249"/>
                      <a:pt x="278" y="1249"/>
                      <a:pt x="278" y="1249"/>
                    </a:cubicBezTo>
                    <a:cubicBezTo>
                      <a:pt x="250" y="1249"/>
                      <a:pt x="228" y="1226"/>
                      <a:pt x="228" y="1199"/>
                    </a:cubicBezTo>
                    <a:cubicBezTo>
                      <a:pt x="228" y="1186"/>
                      <a:pt x="233" y="1173"/>
                      <a:pt x="241" y="1164"/>
                    </a:cubicBezTo>
                    <a:cubicBezTo>
                      <a:pt x="228" y="1156"/>
                      <a:pt x="219" y="1140"/>
                      <a:pt x="219" y="1121"/>
                    </a:cubicBezTo>
                    <a:cubicBezTo>
                      <a:pt x="219" y="1108"/>
                      <a:pt x="223" y="1095"/>
                      <a:pt x="232" y="1086"/>
                    </a:cubicBezTo>
                    <a:cubicBezTo>
                      <a:pt x="210" y="1073"/>
                      <a:pt x="196" y="1049"/>
                      <a:pt x="196" y="1022"/>
                    </a:cubicBezTo>
                    <a:cubicBezTo>
                      <a:pt x="196" y="982"/>
                      <a:pt x="196" y="982"/>
                      <a:pt x="196" y="982"/>
                    </a:cubicBezTo>
                    <a:cubicBezTo>
                      <a:pt x="196" y="982"/>
                      <a:pt x="196" y="982"/>
                      <a:pt x="196" y="982"/>
                    </a:cubicBezTo>
                    <a:cubicBezTo>
                      <a:pt x="196" y="976"/>
                      <a:pt x="196" y="976"/>
                      <a:pt x="196" y="976"/>
                    </a:cubicBezTo>
                    <a:cubicBezTo>
                      <a:pt x="196" y="966"/>
                      <a:pt x="196" y="957"/>
                      <a:pt x="196" y="947"/>
                    </a:cubicBezTo>
                    <a:cubicBezTo>
                      <a:pt x="197" y="940"/>
                      <a:pt x="197" y="940"/>
                      <a:pt x="197" y="940"/>
                    </a:cubicBezTo>
                    <a:cubicBezTo>
                      <a:pt x="197" y="917"/>
                      <a:pt x="197" y="917"/>
                      <a:pt x="197" y="917"/>
                    </a:cubicBezTo>
                    <a:cubicBezTo>
                      <a:pt x="196" y="897"/>
                      <a:pt x="194" y="871"/>
                      <a:pt x="180" y="849"/>
                    </a:cubicBezTo>
                    <a:cubicBezTo>
                      <a:pt x="166" y="824"/>
                      <a:pt x="148" y="802"/>
                      <a:pt x="129" y="779"/>
                    </a:cubicBezTo>
                    <a:cubicBezTo>
                      <a:pt x="69" y="706"/>
                      <a:pt x="0" y="623"/>
                      <a:pt x="0" y="419"/>
                    </a:cubicBezTo>
                    <a:cubicBezTo>
                      <a:pt x="0" y="188"/>
                      <a:pt x="188" y="0"/>
                      <a:pt x="419" y="0"/>
                    </a:cubicBezTo>
                    <a:cubicBezTo>
                      <a:pt x="423" y="0"/>
                      <a:pt x="423" y="0"/>
                      <a:pt x="423" y="0"/>
                    </a:cubicBezTo>
                    <a:cubicBezTo>
                      <a:pt x="654" y="0"/>
                      <a:pt x="842" y="188"/>
                      <a:pt x="842" y="419"/>
                    </a:cubicBezTo>
                    <a:cubicBezTo>
                      <a:pt x="842" y="623"/>
                      <a:pt x="773" y="706"/>
                      <a:pt x="713" y="779"/>
                    </a:cubicBezTo>
                    <a:cubicBezTo>
                      <a:pt x="694" y="802"/>
                      <a:pt x="676" y="824"/>
                      <a:pt x="662" y="849"/>
                    </a:cubicBezTo>
                    <a:cubicBezTo>
                      <a:pt x="653" y="863"/>
                      <a:pt x="649" y="879"/>
                      <a:pt x="647" y="899"/>
                    </a:cubicBezTo>
                    <a:cubicBezTo>
                      <a:pt x="646" y="1023"/>
                      <a:pt x="646" y="1023"/>
                      <a:pt x="646" y="1023"/>
                    </a:cubicBezTo>
                    <a:cubicBezTo>
                      <a:pt x="646" y="1049"/>
                      <a:pt x="632" y="1073"/>
                      <a:pt x="610" y="1086"/>
                    </a:cubicBezTo>
                    <a:cubicBezTo>
                      <a:pt x="619" y="1095"/>
                      <a:pt x="623" y="1108"/>
                      <a:pt x="623" y="1121"/>
                    </a:cubicBezTo>
                    <a:cubicBezTo>
                      <a:pt x="623" y="1140"/>
                      <a:pt x="614" y="1156"/>
                      <a:pt x="601" y="1164"/>
                    </a:cubicBezTo>
                    <a:cubicBezTo>
                      <a:pt x="609" y="1173"/>
                      <a:pt x="614" y="1186"/>
                      <a:pt x="614" y="1199"/>
                    </a:cubicBezTo>
                    <a:cubicBezTo>
                      <a:pt x="614" y="1226"/>
                      <a:pt x="592" y="1249"/>
                      <a:pt x="564" y="1249"/>
                    </a:cubicBezTo>
                    <a:cubicBezTo>
                      <a:pt x="499" y="1249"/>
                      <a:pt x="499" y="1249"/>
                      <a:pt x="499" y="1249"/>
                    </a:cubicBezTo>
                    <a:cubicBezTo>
                      <a:pt x="501" y="1254"/>
                      <a:pt x="502" y="1259"/>
                      <a:pt x="502" y="1265"/>
                    </a:cubicBezTo>
                    <a:cubicBezTo>
                      <a:pt x="502" y="1291"/>
                      <a:pt x="480" y="1312"/>
                      <a:pt x="455" y="1312"/>
                    </a:cubicBezTo>
                    <a:lnTo>
                      <a:pt x="388" y="1312"/>
                    </a:ln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2" name="Freeform 50"/>
              <p:cNvSpPr/>
              <p:nvPr/>
            </p:nvSpPr>
            <p:spPr bwMode="auto">
              <a:xfrm>
                <a:off x="8247063" y="6384925"/>
                <a:ext cx="293688" cy="82550"/>
              </a:xfrm>
              <a:custGeom>
                <a:avLst/>
                <a:gdLst>
                  <a:gd name="T0" fmla="*/ 13 w 93"/>
                  <a:gd name="T1" fmla="*/ 26 h 26"/>
                  <a:gd name="T2" fmla="*/ 0 w 93"/>
                  <a:gd name="T3" fmla="*/ 13 h 26"/>
                  <a:gd name="T4" fmla="*/ 13 w 93"/>
                  <a:gd name="T5" fmla="*/ 0 h 26"/>
                  <a:gd name="T6" fmla="*/ 80 w 93"/>
                  <a:gd name="T7" fmla="*/ 0 h 26"/>
                  <a:gd name="T8" fmla="*/ 93 w 93"/>
                  <a:gd name="T9" fmla="*/ 13 h 26"/>
                  <a:gd name="T10" fmla="*/ 80 w 93"/>
                  <a:gd name="T11" fmla="*/ 26 h 26"/>
                  <a:gd name="T12" fmla="*/ 13 w 93"/>
                  <a:gd name="T13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3" h="26">
                    <a:moveTo>
                      <a:pt x="13" y="26"/>
                    </a:moveTo>
                    <a:cubicBezTo>
                      <a:pt x="5" y="26"/>
                      <a:pt x="0" y="20"/>
                      <a:pt x="0" y="13"/>
                    </a:cubicBezTo>
                    <a:cubicBezTo>
                      <a:pt x="0" y="6"/>
                      <a:pt x="5" y="0"/>
                      <a:pt x="13" y="0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87" y="0"/>
                      <a:pt x="93" y="6"/>
                      <a:pt x="93" y="13"/>
                    </a:cubicBezTo>
                    <a:cubicBezTo>
                      <a:pt x="93" y="20"/>
                      <a:pt x="87" y="26"/>
                      <a:pt x="80" y="26"/>
                    </a:cubicBezTo>
                    <a:lnTo>
                      <a:pt x="13" y="26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3" name="Freeform 51"/>
              <p:cNvSpPr/>
              <p:nvPr/>
            </p:nvSpPr>
            <p:spPr bwMode="auto">
              <a:xfrm>
                <a:off x="7888288" y="6162675"/>
                <a:ext cx="1008063" cy="104775"/>
              </a:xfrm>
              <a:custGeom>
                <a:avLst/>
                <a:gdLst>
                  <a:gd name="T0" fmla="*/ 16 w 318"/>
                  <a:gd name="T1" fmla="*/ 33 h 33"/>
                  <a:gd name="T2" fmla="*/ 0 w 318"/>
                  <a:gd name="T3" fmla="*/ 16 h 33"/>
                  <a:gd name="T4" fmla="*/ 16 w 318"/>
                  <a:gd name="T5" fmla="*/ 0 h 33"/>
                  <a:gd name="T6" fmla="*/ 302 w 318"/>
                  <a:gd name="T7" fmla="*/ 0 h 33"/>
                  <a:gd name="T8" fmla="*/ 318 w 318"/>
                  <a:gd name="T9" fmla="*/ 16 h 33"/>
                  <a:gd name="T10" fmla="*/ 302 w 318"/>
                  <a:gd name="T11" fmla="*/ 33 h 33"/>
                  <a:gd name="T12" fmla="*/ 16 w 318"/>
                  <a:gd name="T13" fmla="*/ 33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18" h="33">
                    <a:moveTo>
                      <a:pt x="16" y="33"/>
                    </a:moveTo>
                    <a:cubicBezTo>
                      <a:pt x="7" y="33"/>
                      <a:pt x="0" y="25"/>
                      <a:pt x="0" y="16"/>
                    </a:cubicBezTo>
                    <a:cubicBezTo>
                      <a:pt x="0" y="7"/>
                      <a:pt x="7" y="0"/>
                      <a:pt x="16" y="0"/>
                    </a:cubicBezTo>
                    <a:cubicBezTo>
                      <a:pt x="302" y="0"/>
                      <a:pt x="302" y="0"/>
                      <a:pt x="302" y="0"/>
                    </a:cubicBezTo>
                    <a:cubicBezTo>
                      <a:pt x="311" y="0"/>
                      <a:pt x="318" y="7"/>
                      <a:pt x="318" y="16"/>
                    </a:cubicBezTo>
                    <a:cubicBezTo>
                      <a:pt x="318" y="25"/>
                      <a:pt x="311" y="33"/>
                      <a:pt x="302" y="33"/>
                    </a:cubicBezTo>
                    <a:lnTo>
                      <a:pt x="16" y="33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4" name="Freeform 52"/>
              <p:cNvSpPr/>
              <p:nvPr/>
            </p:nvSpPr>
            <p:spPr bwMode="auto">
              <a:xfrm>
                <a:off x="7856538" y="5897563"/>
                <a:ext cx="1052513" cy="107950"/>
              </a:xfrm>
              <a:custGeom>
                <a:avLst/>
                <a:gdLst>
                  <a:gd name="T0" fmla="*/ 17 w 332"/>
                  <a:gd name="T1" fmla="*/ 34 h 34"/>
                  <a:gd name="T2" fmla="*/ 0 w 332"/>
                  <a:gd name="T3" fmla="*/ 17 h 34"/>
                  <a:gd name="T4" fmla="*/ 17 w 332"/>
                  <a:gd name="T5" fmla="*/ 0 h 34"/>
                  <a:gd name="T6" fmla="*/ 315 w 332"/>
                  <a:gd name="T7" fmla="*/ 0 h 34"/>
                  <a:gd name="T8" fmla="*/ 332 w 332"/>
                  <a:gd name="T9" fmla="*/ 17 h 34"/>
                  <a:gd name="T10" fmla="*/ 315 w 332"/>
                  <a:gd name="T11" fmla="*/ 34 h 34"/>
                  <a:gd name="T12" fmla="*/ 17 w 332"/>
                  <a:gd name="T1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2" h="34">
                    <a:moveTo>
                      <a:pt x="17" y="34"/>
                    </a:moveTo>
                    <a:cubicBezTo>
                      <a:pt x="8" y="34"/>
                      <a:pt x="0" y="26"/>
                      <a:pt x="0" y="17"/>
                    </a:cubicBezTo>
                    <a:cubicBezTo>
                      <a:pt x="0" y="7"/>
                      <a:pt x="8" y="0"/>
                      <a:pt x="17" y="0"/>
                    </a:cubicBezTo>
                    <a:cubicBezTo>
                      <a:pt x="315" y="0"/>
                      <a:pt x="315" y="0"/>
                      <a:pt x="315" y="0"/>
                    </a:cubicBezTo>
                    <a:cubicBezTo>
                      <a:pt x="324" y="0"/>
                      <a:pt x="332" y="7"/>
                      <a:pt x="332" y="17"/>
                    </a:cubicBezTo>
                    <a:cubicBezTo>
                      <a:pt x="332" y="26"/>
                      <a:pt x="324" y="34"/>
                      <a:pt x="315" y="34"/>
                    </a:cubicBezTo>
                    <a:lnTo>
                      <a:pt x="17" y="34"/>
                    </a:ln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5" name="Freeform 53"/>
              <p:cNvSpPr/>
              <p:nvPr/>
            </p:nvSpPr>
            <p:spPr bwMode="auto">
              <a:xfrm>
                <a:off x="7780338" y="5211763"/>
                <a:ext cx="1223963" cy="552450"/>
              </a:xfrm>
              <a:custGeom>
                <a:avLst/>
                <a:gdLst>
                  <a:gd name="T0" fmla="*/ 3 w 386"/>
                  <a:gd name="T1" fmla="*/ 30 h 174"/>
                  <a:gd name="T2" fmla="*/ 3 w 386"/>
                  <a:gd name="T3" fmla="*/ 30 h 174"/>
                  <a:gd name="T4" fmla="*/ 3 w 386"/>
                  <a:gd name="T5" fmla="*/ 54 h 174"/>
                  <a:gd name="T6" fmla="*/ 2 w 386"/>
                  <a:gd name="T7" fmla="*/ 62 h 174"/>
                  <a:gd name="T8" fmla="*/ 3 w 386"/>
                  <a:gd name="T9" fmla="*/ 62 h 174"/>
                  <a:gd name="T10" fmla="*/ 2 w 386"/>
                  <a:gd name="T11" fmla="*/ 137 h 174"/>
                  <a:gd name="T12" fmla="*/ 27 w 386"/>
                  <a:gd name="T13" fmla="*/ 174 h 174"/>
                  <a:gd name="T14" fmla="*/ 359 w 386"/>
                  <a:gd name="T15" fmla="*/ 174 h 174"/>
                  <a:gd name="T16" fmla="*/ 384 w 386"/>
                  <a:gd name="T17" fmla="*/ 136 h 174"/>
                  <a:gd name="T18" fmla="*/ 385 w 386"/>
                  <a:gd name="T19" fmla="*/ 11 h 174"/>
                  <a:gd name="T20" fmla="*/ 385 w 386"/>
                  <a:gd name="T21" fmla="*/ 10 h 174"/>
                  <a:gd name="T22" fmla="*/ 386 w 386"/>
                  <a:gd name="T23" fmla="*/ 0 h 174"/>
                  <a:gd name="T24" fmla="*/ 0 w 386"/>
                  <a:gd name="T25" fmla="*/ 0 h 174"/>
                  <a:gd name="T26" fmla="*/ 3 w 386"/>
                  <a:gd name="T27" fmla="*/ 30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86" h="174">
                    <a:moveTo>
                      <a:pt x="3" y="30"/>
                    </a:moveTo>
                    <a:cubicBezTo>
                      <a:pt x="3" y="30"/>
                      <a:pt x="3" y="30"/>
                      <a:pt x="3" y="30"/>
                    </a:cubicBezTo>
                    <a:cubicBezTo>
                      <a:pt x="3" y="54"/>
                      <a:pt x="3" y="54"/>
                      <a:pt x="3" y="54"/>
                    </a:cubicBezTo>
                    <a:cubicBezTo>
                      <a:pt x="3" y="54"/>
                      <a:pt x="2" y="62"/>
                      <a:pt x="2" y="62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2" y="137"/>
                      <a:pt x="2" y="137"/>
                      <a:pt x="2" y="137"/>
                    </a:cubicBezTo>
                    <a:cubicBezTo>
                      <a:pt x="2" y="153"/>
                      <a:pt x="12" y="168"/>
                      <a:pt x="27" y="174"/>
                    </a:cubicBezTo>
                    <a:cubicBezTo>
                      <a:pt x="34" y="173"/>
                      <a:pt x="359" y="174"/>
                      <a:pt x="359" y="174"/>
                    </a:cubicBezTo>
                    <a:cubicBezTo>
                      <a:pt x="374" y="168"/>
                      <a:pt x="384" y="153"/>
                      <a:pt x="384" y="136"/>
                    </a:cubicBezTo>
                    <a:cubicBezTo>
                      <a:pt x="385" y="11"/>
                      <a:pt x="385" y="11"/>
                      <a:pt x="385" y="11"/>
                    </a:cubicBezTo>
                    <a:cubicBezTo>
                      <a:pt x="385" y="10"/>
                      <a:pt x="385" y="10"/>
                      <a:pt x="385" y="10"/>
                    </a:cubicBezTo>
                    <a:cubicBezTo>
                      <a:pt x="385" y="6"/>
                      <a:pt x="385" y="3"/>
                      <a:pt x="38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1"/>
                      <a:pt x="2" y="21"/>
                      <a:pt x="3" y="30"/>
                    </a:cubicBezTo>
                    <a:close/>
                  </a:path>
                </a:pathLst>
              </a:custGeom>
              <a:solidFill>
                <a:srgbClr val="C814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6" name="Freeform 54"/>
              <p:cNvSpPr/>
              <p:nvPr/>
            </p:nvSpPr>
            <p:spPr bwMode="auto">
              <a:xfrm>
                <a:off x="7167563" y="2509838"/>
                <a:ext cx="2452688" cy="2578100"/>
              </a:xfrm>
              <a:custGeom>
                <a:avLst/>
                <a:gdLst>
                  <a:gd name="T0" fmla="*/ 597 w 773"/>
                  <a:gd name="T1" fmla="*/ 797 h 813"/>
                  <a:gd name="T2" fmla="*/ 652 w 773"/>
                  <a:gd name="T3" fmla="*/ 723 h 813"/>
                  <a:gd name="T4" fmla="*/ 773 w 773"/>
                  <a:gd name="T5" fmla="*/ 385 h 813"/>
                  <a:gd name="T6" fmla="*/ 388 w 773"/>
                  <a:gd name="T7" fmla="*/ 0 h 813"/>
                  <a:gd name="T8" fmla="*/ 384 w 773"/>
                  <a:gd name="T9" fmla="*/ 0 h 813"/>
                  <a:gd name="T10" fmla="*/ 0 w 773"/>
                  <a:gd name="T11" fmla="*/ 385 h 813"/>
                  <a:gd name="T12" fmla="*/ 120 w 773"/>
                  <a:gd name="T13" fmla="*/ 723 h 813"/>
                  <a:gd name="T14" fmla="*/ 175 w 773"/>
                  <a:gd name="T15" fmla="*/ 797 h 813"/>
                  <a:gd name="T16" fmla="*/ 183 w 773"/>
                  <a:gd name="T17" fmla="*/ 813 h 813"/>
                  <a:gd name="T18" fmla="*/ 589 w 773"/>
                  <a:gd name="T19" fmla="*/ 813 h 813"/>
                  <a:gd name="T20" fmla="*/ 597 w 773"/>
                  <a:gd name="T21" fmla="*/ 797 h 8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73" h="813">
                    <a:moveTo>
                      <a:pt x="597" y="797"/>
                    </a:moveTo>
                    <a:cubicBezTo>
                      <a:pt x="613" y="771"/>
                      <a:pt x="632" y="748"/>
                      <a:pt x="652" y="723"/>
                    </a:cubicBezTo>
                    <a:cubicBezTo>
                      <a:pt x="709" y="655"/>
                      <a:pt x="773" y="577"/>
                      <a:pt x="773" y="385"/>
                    </a:cubicBezTo>
                    <a:cubicBezTo>
                      <a:pt x="773" y="173"/>
                      <a:pt x="600" y="0"/>
                      <a:pt x="388" y="0"/>
                    </a:cubicBezTo>
                    <a:cubicBezTo>
                      <a:pt x="384" y="0"/>
                      <a:pt x="384" y="0"/>
                      <a:pt x="384" y="0"/>
                    </a:cubicBezTo>
                    <a:cubicBezTo>
                      <a:pt x="172" y="0"/>
                      <a:pt x="0" y="173"/>
                      <a:pt x="0" y="385"/>
                    </a:cubicBezTo>
                    <a:cubicBezTo>
                      <a:pt x="0" y="577"/>
                      <a:pt x="64" y="655"/>
                      <a:pt x="120" y="723"/>
                    </a:cubicBezTo>
                    <a:cubicBezTo>
                      <a:pt x="140" y="748"/>
                      <a:pt x="159" y="771"/>
                      <a:pt x="175" y="797"/>
                    </a:cubicBezTo>
                    <a:cubicBezTo>
                      <a:pt x="178" y="803"/>
                      <a:pt x="180" y="808"/>
                      <a:pt x="183" y="813"/>
                    </a:cubicBezTo>
                    <a:cubicBezTo>
                      <a:pt x="589" y="813"/>
                      <a:pt x="589" y="813"/>
                      <a:pt x="589" y="813"/>
                    </a:cubicBezTo>
                    <a:cubicBezTo>
                      <a:pt x="592" y="808"/>
                      <a:pt x="594" y="802"/>
                      <a:pt x="597" y="797"/>
                    </a:cubicBezTo>
                    <a:close/>
                  </a:path>
                </a:pathLst>
              </a:custGeom>
              <a:solidFill>
                <a:srgbClr val="C814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>
                <a:defPPr>
                  <a:defRPr lang="zh-CN"/>
                </a:defPPr>
                <a:lvl1pPr marL="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3429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6858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0287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3716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1714500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0580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24009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2743835" algn="l" defTabSz="685800" rtl="0" eaLnBrk="1" latinLnBrk="0" hangingPunct="1">
                  <a:defRPr sz="135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/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2769625" y="3377795"/>
            <a:ext cx="660758" cy="486152"/>
            <a:chOff x="5584825" y="3073400"/>
            <a:chExt cx="612776" cy="450850"/>
          </a:xfrm>
          <a:solidFill>
            <a:schemeClr val="bg1"/>
          </a:solidFill>
        </p:grpSpPr>
        <p:sp>
          <p:nvSpPr>
            <p:cNvPr id="10" name="Freeform 34"/>
            <p:cNvSpPr>
              <a:spLocks noEditPoints="1"/>
            </p:cNvSpPr>
            <p:nvPr/>
          </p:nvSpPr>
          <p:spPr bwMode="auto">
            <a:xfrm>
              <a:off x="5584825" y="3076575"/>
              <a:ext cx="127000" cy="446087"/>
            </a:xfrm>
            <a:custGeom>
              <a:avLst/>
              <a:gdLst>
                <a:gd name="T0" fmla="*/ 43 w 45"/>
                <a:gd name="T1" fmla="*/ 0 h 158"/>
                <a:gd name="T2" fmla="*/ 1 w 45"/>
                <a:gd name="T3" fmla="*/ 0 h 158"/>
                <a:gd name="T4" fmla="*/ 0 w 45"/>
                <a:gd name="T5" fmla="*/ 1 h 158"/>
                <a:gd name="T6" fmla="*/ 0 w 45"/>
                <a:gd name="T7" fmla="*/ 157 h 158"/>
                <a:gd name="T8" fmla="*/ 1 w 45"/>
                <a:gd name="T9" fmla="*/ 158 h 158"/>
                <a:gd name="T10" fmla="*/ 43 w 45"/>
                <a:gd name="T11" fmla="*/ 158 h 158"/>
                <a:gd name="T12" fmla="*/ 45 w 45"/>
                <a:gd name="T13" fmla="*/ 157 h 158"/>
                <a:gd name="T14" fmla="*/ 45 w 45"/>
                <a:gd name="T15" fmla="*/ 1 h 158"/>
                <a:gd name="T16" fmla="*/ 43 w 45"/>
                <a:gd name="T17" fmla="*/ 0 h 158"/>
                <a:gd name="T18" fmla="*/ 22 w 45"/>
                <a:gd name="T19" fmla="*/ 152 h 158"/>
                <a:gd name="T20" fmla="*/ 11 w 45"/>
                <a:gd name="T21" fmla="*/ 141 h 158"/>
                <a:gd name="T22" fmla="*/ 22 w 45"/>
                <a:gd name="T23" fmla="*/ 131 h 158"/>
                <a:gd name="T24" fmla="*/ 33 w 45"/>
                <a:gd name="T25" fmla="*/ 141 h 158"/>
                <a:gd name="T26" fmla="*/ 22 w 45"/>
                <a:gd name="T27" fmla="*/ 152 h 158"/>
                <a:gd name="T28" fmla="*/ 39 w 45"/>
                <a:gd name="T29" fmla="*/ 88 h 158"/>
                <a:gd name="T30" fmla="*/ 37 w 45"/>
                <a:gd name="T31" fmla="*/ 90 h 158"/>
                <a:gd name="T32" fmla="*/ 8 w 45"/>
                <a:gd name="T33" fmla="*/ 90 h 158"/>
                <a:gd name="T34" fmla="*/ 6 w 45"/>
                <a:gd name="T35" fmla="*/ 88 h 158"/>
                <a:gd name="T36" fmla="*/ 6 w 45"/>
                <a:gd name="T37" fmla="*/ 9 h 158"/>
                <a:gd name="T38" fmla="*/ 8 w 45"/>
                <a:gd name="T39" fmla="*/ 7 h 158"/>
                <a:gd name="T40" fmla="*/ 37 w 45"/>
                <a:gd name="T41" fmla="*/ 7 h 158"/>
                <a:gd name="T42" fmla="*/ 39 w 45"/>
                <a:gd name="T43" fmla="*/ 9 h 158"/>
                <a:gd name="T44" fmla="*/ 39 w 45"/>
                <a:gd name="T45" fmla="*/ 8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" h="158">
                  <a:moveTo>
                    <a:pt x="4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1" y="158"/>
                    <a:pt x="1" y="158"/>
                  </a:cubicBezTo>
                  <a:cubicBezTo>
                    <a:pt x="43" y="158"/>
                    <a:pt x="43" y="158"/>
                    <a:pt x="43" y="158"/>
                  </a:cubicBezTo>
                  <a:cubicBezTo>
                    <a:pt x="44" y="158"/>
                    <a:pt x="45" y="157"/>
                    <a:pt x="45" y="157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0"/>
                    <a:pt x="44" y="0"/>
                    <a:pt x="43" y="0"/>
                  </a:cubicBezTo>
                  <a:close/>
                  <a:moveTo>
                    <a:pt x="22" y="152"/>
                  </a:moveTo>
                  <a:cubicBezTo>
                    <a:pt x="16" y="152"/>
                    <a:pt x="11" y="147"/>
                    <a:pt x="11" y="141"/>
                  </a:cubicBezTo>
                  <a:cubicBezTo>
                    <a:pt x="11" y="135"/>
                    <a:pt x="16" y="131"/>
                    <a:pt x="22" y="131"/>
                  </a:cubicBezTo>
                  <a:cubicBezTo>
                    <a:pt x="28" y="131"/>
                    <a:pt x="33" y="135"/>
                    <a:pt x="33" y="141"/>
                  </a:cubicBezTo>
                  <a:cubicBezTo>
                    <a:pt x="33" y="147"/>
                    <a:pt x="28" y="152"/>
                    <a:pt x="22" y="152"/>
                  </a:cubicBezTo>
                  <a:close/>
                  <a:moveTo>
                    <a:pt x="39" y="88"/>
                  </a:moveTo>
                  <a:cubicBezTo>
                    <a:pt x="39" y="89"/>
                    <a:pt x="38" y="90"/>
                    <a:pt x="37" y="90"/>
                  </a:cubicBezTo>
                  <a:cubicBezTo>
                    <a:pt x="8" y="90"/>
                    <a:pt x="8" y="90"/>
                    <a:pt x="8" y="90"/>
                  </a:cubicBezTo>
                  <a:cubicBezTo>
                    <a:pt x="7" y="90"/>
                    <a:pt x="6" y="89"/>
                    <a:pt x="6" y="8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7" y="7"/>
                    <a:pt x="8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9" y="8"/>
                    <a:pt x="39" y="9"/>
                  </a:cubicBezTo>
                  <a:lnTo>
                    <a:pt x="39" y="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Freeform 35"/>
            <p:cNvSpPr/>
            <p:nvPr/>
          </p:nvSpPr>
          <p:spPr bwMode="auto">
            <a:xfrm>
              <a:off x="5613400" y="3127375"/>
              <a:ext cx="69850" cy="19050"/>
            </a:xfrm>
            <a:custGeom>
              <a:avLst/>
              <a:gdLst>
                <a:gd name="T0" fmla="*/ 25 w 25"/>
                <a:gd name="T1" fmla="*/ 5 h 7"/>
                <a:gd name="T2" fmla="*/ 23 w 25"/>
                <a:gd name="T3" fmla="*/ 7 h 7"/>
                <a:gd name="T4" fmla="*/ 2 w 25"/>
                <a:gd name="T5" fmla="*/ 7 h 7"/>
                <a:gd name="T6" fmla="*/ 0 w 25"/>
                <a:gd name="T7" fmla="*/ 5 h 7"/>
                <a:gd name="T8" fmla="*/ 0 w 25"/>
                <a:gd name="T9" fmla="*/ 2 h 7"/>
                <a:gd name="T10" fmla="*/ 2 w 25"/>
                <a:gd name="T11" fmla="*/ 0 h 7"/>
                <a:gd name="T12" fmla="*/ 23 w 25"/>
                <a:gd name="T13" fmla="*/ 0 h 7"/>
                <a:gd name="T14" fmla="*/ 25 w 25"/>
                <a:gd name="T15" fmla="*/ 2 h 7"/>
                <a:gd name="T16" fmla="*/ 25 w 25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7">
                  <a:moveTo>
                    <a:pt x="25" y="5"/>
                  </a:moveTo>
                  <a:cubicBezTo>
                    <a:pt x="25" y="6"/>
                    <a:pt x="24" y="7"/>
                    <a:pt x="23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0" y="6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0"/>
                    <a:pt x="25" y="1"/>
                    <a:pt x="25" y="2"/>
                  </a:cubicBezTo>
                  <a:lnTo>
                    <a:pt x="2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Freeform 36"/>
            <p:cNvSpPr/>
            <p:nvPr/>
          </p:nvSpPr>
          <p:spPr bwMode="auto">
            <a:xfrm>
              <a:off x="5613400" y="3152775"/>
              <a:ext cx="69850" cy="15875"/>
            </a:xfrm>
            <a:custGeom>
              <a:avLst/>
              <a:gdLst>
                <a:gd name="T0" fmla="*/ 25 w 25"/>
                <a:gd name="T1" fmla="*/ 4 h 6"/>
                <a:gd name="T2" fmla="*/ 24 w 25"/>
                <a:gd name="T3" fmla="*/ 6 h 6"/>
                <a:gd name="T4" fmla="*/ 2 w 25"/>
                <a:gd name="T5" fmla="*/ 6 h 6"/>
                <a:gd name="T6" fmla="*/ 0 w 25"/>
                <a:gd name="T7" fmla="*/ 4 h 6"/>
                <a:gd name="T8" fmla="*/ 0 w 25"/>
                <a:gd name="T9" fmla="*/ 1 h 6"/>
                <a:gd name="T10" fmla="*/ 2 w 25"/>
                <a:gd name="T11" fmla="*/ 0 h 6"/>
                <a:gd name="T12" fmla="*/ 24 w 25"/>
                <a:gd name="T13" fmla="*/ 0 h 6"/>
                <a:gd name="T14" fmla="*/ 25 w 25"/>
                <a:gd name="T15" fmla="*/ 1 h 6"/>
                <a:gd name="T16" fmla="*/ 25 w 25"/>
                <a:gd name="T1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6">
                  <a:moveTo>
                    <a:pt x="25" y="4"/>
                  </a:moveTo>
                  <a:cubicBezTo>
                    <a:pt x="25" y="5"/>
                    <a:pt x="24" y="6"/>
                    <a:pt x="24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5" y="0"/>
                    <a:pt x="25" y="1"/>
                  </a:cubicBezTo>
                  <a:lnTo>
                    <a:pt x="2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37"/>
            <p:cNvSpPr>
              <a:spLocks noEditPoints="1"/>
            </p:cNvSpPr>
            <p:nvPr/>
          </p:nvSpPr>
          <p:spPr bwMode="auto">
            <a:xfrm>
              <a:off x="5740400" y="3076575"/>
              <a:ext cx="127000" cy="446087"/>
            </a:xfrm>
            <a:custGeom>
              <a:avLst/>
              <a:gdLst>
                <a:gd name="T0" fmla="*/ 43 w 45"/>
                <a:gd name="T1" fmla="*/ 0 h 158"/>
                <a:gd name="T2" fmla="*/ 1 w 45"/>
                <a:gd name="T3" fmla="*/ 0 h 158"/>
                <a:gd name="T4" fmla="*/ 0 w 45"/>
                <a:gd name="T5" fmla="*/ 1 h 158"/>
                <a:gd name="T6" fmla="*/ 0 w 45"/>
                <a:gd name="T7" fmla="*/ 157 h 158"/>
                <a:gd name="T8" fmla="*/ 1 w 45"/>
                <a:gd name="T9" fmla="*/ 158 h 158"/>
                <a:gd name="T10" fmla="*/ 43 w 45"/>
                <a:gd name="T11" fmla="*/ 158 h 158"/>
                <a:gd name="T12" fmla="*/ 45 w 45"/>
                <a:gd name="T13" fmla="*/ 157 h 158"/>
                <a:gd name="T14" fmla="*/ 45 w 45"/>
                <a:gd name="T15" fmla="*/ 1 h 158"/>
                <a:gd name="T16" fmla="*/ 43 w 45"/>
                <a:gd name="T17" fmla="*/ 0 h 158"/>
                <a:gd name="T18" fmla="*/ 22 w 45"/>
                <a:gd name="T19" fmla="*/ 152 h 158"/>
                <a:gd name="T20" fmla="*/ 11 w 45"/>
                <a:gd name="T21" fmla="*/ 141 h 158"/>
                <a:gd name="T22" fmla="*/ 22 w 45"/>
                <a:gd name="T23" fmla="*/ 131 h 158"/>
                <a:gd name="T24" fmla="*/ 33 w 45"/>
                <a:gd name="T25" fmla="*/ 141 h 158"/>
                <a:gd name="T26" fmla="*/ 22 w 45"/>
                <a:gd name="T27" fmla="*/ 152 h 158"/>
                <a:gd name="T28" fmla="*/ 39 w 45"/>
                <a:gd name="T29" fmla="*/ 88 h 158"/>
                <a:gd name="T30" fmla="*/ 37 w 45"/>
                <a:gd name="T31" fmla="*/ 90 h 158"/>
                <a:gd name="T32" fmla="*/ 8 w 45"/>
                <a:gd name="T33" fmla="*/ 90 h 158"/>
                <a:gd name="T34" fmla="*/ 6 w 45"/>
                <a:gd name="T35" fmla="*/ 88 h 158"/>
                <a:gd name="T36" fmla="*/ 6 w 45"/>
                <a:gd name="T37" fmla="*/ 9 h 158"/>
                <a:gd name="T38" fmla="*/ 8 w 45"/>
                <a:gd name="T39" fmla="*/ 7 h 158"/>
                <a:gd name="T40" fmla="*/ 37 w 45"/>
                <a:gd name="T41" fmla="*/ 7 h 158"/>
                <a:gd name="T42" fmla="*/ 39 w 45"/>
                <a:gd name="T43" fmla="*/ 9 h 158"/>
                <a:gd name="T44" fmla="*/ 39 w 45"/>
                <a:gd name="T45" fmla="*/ 8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5" h="158">
                  <a:moveTo>
                    <a:pt x="43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157"/>
                    <a:pt x="0" y="158"/>
                    <a:pt x="1" y="158"/>
                  </a:cubicBezTo>
                  <a:cubicBezTo>
                    <a:pt x="43" y="158"/>
                    <a:pt x="43" y="158"/>
                    <a:pt x="43" y="158"/>
                  </a:cubicBezTo>
                  <a:cubicBezTo>
                    <a:pt x="44" y="158"/>
                    <a:pt x="45" y="157"/>
                    <a:pt x="45" y="157"/>
                  </a:cubicBezTo>
                  <a:cubicBezTo>
                    <a:pt x="45" y="1"/>
                    <a:pt x="45" y="1"/>
                    <a:pt x="45" y="1"/>
                  </a:cubicBezTo>
                  <a:cubicBezTo>
                    <a:pt x="45" y="0"/>
                    <a:pt x="44" y="0"/>
                    <a:pt x="43" y="0"/>
                  </a:cubicBezTo>
                  <a:close/>
                  <a:moveTo>
                    <a:pt x="22" y="152"/>
                  </a:moveTo>
                  <a:cubicBezTo>
                    <a:pt x="16" y="152"/>
                    <a:pt x="11" y="147"/>
                    <a:pt x="11" y="141"/>
                  </a:cubicBezTo>
                  <a:cubicBezTo>
                    <a:pt x="11" y="135"/>
                    <a:pt x="16" y="131"/>
                    <a:pt x="22" y="131"/>
                  </a:cubicBezTo>
                  <a:cubicBezTo>
                    <a:pt x="28" y="131"/>
                    <a:pt x="33" y="135"/>
                    <a:pt x="33" y="141"/>
                  </a:cubicBezTo>
                  <a:cubicBezTo>
                    <a:pt x="33" y="147"/>
                    <a:pt x="28" y="152"/>
                    <a:pt x="22" y="152"/>
                  </a:cubicBezTo>
                  <a:close/>
                  <a:moveTo>
                    <a:pt x="39" y="88"/>
                  </a:moveTo>
                  <a:cubicBezTo>
                    <a:pt x="39" y="89"/>
                    <a:pt x="38" y="90"/>
                    <a:pt x="37" y="90"/>
                  </a:cubicBezTo>
                  <a:cubicBezTo>
                    <a:pt x="8" y="90"/>
                    <a:pt x="8" y="90"/>
                    <a:pt x="8" y="90"/>
                  </a:cubicBezTo>
                  <a:cubicBezTo>
                    <a:pt x="7" y="90"/>
                    <a:pt x="6" y="89"/>
                    <a:pt x="6" y="88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8"/>
                    <a:pt x="7" y="7"/>
                    <a:pt x="8" y="7"/>
                  </a:cubicBezTo>
                  <a:cubicBezTo>
                    <a:pt x="37" y="7"/>
                    <a:pt x="37" y="7"/>
                    <a:pt x="37" y="7"/>
                  </a:cubicBezTo>
                  <a:cubicBezTo>
                    <a:pt x="38" y="7"/>
                    <a:pt x="39" y="8"/>
                    <a:pt x="39" y="9"/>
                  </a:cubicBezTo>
                  <a:lnTo>
                    <a:pt x="39" y="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38"/>
            <p:cNvSpPr/>
            <p:nvPr/>
          </p:nvSpPr>
          <p:spPr bwMode="auto">
            <a:xfrm>
              <a:off x="5768975" y="3127375"/>
              <a:ext cx="69850" cy="19050"/>
            </a:xfrm>
            <a:custGeom>
              <a:avLst/>
              <a:gdLst>
                <a:gd name="T0" fmla="*/ 25 w 25"/>
                <a:gd name="T1" fmla="*/ 5 h 7"/>
                <a:gd name="T2" fmla="*/ 23 w 25"/>
                <a:gd name="T3" fmla="*/ 7 h 7"/>
                <a:gd name="T4" fmla="*/ 1 w 25"/>
                <a:gd name="T5" fmla="*/ 7 h 7"/>
                <a:gd name="T6" fmla="*/ 0 w 25"/>
                <a:gd name="T7" fmla="*/ 5 h 7"/>
                <a:gd name="T8" fmla="*/ 0 w 25"/>
                <a:gd name="T9" fmla="*/ 2 h 7"/>
                <a:gd name="T10" fmla="*/ 1 w 25"/>
                <a:gd name="T11" fmla="*/ 0 h 7"/>
                <a:gd name="T12" fmla="*/ 23 w 25"/>
                <a:gd name="T13" fmla="*/ 0 h 7"/>
                <a:gd name="T14" fmla="*/ 25 w 25"/>
                <a:gd name="T15" fmla="*/ 2 h 7"/>
                <a:gd name="T16" fmla="*/ 25 w 25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7">
                  <a:moveTo>
                    <a:pt x="25" y="5"/>
                  </a:moveTo>
                  <a:cubicBezTo>
                    <a:pt x="25" y="6"/>
                    <a:pt x="24" y="7"/>
                    <a:pt x="23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0"/>
                    <a:pt x="1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0"/>
                    <a:pt x="25" y="1"/>
                    <a:pt x="25" y="2"/>
                  </a:cubicBezTo>
                  <a:lnTo>
                    <a:pt x="25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39"/>
            <p:cNvSpPr/>
            <p:nvPr/>
          </p:nvSpPr>
          <p:spPr bwMode="auto">
            <a:xfrm>
              <a:off x="5768975" y="3152775"/>
              <a:ext cx="69850" cy="15875"/>
            </a:xfrm>
            <a:custGeom>
              <a:avLst/>
              <a:gdLst>
                <a:gd name="T0" fmla="*/ 25 w 25"/>
                <a:gd name="T1" fmla="*/ 4 h 6"/>
                <a:gd name="T2" fmla="*/ 23 w 25"/>
                <a:gd name="T3" fmla="*/ 6 h 6"/>
                <a:gd name="T4" fmla="*/ 1 w 25"/>
                <a:gd name="T5" fmla="*/ 6 h 6"/>
                <a:gd name="T6" fmla="*/ 0 w 25"/>
                <a:gd name="T7" fmla="*/ 4 h 6"/>
                <a:gd name="T8" fmla="*/ 0 w 25"/>
                <a:gd name="T9" fmla="*/ 1 h 6"/>
                <a:gd name="T10" fmla="*/ 1 w 25"/>
                <a:gd name="T11" fmla="*/ 0 h 6"/>
                <a:gd name="T12" fmla="*/ 23 w 25"/>
                <a:gd name="T13" fmla="*/ 0 h 6"/>
                <a:gd name="T14" fmla="*/ 25 w 25"/>
                <a:gd name="T15" fmla="*/ 1 h 6"/>
                <a:gd name="T16" fmla="*/ 25 w 25"/>
                <a:gd name="T1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6">
                  <a:moveTo>
                    <a:pt x="25" y="4"/>
                  </a:moveTo>
                  <a:cubicBezTo>
                    <a:pt x="25" y="5"/>
                    <a:pt x="24" y="6"/>
                    <a:pt x="23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0"/>
                    <a:pt x="25" y="0"/>
                    <a:pt x="25" y="1"/>
                  </a:cubicBezTo>
                  <a:lnTo>
                    <a:pt x="2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40"/>
            <p:cNvSpPr>
              <a:spLocks noEditPoints="1"/>
            </p:cNvSpPr>
            <p:nvPr/>
          </p:nvSpPr>
          <p:spPr bwMode="auto">
            <a:xfrm>
              <a:off x="5878513" y="3073400"/>
              <a:ext cx="319088" cy="450850"/>
            </a:xfrm>
            <a:custGeom>
              <a:avLst/>
              <a:gdLst>
                <a:gd name="T0" fmla="*/ 38 w 113"/>
                <a:gd name="T1" fmla="*/ 0 h 160"/>
                <a:gd name="T2" fmla="*/ 1 w 113"/>
                <a:gd name="T3" fmla="*/ 19 h 160"/>
                <a:gd name="T4" fmla="*/ 0 w 113"/>
                <a:gd name="T5" fmla="*/ 21 h 160"/>
                <a:gd name="T6" fmla="*/ 72 w 113"/>
                <a:gd name="T7" fmla="*/ 159 h 160"/>
                <a:gd name="T8" fmla="*/ 74 w 113"/>
                <a:gd name="T9" fmla="*/ 160 h 160"/>
                <a:gd name="T10" fmla="*/ 112 w 113"/>
                <a:gd name="T11" fmla="*/ 141 h 160"/>
                <a:gd name="T12" fmla="*/ 112 w 113"/>
                <a:gd name="T13" fmla="*/ 139 h 160"/>
                <a:gd name="T14" fmla="*/ 40 w 113"/>
                <a:gd name="T15" fmla="*/ 1 h 160"/>
                <a:gd name="T16" fmla="*/ 38 w 113"/>
                <a:gd name="T17" fmla="*/ 0 h 160"/>
                <a:gd name="T18" fmla="*/ 90 w 113"/>
                <a:gd name="T19" fmla="*/ 145 h 160"/>
                <a:gd name="T20" fmla="*/ 75 w 113"/>
                <a:gd name="T21" fmla="*/ 141 h 160"/>
                <a:gd name="T22" fmla="*/ 80 w 113"/>
                <a:gd name="T23" fmla="*/ 126 h 160"/>
                <a:gd name="T24" fmla="*/ 95 w 113"/>
                <a:gd name="T25" fmla="*/ 131 h 160"/>
                <a:gd name="T26" fmla="*/ 90 w 113"/>
                <a:gd name="T27" fmla="*/ 145 h 160"/>
                <a:gd name="T28" fmla="*/ 75 w 113"/>
                <a:gd name="T29" fmla="*/ 80 h 160"/>
                <a:gd name="T30" fmla="*/ 75 w 113"/>
                <a:gd name="T31" fmla="*/ 83 h 160"/>
                <a:gd name="T32" fmla="*/ 48 w 113"/>
                <a:gd name="T33" fmla="*/ 96 h 160"/>
                <a:gd name="T34" fmla="*/ 46 w 113"/>
                <a:gd name="T35" fmla="*/ 95 h 160"/>
                <a:gd name="T36" fmla="*/ 9 w 113"/>
                <a:gd name="T37" fmla="*/ 25 h 160"/>
                <a:gd name="T38" fmla="*/ 10 w 113"/>
                <a:gd name="T39" fmla="*/ 23 h 160"/>
                <a:gd name="T40" fmla="*/ 36 w 113"/>
                <a:gd name="T41" fmla="*/ 10 h 160"/>
                <a:gd name="T42" fmla="*/ 38 w 113"/>
                <a:gd name="T43" fmla="*/ 10 h 160"/>
                <a:gd name="T44" fmla="*/ 75 w 113"/>
                <a:gd name="T45" fmla="*/ 8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13" h="160">
                  <a:moveTo>
                    <a:pt x="38" y="0"/>
                  </a:moveTo>
                  <a:cubicBezTo>
                    <a:pt x="1" y="19"/>
                    <a:pt x="1" y="19"/>
                    <a:pt x="1" y="19"/>
                  </a:cubicBezTo>
                  <a:cubicBezTo>
                    <a:pt x="0" y="19"/>
                    <a:pt x="0" y="20"/>
                    <a:pt x="0" y="21"/>
                  </a:cubicBezTo>
                  <a:cubicBezTo>
                    <a:pt x="72" y="159"/>
                    <a:pt x="72" y="159"/>
                    <a:pt x="72" y="159"/>
                  </a:cubicBezTo>
                  <a:cubicBezTo>
                    <a:pt x="73" y="160"/>
                    <a:pt x="74" y="160"/>
                    <a:pt x="74" y="160"/>
                  </a:cubicBezTo>
                  <a:cubicBezTo>
                    <a:pt x="112" y="141"/>
                    <a:pt x="112" y="141"/>
                    <a:pt x="112" y="141"/>
                  </a:cubicBezTo>
                  <a:cubicBezTo>
                    <a:pt x="112" y="140"/>
                    <a:pt x="113" y="139"/>
                    <a:pt x="112" y="139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0"/>
                    <a:pt x="39" y="0"/>
                    <a:pt x="38" y="0"/>
                  </a:cubicBezTo>
                  <a:close/>
                  <a:moveTo>
                    <a:pt x="90" y="145"/>
                  </a:moveTo>
                  <a:cubicBezTo>
                    <a:pt x="85" y="148"/>
                    <a:pt x="78" y="146"/>
                    <a:pt x="75" y="141"/>
                  </a:cubicBezTo>
                  <a:cubicBezTo>
                    <a:pt x="73" y="135"/>
                    <a:pt x="75" y="129"/>
                    <a:pt x="80" y="126"/>
                  </a:cubicBezTo>
                  <a:cubicBezTo>
                    <a:pt x="86" y="123"/>
                    <a:pt x="92" y="125"/>
                    <a:pt x="95" y="131"/>
                  </a:cubicBezTo>
                  <a:cubicBezTo>
                    <a:pt x="98" y="136"/>
                    <a:pt x="96" y="142"/>
                    <a:pt x="90" y="145"/>
                  </a:cubicBezTo>
                  <a:close/>
                  <a:moveTo>
                    <a:pt x="75" y="80"/>
                  </a:moveTo>
                  <a:cubicBezTo>
                    <a:pt x="76" y="81"/>
                    <a:pt x="75" y="82"/>
                    <a:pt x="75" y="83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7" y="96"/>
                    <a:pt x="47" y="96"/>
                    <a:pt x="46" y="95"/>
                  </a:cubicBezTo>
                  <a:cubicBezTo>
                    <a:pt x="9" y="25"/>
                    <a:pt x="9" y="25"/>
                    <a:pt x="9" y="25"/>
                  </a:cubicBezTo>
                  <a:cubicBezTo>
                    <a:pt x="9" y="24"/>
                    <a:pt x="9" y="23"/>
                    <a:pt x="10" y="23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9"/>
                    <a:pt x="38" y="10"/>
                    <a:pt x="38" y="10"/>
                  </a:cubicBezTo>
                  <a:lnTo>
                    <a:pt x="75" y="8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41"/>
            <p:cNvSpPr/>
            <p:nvPr/>
          </p:nvSpPr>
          <p:spPr bwMode="auto">
            <a:xfrm>
              <a:off x="5926138" y="3132138"/>
              <a:ext cx="71438" cy="46037"/>
            </a:xfrm>
            <a:custGeom>
              <a:avLst/>
              <a:gdLst>
                <a:gd name="T0" fmla="*/ 24 w 25"/>
                <a:gd name="T1" fmla="*/ 4 h 16"/>
                <a:gd name="T2" fmla="*/ 24 w 25"/>
                <a:gd name="T3" fmla="*/ 6 h 16"/>
                <a:gd name="T4" fmla="*/ 4 w 25"/>
                <a:gd name="T5" fmla="*/ 15 h 16"/>
                <a:gd name="T6" fmla="*/ 2 w 25"/>
                <a:gd name="T7" fmla="*/ 15 h 16"/>
                <a:gd name="T8" fmla="*/ 1 w 25"/>
                <a:gd name="T9" fmla="*/ 12 h 16"/>
                <a:gd name="T10" fmla="*/ 1 w 25"/>
                <a:gd name="T11" fmla="*/ 10 h 16"/>
                <a:gd name="T12" fmla="*/ 21 w 25"/>
                <a:gd name="T13" fmla="*/ 0 h 16"/>
                <a:gd name="T14" fmla="*/ 23 w 25"/>
                <a:gd name="T15" fmla="*/ 1 h 16"/>
                <a:gd name="T16" fmla="*/ 24 w 25"/>
                <a:gd name="T1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6">
                  <a:moveTo>
                    <a:pt x="24" y="4"/>
                  </a:moveTo>
                  <a:cubicBezTo>
                    <a:pt x="25" y="4"/>
                    <a:pt x="24" y="5"/>
                    <a:pt x="24" y="6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6"/>
                    <a:pt x="3" y="16"/>
                    <a:pt x="2" y="15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1"/>
                    <a:pt x="1" y="10"/>
                    <a:pt x="1" y="1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2" y="0"/>
                    <a:pt x="23" y="1"/>
                  </a:cubicBezTo>
                  <a:lnTo>
                    <a:pt x="2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42"/>
            <p:cNvSpPr/>
            <p:nvPr/>
          </p:nvSpPr>
          <p:spPr bwMode="auto">
            <a:xfrm>
              <a:off x="5937250" y="3152775"/>
              <a:ext cx="71438" cy="44450"/>
            </a:xfrm>
            <a:custGeom>
              <a:avLst/>
              <a:gdLst>
                <a:gd name="T0" fmla="*/ 24 w 25"/>
                <a:gd name="T1" fmla="*/ 4 h 16"/>
                <a:gd name="T2" fmla="*/ 24 w 25"/>
                <a:gd name="T3" fmla="*/ 6 h 16"/>
                <a:gd name="T4" fmla="*/ 4 w 25"/>
                <a:gd name="T5" fmla="*/ 16 h 16"/>
                <a:gd name="T6" fmla="*/ 2 w 25"/>
                <a:gd name="T7" fmla="*/ 15 h 16"/>
                <a:gd name="T8" fmla="*/ 1 w 25"/>
                <a:gd name="T9" fmla="*/ 12 h 16"/>
                <a:gd name="T10" fmla="*/ 1 w 25"/>
                <a:gd name="T11" fmla="*/ 10 h 16"/>
                <a:gd name="T12" fmla="*/ 21 w 25"/>
                <a:gd name="T13" fmla="*/ 0 h 16"/>
                <a:gd name="T14" fmla="*/ 23 w 25"/>
                <a:gd name="T15" fmla="*/ 1 h 16"/>
                <a:gd name="T16" fmla="*/ 24 w 25"/>
                <a:gd name="T17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5" h="16">
                  <a:moveTo>
                    <a:pt x="24" y="4"/>
                  </a:moveTo>
                  <a:cubicBezTo>
                    <a:pt x="25" y="5"/>
                    <a:pt x="24" y="5"/>
                    <a:pt x="24" y="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6"/>
                    <a:pt x="3" y="16"/>
                    <a:pt x="2" y="15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0" y="11"/>
                    <a:pt x="1" y="11"/>
                    <a:pt x="1" y="1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2" y="0"/>
                    <a:pt x="23" y="1"/>
                  </a:cubicBezTo>
                  <a:lnTo>
                    <a:pt x="2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>
              <a:defPPr>
                <a:defRPr lang="zh-CN"/>
              </a:defPPr>
              <a:lvl1pPr marL="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80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9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835" algn="l" defTabSz="685800" rtl="0" eaLnBrk="1" latinLnBrk="0" hangingPunct="1">
                <a:defRPr sz="135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65" name="文本框 1"/>
          <p:cNvSpPr txBox="1"/>
          <p:nvPr/>
        </p:nvSpPr>
        <p:spPr>
          <a:xfrm>
            <a:off x="6384258" y="2210388"/>
            <a:ext cx="3927042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80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9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835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6600" b="1" dirty="0">
                <a:solidFill>
                  <a:srgbClr val="C814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感谢</a:t>
            </a:r>
            <a:r>
              <a:rPr lang="zh-CN" altLang="en-US" sz="6600" b="1" dirty="0" smtClean="0">
                <a:solidFill>
                  <a:srgbClr val="C8141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指导 </a:t>
            </a:r>
            <a:endParaRPr lang="zh-CN" altLang="en-US" sz="6600" b="1" dirty="0">
              <a:solidFill>
                <a:srgbClr val="C8141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36"/>
          <p:cNvSpPr txBox="1">
            <a:spLocks noChangeArrowheads="1"/>
          </p:cNvSpPr>
          <p:nvPr/>
        </p:nvSpPr>
        <p:spPr bwMode="auto">
          <a:xfrm>
            <a:off x="6457688" y="3325936"/>
            <a:ext cx="3414446" cy="251460"/>
          </a:xfrm>
          <a:prstGeom prst="rect">
            <a:avLst/>
          </a:prstGeom>
          <a:solidFill>
            <a:srgbClr val="C8141D"/>
          </a:solidFill>
          <a:ln>
            <a:noFill/>
          </a:ln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10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THE  PROFESSIONNAL  BUSINESS  TEMPALTE</a:t>
            </a:r>
          </a:p>
        </p:txBody>
      </p:sp>
      <p:grpSp>
        <p:nvGrpSpPr>
          <p:cNvPr id="67" name="组合 66"/>
          <p:cNvGrpSpPr/>
          <p:nvPr/>
        </p:nvGrpSpPr>
        <p:grpSpPr>
          <a:xfrm>
            <a:off x="6457688" y="3863586"/>
            <a:ext cx="2228284" cy="425647"/>
            <a:chOff x="4654427" y="4718860"/>
            <a:chExt cx="1663809" cy="317821"/>
          </a:xfrm>
        </p:grpSpPr>
        <p:grpSp>
          <p:nvGrpSpPr>
            <p:cNvPr id="68" name="组合 67"/>
            <p:cNvGrpSpPr/>
            <p:nvPr/>
          </p:nvGrpSpPr>
          <p:grpSpPr>
            <a:xfrm>
              <a:off x="4654427" y="4718860"/>
              <a:ext cx="276971" cy="276971"/>
              <a:chOff x="3725237" y="4930504"/>
              <a:chExt cx="531780" cy="531780"/>
            </a:xfrm>
          </p:grpSpPr>
          <p:sp>
            <p:nvSpPr>
              <p:cNvPr id="70" name="圆角矩形 2"/>
              <p:cNvSpPr/>
              <p:nvPr/>
            </p:nvSpPr>
            <p:spPr>
              <a:xfrm>
                <a:off x="3725237" y="4930504"/>
                <a:ext cx="531780" cy="531780"/>
              </a:xfrm>
              <a:prstGeom prst="ellipse">
                <a:avLst/>
              </a:prstGeom>
              <a:solidFill>
                <a:srgbClr val="C8001D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71" name="student-graduation-cap-shape_52041"/>
              <p:cNvSpPr>
                <a:spLocks noChangeAspect="1"/>
              </p:cNvSpPr>
              <p:nvPr/>
            </p:nvSpPr>
            <p:spPr bwMode="auto">
              <a:xfrm>
                <a:off x="3875605" y="5054575"/>
                <a:ext cx="219840" cy="264806"/>
              </a:xfrm>
              <a:custGeom>
                <a:avLst/>
                <a:gdLst>
                  <a:gd name="connsiteX0" fmla="*/ 56671 w 279400"/>
                  <a:gd name="connsiteY0" fmla="*/ 192087 h 336550"/>
                  <a:gd name="connsiteX1" fmla="*/ 224047 w 279400"/>
                  <a:gd name="connsiteY1" fmla="*/ 192087 h 336550"/>
                  <a:gd name="connsiteX2" fmla="*/ 279400 w 279400"/>
                  <a:gd name="connsiteY2" fmla="*/ 247752 h 336550"/>
                  <a:gd name="connsiteX3" fmla="*/ 279400 w 279400"/>
                  <a:gd name="connsiteY3" fmla="*/ 336550 h 336550"/>
                  <a:gd name="connsiteX4" fmla="*/ 176602 w 279400"/>
                  <a:gd name="connsiteY4" fmla="*/ 336550 h 336550"/>
                  <a:gd name="connsiteX5" fmla="*/ 158151 w 279400"/>
                  <a:gd name="connsiteY5" fmla="*/ 245101 h 336550"/>
                  <a:gd name="connsiteX6" fmla="*/ 151562 w 279400"/>
                  <a:gd name="connsiteY6" fmla="*/ 239800 h 336550"/>
                  <a:gd name="connsiteX7" fmla="*/ 167377 w 279400"/>
                  <a:gd name="connsiteY7" fmla="*/ 213293 h 336550"/>
                  <a:gd name="connsiteX8" fmla="*/ 167377 w 279400"/>
                  <a:gd name="connsiteY8" fmla="*/ 209317 h 336550"/>
                  <a:gd name="connsiteX9" fmla="*/ 163423 w 279400"/>
                  <a:gd name="connsiteY9" fmla="*/ 207991 h 336550"/>
                  <a:gd name="connsiteX10" fmla="*/ 121249 w 279400"/>
                  <a:gd name="connsiteY10" fmla="*/ 207991 h 336550"/>
                  <a:gd name="connsiteX11" fmla="*/ 118613 w 279400"/>
                  <a:gd name="connsiteY11" fmla="*/ 209317 h 336550"/>
                  <a:gd name="connsiteX12" fmla="*/ 118613 w 279400"/>
                  <a:gd name="connsiteY12" fmla="*/ 213293 h 336550"/>
                  <a:gd name="connsiteX13" fmla="*/ 134429 w 279400"/>
                  <a:gd name="connsiteY13" fmla="*/ 239800 h 336550"/>
                  <a:gd name="connsiteX14" fmla="*/ 126521 w 279400"/>
                  <a:gd name="connsiteY14" fmla="*/ 245101 h 336550"/>
                  <a:gd name="connsiteX15" fmla="*/ 110706 w 279400"/>
                  <a:gd name="connsiteY15" fmla="*/ 336550 h 336550"/>
                  <a:gd name="connsiteX16" fmla="*/ 0 w 279400"/>
                  <a:gd name="connsiteY16" fmla="*/ 336550 h 336550"/>
                  <a:gd name="connsiteX17" fmla="*/ 0 w 279400"/>
                  <a:gd name="connsiteY17" fmla="*/ 247752 h 336550"/>
                  <a:gd name="connsiteX18" fmla="*/ 56671 w 279400"/>
                  <a:gd name="connsiteY18" fmla="*/ 192087 h 336550"/>
                  <a:gd name="connsiteX19" fmla="*/ 138907 w 279400"/>
                  <a:gd name="connsiteY19" fmla="*/ 0 h 336550"/>
                  <a:gd name="connsiteX20" fmla="*/ 219076 w 279400"/>
                  <a:gd name="connsiteY20" fmla="*/ 80169 h 336550"/>
                  <a:gd name="connsiteX21" fmla="*/ 138907 w 279400"/>
                  <a:gd name="connsiteY21" fmla="*/ 160338 h 336550"/>
                  <a:gd name="connsiteX22" fmla="*/ 58738 w 279400"/>
                  <a:gd name="connsiteY22" fmla="*/ 80169 h 336550"/>
                  <a:gd name="connsiteX23" fmla="*/ 138907 w 279400"/>
                  <a:gd name="connsiteY23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79400" h="336550">
                    <a:moveTo>
                      <a:pt x="56671" y="192087"/>
                    </a:moveTo>
                    <a:cubicBezTo>
                      <a:pt x="56671" y="192087"/>
                      <a:pt x="56671" y="192087"/>
                      <a:pt x="224047" y="192087"/>
                    </a:cubicBezTo>
                    <a:cubicBezTo>
                      <a:pt x="254360" y="192087"/>
                      <a:pt x="279400" y="217269"/>
                      <a:pt x="279400" y="247752"/>
                    </a:cubicBezTo>
                    <a:cubicBezTo>
                      <a:pt x="279400" y="247752"/>
                      <a:pt x="279400" y="247752"/>
                      <a:pt x="279400" y="336550"/>
                    </a:cubicBezTo>
                    <a:cubicBezTo>
                      <a:pt x="279400" y="336550"/>
                      <a:pt x="279400" y="336550"/>
                      <a:pt x="176602" y="336550"/>
                    </a:cubicBezTo>
                    <a:cubicBezTo>
                      <a:pt x="176602" y="336550"/>
                      <a:pt x="176602" y="336550"/>
                      <a:pt x="158151" y="245101"/>
                    </a:cubicBezTo>
                    <a:cubicBezTo>
                      <a:pt x="158151" y="242450"/>
                      <a:pt x="154197" y="239800"/>
                      <a:pt x="151562" y="239800"/>
                    </a:cubicBezTo>
                    <a:cubicBezTo>
                      <a:pt x="151562" y="239800"/>
                      <a:pt x="151562" y="239800"/>
                      <a:pt x="167377" y="213293"/>
                    </a:cubicBezTo>
                    <a:cubicBezTo>
                      <a:pt x="167377" y="211967"/>
                      <a:pt x="167377" y="210642"/>
                      <a:pt x="167377" y="209317"/>
                    </a:cubicBezTo>
                    <a:cubicBezTo>
                      <a:pt x="166059" y="207991"/>
                      <a:pt x="164741" y="207991"/>
                      <a:pt x="163423" y="207991"/>
                    </a:cubicBezTo>
                    <a:cubicBezTo>
                      <a:pt x="163423" y="207991"/>
                      <a:pt x="163423" y="207991"/>
                      <a:pt x="121249" y="207991"/>
                    </a:cubicBezTo>
                    <a:cubicBezTo>
                      <a:pt x="119931" y="207991"/>
                      <a:pt x="118613" y="207991"/>
                      <a:pt x="118613" y="209317"/>
                    </a:cubicBezTo>
                    <a:cubicBezTo>
                      <a:pt x="117296" y="210642"/>
                      <a:pt x="117296" y="211967"/>
                      <a:pt x="118613" y="213293"/>
                    </a:cubicBezTo>
                    <a:cubicBezTo>
                      <a:pt x="118613" y="213293"/>
                      <a:pt x="118613" y="213293"/>
                      <a:pt x="134429" y="239800"/>
                    </a:cubicBezTo>
                    <a:cubicBezTo>
                      <a:pt x="130475" y="239800"/>
                      <a:pt x="127839" y="242450"/>
                      <a:pt x="126521" y="245101"/>
                    </a:cubicBezTo>
                    <a:cubicBezTo>
                      <a:pt x="126521" y="245101"/>
                      <a:pt x="126521" y="245101"/>
                      <a:pt x="110706" y="336550"/>
                    </a:cubicBezTo>
                    <a:cubicBezTo>
                      <a:pt x="110706" y="336550"/>
                      <a:pt x="110706" y="336550"/>
                      <a:pt x="0" y="336550"/>
                    </a:cubicBezTo>
                    <a:cubicBezTo>
                      <a:pt x="0" y="336550"/>
                      <a:pt x="0" y="336550"/>
                      <a:pt x="0" y="247752"/>
                    </a:cubicBezTo>
                    <a:cubicBezTo>
                      <a:pt x="0" y="217269"/>
                      <a:pt x="25040" y="192087"/>
                      <a:pt x="56671" y="192087"/>
                    </a:cubicBezTo>
                    <a:close/>
                    <a:moveTo>
                      <a:pt x="138907" y="0"/>
                    </a:moveTo>
                    <a:cubicBezTo>
                      <a:pt x="183183" y="0"/>
                      <a:pt x="219076" y="35893"/>
                      <a:pt x="219076" y="80169"/>
                    </a:cubicBezTo>
                    <a:cubicBezTo>
                      <a:pt x="219076" y="124445"/>
                      <a:pt x="183183" y="160338"/>
                      <a:pt x="138907" y="160338"/>
                    </a:cubicBezTo>
                    <a:cubicBezTo>
                      <a:pt x="94631" y="160338"/>
                      <a:pt x="58738" y="124445"/>
                      <a:pt x="58738" y="80169"/>
                    </a:cubicBezTo>
                    <a:cubicBezTo>
                      <a:pt x="58738" y="35893"/>
                      <a:pt x="94631" y="0"/>
                      <a:pt x="138907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69" name="文本框 22"/>
            <p:cNvSpPr txBox="1"/>
            <p:nvPr/>
          </p:nvSpPr>
          <p:spPr>
            <a:xfrm>
              <a:off x="4925563" y="4806871"/>
              <a:ext cx="1392673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汇报人：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474865" y="3900635"/>
            <a:ext cx="2700141" cy="388598"/>
            <a:chOff x="6395842" y="4718860"/>
            <a:chExt cx="2016134" cy="290158"/>
          </a:xfrm>
        </p:grpSpPr>
        <p:grpSp>
          <p:nvGrpSpPr>
            <p:cNvPr id="73" name="组合 72"/>
            <p:cNvGrpSpPr/>
            <p:nvPr/>
          </p:nvGrpSpPr>
          <p:grpSpPr>
            <a:xfrm>
              <a:off x="6395842" y="4718860"/>
              <a:ext cx="276971" cy="276971"/>
              <a:chOff x="6392770" y="4930504"/>
              <a:chExt cx="531780" cy="531780"/>
            </a:xfrm>
          </p:grpSpPr>
          <p:sp>
            <p:nvSpPr>
              <p:cNvPr id="75" name="圆角矩形 2"/>
              <p:cNvSpPr/>
              <p:nvPr/>
            </p:nvSpPr>
            <p:spPr>
              <a:xfrm>
                <a:off x="6392770" y="4930504"/>
                <a:ext cx="531780" cy="531780"/>
              </a:xfrm>
              <a:prstGeom prst="ellipse">
                <a:avLst/>
              </a:prstGeom>
              <a:solidFill>
                <a:srgbClr val="C8001D"/>
              </a:solidFill>
              <a:ln w="25400" cap="flat" cmpd="sng" algn="ctr">
                <a:noFill/>
                <a:prstDash val="solid"/>
                <a:miter lim="800000"/>
              </a:ln>
              <a:effectLst>
                <a:outerShdw blurRad="177800" dist="101600" dir="8100000" algn="tr" rotWithShape="0">
                  <a:prstClr val="black">
                    <a:alpha val="30000"/>
                  </a:prstClr>
                </a:outerShdw>
              </a:effectLst>
            </p:spPr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76" name="student-graduation-cap-shape_52041"/>
              <p:cNvSpPr>
                <a:spLocks noChangeAspect="1"/>
              </p:cNvSpPr>
              <p:nvPr/>
            </p:nvSpPr>
            <p:spPr bwMode="auto">
              <a:xfrm>
                <a:off x="6527005" y="5064598"/>
                <a:ext cx="256066" cy="264808"/>
              </a:xfrm>
              <a:custGeom>
                <a:avLst/>
                <a:gdLst>
                  <a:gd name="connsiteX0" fmla="*/ 233363 w 325438"/>
                  <a:gd name="connsiteY0" fmla="*/ 249238 h 336550"/>
                  <a:gd name="connsiteX1" fmla="*/ 279401 w 325438"/>
                  <a:gd name="connsiteY1" fmla="*/ 249238 h 336550"/>
                  <a:gd name="connsiteX2" fmla="*/ 279401 w 325438"/>
                  <a:gd name="connsiteY2" fmla="*/ 290513 h 336550"/>
                  <a:gd name="connsiteX3" fmla="*/ 233363 w 325438"/>
                  <a:gd name="connsiteY3" fmla="*/ 290513 h 336550"/>
                  <a:gd name="connsiteX4" fmla="*/ 171450 w 325438"/>
                  <a:gd name="connsiteY4" fmla="*/ 249238 h 336550"/>
                  <a:gd name="connsiteX5" fmla="*/ 217488 w 325438"/>
                  <a:gd name="connsiteY5" fmla="*/ 249238 h 336550"/>
                  <a:gd name="connsiteX6" fmla="*/ 217488 w 325438"/>
                  <a:gd name="connsiteY6" fmla="*/ 290513 h 336550"/>
                  <a:gd name="connsiteX7" fmla="*/ 171450 w 325438"/>
                  <a:gd name="connsiteY7" fmla="*/ 290513 h 336550"/>
                  <a:gd name="connsiteX8" fmla="*/ 107950 w 325438"/>
                  <a:gd name="connsiteY8" fmla="*/ 249238 h 336550"/>
                  <a:gd name="connsiteX9" fmla="*/ 155575 w 325438"/>
                  <a:gd name="connsiteY9" fmla="*/ 249238 h 336550"/>
                  <a:gd name="connsiteX10" fmla="*/ 155575 w 325438"/>
                  <a:gd name="connsiteY10" fmla="*/ 290513 h 336550"/>
                  <a:gd name="connsiteX11" fmla="*/ 107950 w 325438"/>
                  <a:gd name="connsiteY11" fmla="*/ 290513 h 336550"/>
                  <a:gd name="connsiteX12" fmla="*/ 46038 w 325438"/>
                  <a:gd name="connsiteY12" fmla="*/ 249238 h 336550"/>
                  <a:gd name="connsiteX13" fmla="*/ 93663 w 325438"/>
                  <a:gd name="connsiteY13" fmla="*/ 249238 h 336550"/>
                  <a:gd name="connsiteX14" fmla="*/ 93663 w 325438"/>
                  <a:gd name="connsiteY14" fmla="*/ 290513 h 336550"/>
                  <a:gd name="connsiteX15" fmla="*/ 46038 w 325438"/>
                  <a:gd name="connsiteY15" fmla="*/ 290513 h 336550"/>
                  <a:gd name="connsiteX16" fmla="*/ 233363 w 325438"/>
                  <a:gd name="connsiteY16" fmla="*/ 195263 h 336550"/>
                  <a:gd name="connsiteX17" fmla="*/ 279401 w 325438"/>
                  <a:gd name="connsiteY17" fmla="*/ 195263 h 336550"/>
                  <a:gd name="connsiteX18" fmla="*/ 279401 w 325438"/>
                  <a:gd name="connsiteY18" fmla="*/ 234951 h 336550"/>
                  <a:gd name="connsiteX19" fmla="*/ 233363 w 325438"/>
                  <a:gd name="connsiteY19" fmla="*/ 234951 h 336550"/>
                  <a:gd name="connsiteX20" fmla="*/ 171450 w 325438"/>
                  <a:gd name="connsiteY20" fmla="*/ 195263 h 336550"/>
                  <a:gd name="connsiteX21" fmla="*/ 217488 w 325438"/>
                  <a:gd name="connsiteY21" fmla="*/ 195263 h 336550"/>
                  <a:gd name="connsiteX22" fmla="*/ 217488 w 325438"/>
                  <a:gd name="connsiteY22" fmla="*/ 234951 h 336550"/>
                  <a:gd name="connsiteX23" fmla="*/ 171450 w 325438"/>
                  <a:gd name="connsiteY23" fmla="*/ 234951 h 336550"/>
                  <a:gd name="connsiteX24" fmla="*/ 107950 w 325438"/>
                  <a:gd name="connsiteY24" fmla="*/ 195263 h 336550"/>
                  <a:gd name="connsiteX25" fmla="*/ 155575 w 325438"/>
                  <a:gd name="connsiteY25" fmla="*/ 195263 h 336550"/>
                  <a:gd name="connsiteX26" fmla="*/ 155575 w 325438"/>
                  <a:gd name="connsiteY26" fmla="*/ 234951 h 336550"/>
                  <a:gd name="connsiteX27" fmla="*/ 107950 w 325438"/>
                  <a:gd name="connsiteY27" fmla="*/ 234951 h 336550"/>
                  <a:gd name="connsiteX28" fmla="*/ 46038 w 325438"/>
                  <a:gd name="connsiteY28" fmla="*/ 195263 h 336550"/>
                  <a:gd name="connsiteX29" fmla="*/ 93663 w 325438"/>
                  <a:gd name="connsiteY29" fmla="*/ 195263 h 336550"/>
                  <a:gd name="connsiteX30" fmla="*/ 93663 w 325438"/>
                  <a:gd name="connsiteY30" fmla="*/ 234951 h 336550"/>
                  <a:gd name="connsiteX31" fmla="*/ 46038 w 325438"/>
                  <a:gd name="connsiteY31" fmla="*/ 234951 h 336550"/>
                  <a:gd name="connsiteX32" fmla="*/ 233363 w 325438"/>
                  <a:gd name="connsiteY32" fmla="*/ 139700 h 336550"/>
                  <a:gd name="connsiteX33" fmla="*/ 279401 w 325438"/>
                  <a:gd name="connsiteY33" fmla="*/ 139700 h 336550"/>
                  <a:gd name="connsiteX34" fmla="*/ 279401 w 325438"/>
                  <a:gd name="connsiteY34" fmla="*/ 180975 h 336550"/>
                  <a:gd name="connsiteX35" fmla="*/ 233363 w 325438"/>
                  <a:gd name="connsiteY35" fmla="*/ 180975 h 336550"/>
                  <a:gd name="connsiteX36" fmla="*/ 171450 w 325438"/>
                  <a:gd name="connsiteY36" fmla="*/ 139700 h 336550"/>
                  <a:gd name="connsiteX37" fmla="*/ 217488 w 325438"/>
                  <a:gd name="connsiteY37" fmla="*/ 139700 h 336550"/>
                  <a:gd name="connsiteX38" fmla="*/ 217488 w 325438"/>
                  <a:gd name="connsiteY38" fmla="*/ 180975 h 336550"/>
                  <a:gd name="connsiteX39" fmla="*/ 171450 w 325438"/>
                  <a:gd name="connsiteY39" fmla="*/ 180975 h 336550"/>
                  <a:gd name="connsiteX40" fmla="*/ 107950 w 325438"/>
                  <a:gd name="connsiteY40" fmla="*/ 139700 h 336550"/>
                  <a:gd name="connsiteX41" fmla="*/ 155575 w 325438"/>
                  <a:gd name="connsiteY41" fmla="*/ 139700 h 336550"/>
                  <a:gd name="connsiteX42" fmla="*/ 155575 w 325438"/>
                  <a:gd name="connsiteY42" fmla="*/ 180975 h 336550"/>
                  <a:gd name="connsiteX43" fmla="*/ 107950 w 325438"/>
                  <a:gd name="connsiteY43" fmla="*/ 180975 h 336550"/>
                  <a:gd name="connsiteX44" fmla="*/ 49167 w 325438"/>
                  <a:gd name="connsiteY44" fmla="*/ 38100 h 336550"/>
                  <a:gd name="connsiteX45" fmla="*/ 25400 w 325438"/>
                  <a:gd name="connsiteY45" fmla="*/ 61753 h 336550"/>
                  <a:gd name="connsiteX46" fmla="*/ 25400 w 325438"/>
                  <a:gd name="connsiteY46" fmla="*/ 289085 h 336550"/>
                  <a:gd name="connsiteX47" fmla="*/ 49167 w 325438"/>
                  <a:gd name="connsiteY47" fmla="*/ 312738 h 336550"/>
                  <a:gd name="connsiteX48" fmla="*/ 276271 w 325438"/>
                  <a:gd name="connsiteY48" fmla="*/ 312738 h 336550"/>
                  <a:gd name="connsiteX49" fmla="*/ 300038 w 325438"/>
                  <a:gd name="connsiteY49" fmla="*/ 289085 h 336550"/>
                  <a:gd name="connsiteX50" fmla="*/ 300038 w 325438"/>
                  <a:gd name="connsiteY50" fmla="*/ 61753 h 336550"/>
                  <a:gd name="connsiteX51" fmla="*/ 276271 w 325438"/>
                  <a:gd name="connsiteY51" fmla="*/ 38100 h 336550"/>
                  <a:gd name="connsiteX52" fmla="*/ 269669 w 325438"/>
                  <a:gd name="connsiteY52" fmla="*/ 38100 h 336550"/>
                  <a:gd name="connsiteX53" fmla="*/ 269669 w 325438"/>
                  <a:gd name="connsiteY53" fmla="*/ 63067 h 336550"/>
                  <a:gd name="connsiteX54" fmla="*/ 276271 w 325438"/>
                  <a:gd name="connsiteY54" fmla="*/ 74894 h 336550"/>
                  <a:gd name="connsiteX55" fmla="*/ 260427 w 325438"/>
                  <a:gd name="connsiteY55" fmla="*/ 90662 h 336550"/>
                  <a:gd name="connsiteX56" fmla="*/ 244582 w 325438"/>
                  <a:gd name="connsiteY56" fmla="*/ 74894 h 336550"/>
                  <a:gd name="connsiteX57" fmla="*/ 249864 w 325438"/>
                  <a:gd name="connsiteY57" fmla="*/ 63067 h 336550"/>
                  <a:gd name="connsiteX58" fmla="*/ 249864 w 325438"/>
                  <a:gd name="connsiteY58" fmla="*/ 38100 h 336550"/>
                  <a:gd name="connsiteX59" fmla="*/ 231379 w 325438"/>
                  <a:gd name="connsiteY59" fmla="*/ 38100 h 336550"/>
                  <a:gd name="connsiteX60" fmla="*/ 231379 w 325438"/>
                  <a:gd name="connsiteY60" fmla="*/ 63067 h 336550"/>
                  <a:gd name="connsiteX61" fmla="*/ 236660 w 325438"/>
                  <a:gd name="connsiteY61" fmla="*/ 74894 h 336550"/>
                  <a:gd name="connsiteX62" fmla="*/ 220816 w 325438"/>
                  <a:gd name="connsiteY62" fmla="*/ 90662 h 336550"/>
                  <a:gd name="connsiteX63" fmla="*/ 204971 w 325438"/>
                  <a:gd name="connsiteY63" fmla="*/ 74894 h 336550"/>
                  <a:gd name="connsiteX64" fmla="*/ 210253 w 325438"/>
                  <a:gd name="connsiteY64" fmla="*/ 63067 h 336550"/>
                  <a:gd name="connsiteX65" fmla="*/ 210253 w 325438"/>
                  <a:gd name="connsiteY65" fmla="*/ 38100 h 336550"/>
                  <a:gd name="connsiteX66" fmla="*/ 191767 w 325438"/>
                  <a:gd name="connsiteY66" fmla="*/ 38100 h 336550"/>
                  <a:gd name="connsiteX67" fmla="*/ 191767 w 325438"/>
                  <a:gd name="connsiteY67" fmla="*/ 63067 h 336550"/>
                  <a:gd name="connsiteX68" fmla="*/ 198369 w 325438"/>
                  <a:gd name="connsiteY68" fmla="*/ 74894 h 336550"/>
                  <a:gd name="connsiteX69" fmla="*/ 182525 w 325438"/>
                  <a:gd name="connsiteY69" fmla="*/ 90662 h 336550"/>
                  <a:gd name="connsiteX70" fmla="*/ 166680 w 325438"/>
                  <a:gd name="connsiteY70" fmla="*/ 74894 h 336550"/>
                  <a:gd name="connsiteX71" fmla="*/ 171962 w 325438"/>
                  <a:gd name="connsiteY71" fmla="*/ 63067 h 336550"/>
                  <a:gd name="connsiteX72" fmla="*/ 171962 w 325438"/>
                  <a:gd name="connsiteY72" fmla="*/ 38100 h 336550"/>
                  <a:gd name="connsiteX73" fmla="*/ 153476 w 325438"/>
                  <a:gd name="connsiteY73" fmla="*/ 38100 h 336550"/>
                  <a:gd name="connsiteX74" fmla="*/ 153476 w 325438"/>
                  <a:gd name="connsiteY74" fmla="*/ 63067 h 336550"/>
                  <a:gd name="connsiteX75" fmla="*/ 158758 w 325438"/>
                  <a:gd name="connsiteY75" fmla="*/ 74894 h 336550"/>
                  <a:gd name="connsiteX76" fmla="*/ 142913 w 325438"/>
                  <a:gd name="connsiteY76" fmla="*/ 90662 h 336550"/>
                  <a:gd name="connsiteX77" fmla="*/ 127069 w 325438"/>
                  <a:gd name="connsiteY77" fmla="*/ 74894 h 336550"/>
                  <a:gd name="connsiteX78" fmla="*/ 133671 w 325438"/>
                  <a:gd name="connsiteY78" fmla="*/ 63067 h 336550"/>
                  <a:gd name="connsiteX79" fmla="*/ 133671 w 325438"/>
                  <a:gd name="connsiteY79" fmla="*/ 38100 h 336550"/>
                  <a:gd name="connsiteX80" fmla="*/ 115186 w 325438"/>
                  <a:gd name="connsiteY80" fmla="*/ 38100 h 336550"/>
                  <a:gd name="connsiteX81" fmla="*/ 115186 w 325438"/>
                  <a:gd name="connsiteY81" fmla="*/ 63067 h 336550"/>
                  <a:gd name="connsiteX82" fmla="*/ 120467 w 325438"/>
                  <a:gd name="connsiteY82" fmla="*/ 74894 h 336550"/>
                  <a:gd name="connsiteX83" fmla="*/ 104623 w 325438"/>
                  <a:gd name="connsiteY83" fmla="*/ 90662 h 336550"/>
                  <a:gd name="connsiteX84" fmla="*/ 88778 w 325438"/>
                  <a:gd name="connsiteY84" fmla="*/ 74894 h 336550"/>
                  <a:gd name="connsiteX85" fmla="*/ 94060 w 325438"/>
                  <a:gd name="connsiteY85" fmla="*/ 63067 h 336550"/>
                  <a:gd name="connsiteX86" fmla="*/ 94060 w 325438"/>
                  <a:gd name="connsiteY86" fmla="*/ 38100 h 336550"/>
                  <a:gd name="connsiteX87" fmla="*/ 75574 w 325438"/>
                  <a:gd name="connsiteY87" fmla="*/ 38100 h 336550"/>
                  <a:gd name="connsiteX88" fmla="*/ 75574 w 325438"/>
                  <a:gd name="connsiteY88" fmla="*/ 63067 h 336550"/>
                  <a:gd name="connsiteX89" fmla="*/ 80856 w 325438"/>
                  <a:gd name="connsiteY89" fmla="*/ 74894 h 336550"/>
                  <a:gd name="connsiteX90" fmla="*/ 65011 w 325438"/>
                  <a:gd name="connsiteY90" fmla="*/ 90662 h 336550"/>
                  <a:gd name="connsiteX91" fmla="*/ 49167 w 325438"/>
                  <a:gd name="connsiteY91" fmla="*/ 74894 h 336550"/>
                  <a:gd name="connsiteX92" fmla="*/ 55769 w 325438"/>
                  <a:gd name="connsiteY92" fmla="*/ 63067 h 336550"/>
                  <a:gd name="connsiteX93" fmla="*/ 55769 w 325438"/>
                  <a:gd name="connsiteY93" fmla="*/ 38100 h 336550"/>
                  <a:gd name="connsiteX94" fmla="*/ 49167 w 325438"/>
                  <a:gd name="connsiteY94" fmla="*/ 38100 h 336550"/>
                  <a:gd name="connsiteX95" fmla="*/ 65315 w 325438"/>
                  <a:gd name="connsiteY95" fmla="*/ 4763 h 336550"/>
                  <a:gd name="connsiteX96" fmla="*/ 61913 w 325438"/>
                  <a:gd name="connsiteY96" fmla="*/ 10110 h 336550"/>
                  <a:gd name="connsiteX97" fmla="*/ 61913 w 325438"/>
                  <a:gd name="connsiteY97" fmla="*/ 75616 h 336550"/>
                  <a:gd name="connsiteX98" fmla="*/ 65315 w 325438"/>
                  <a:gd name="connsiteY98" fmla="*/ 80963 h 336550"/>
                  <a:gd name="connsiteX99" fmla="*/ 69851 w 325438"/>
                  <a:gd name="connsiteY99" fmla="*/ 75616 h 336550"/>
                  <a:gd name="connsiteX100" fmla="*/ 69851 w 325438"/>
                  <a:gd name="connsiteY100" fmla="*/ 10110 h 336550"/>
                  <a:gd name="connsiteX101" fmla="*/ 65315 w 325438"/>
                  <a:gd name="connsiteY101" fmla="*/ 4763 h 336550"/>
                  <a:gd name="connsiteX102" fmla="*/ 104776 w 325438"/>
                  <a:gd name="connsiteY102" fmla="*/ 4763 h 336550"/>
                  <a:gd name="connsiteX103" fmla="*/ 100013 w 325438"/>
                  <a:gd name="connsiteY103" fmla="*/ 10110 h 336550"/>
                  <a:gd name="connsiteX104" fmla="*/ 100013 w 325438"/>
                  <a:gd name="connsiteY104" fmla="*/ 75616 h 336550"/>
                  <a:gd name="connsiteX105" fmla="*/ 104776 w 325438"/>
                  <a:gd name="connsiteY105" fmla="*/ 80963 h 336550"/>
                  <a:gd name="connsiteX106" fmla="*/ 109538 w 325438"/>
                  <a:gd name="connsiteY106" fmla="*/ 75616 h 336550"/>
                  <a:gd name="connsiteX107" fmla="*/ 109538 w 325438"/>
                  <a:gd name="connsiteY107" fmla="*/ 10110 h 336550"/>
                  <a:gd name="connsiteX108" fmla="*/ 104776 w 325438"/>
                  <a:gd name="connsiteY108" fmla="*/ 4763 h 336550"/>
                  <a:gd name="connsiteX109" fmla="*/ 142876 w 325438"/>
                  <a:gd name="connsiteY109" fmla="*/ 4763 h 336550"/>
                  <a:gd name="connsiteX110" fmla="*/ 138113 w 325438"/>
                  <a:gd name="connsiteY110" fmla="*/ 10110 h 336550"/>
                  <a:gd name="connsiteX111" fmla="*/ 138113 w 325438"/>
                  <a:gd name="connsiteY111" fmla="*/ 75616 h 336550"/>
                  <a:gd name="connsiteX112" fmla="*/ 142876 w 325438"/>
                  <a:gd name="connsiteY112" fmla="*/ 80963 h 336550"/>
                  <a:gd name="connsiteX113" fmla="*/ 147638 w 325438"/>
                  <a:gd name="connsiteY113" fmla="*/ 75616 h 336550"/>
                  <a:gd name="connsiteX114" fmla="*/ 147638 w 325438"/>
                  <a:gd name="connsiteY114" fmla="*/ 10110 h 336550"/>
                  <a:gd name="connsiteX115" fmla="*/ 142876 w 325438"/>
                  <a:gd name="connsiteY115" fmla="*/ 4763 h 336550"/>
                  <a:gd name="connsiteX116" fmla="*/ 182563 w 325438"/>
                  <a:gd name="connsiteY116" fmla="*/ 4763 h 336550"/>
                  <a:gd name="connsiteX117" fmla="*/ 177800 w 325438"/>
                  <a:gd name="connsiteY117" fmla="*/ 10110 h 336550"/>
                  <a:gd name="connsiteX118" fmla="*/ 177800 w 325438"/>
                  <a:gd name="connsiteY118" fmla="*/ 75616 h 336550"/>
                  <a:gd name="connsiteX119" fmla="*/ 182563 w 325438"/>
                  <a:gd name="connsiteY119" fmla="*/ 80963 h 336550"/>
                  <a:gd name="connsiteX120" fmla="*/ 187325 w 325438"/>
                  <a:gd name="connsiteY120" fmla="*/ 75616 h 336550"/>
                  <a:gd name="connsiteX121" fmla="*/ 187325 w 325438"/>
                  <a:gd name="connsiteY121" fmla="*/ 10110 h 336550"/>
                  <a:gd name="connsiteX122" fmla="*/ 182563 w 325438"/>
                  <a:gd name="connsiteY122" fmla="*/ 4763 h 336550"/>
                  <a:gd name="connsiteX123" fmla="*/ 220663 w 325438"/>
                  <a:gd name="connsiteY123" fmla="*/ 4763 h 336550"/>
                  <a:gd name="connsiteX124" fmla="*/ 215900 w 325438"/>
                  <a:gd name="connsiteY124" fmla="*/ 10110 h 336550"/>
                  <a:gd name="connsiteX125" fmla="*/ 215900 w 325438"/>
                  <a:gd name="connsiteY125" fmla="*/ 75616 h 336550"/>
                  <a:gd name="connsiteX126" fmla="*/ 220663 w 325438"/>
                  <a:gd name="connsiteY126" fmla="*/ 80963 h 336550"/>
                  <a:gd name="connsiteX127" fmla="*/ 225425 w 325438"/>
                  <a:gd name="connsiteY127" fmla="*/ 75616 h 336550"/>
                  <a:gd name="connsiteX128" fmla="*/ 225425 w 325438"/>
                  <a:gd name="connsiteY128" fmla="*/ 10110 h 336550"/>
                  <a:gd name="connsiteX129" fmla="*/ 220663 w 325438"/>
                  <a:gd name="connsiteY129" fmla="*/ 4763 h 336550"/>
                  <a:gd name="connsiteX130" fmla="*/ 260124 w 325438"/>
                  <a:gd name="connsiteY130" fmla="*/ 4763 h 336550"/>
                  <a:gd name="connsiteX131" fmla="*/ 255588 w 325438"/>
                  <a:gd name="connsiteY131" fmla="*/ 10110 h 336550"/>
                  <a:gd name="connsiteX132" fmla="*/ 255588 w 325438"/>
                  <a:gd name="connsiteY132" fmla="*/ 75616 h 336550"/>
                  <a:gd name="connsiteX133" fmla="*/ 260124 w 325438"/>
                  <a:gd name="connsiteY133" fmla="*/ 80963 h 336550"/>
                  <a:gd name="connsiteX134" fmla="*/ 263526 w 325438"/>
                  <a:gd name="connsiteY134" fmla="*/ 75616 h 336550"/>
                  <a:gd name="connsiteX135" fmla="*/ 263526 w 325438"/>
                  <a:gd name="connsiteY135" fmla="*/ 10110 h 336550"/>
                  <a:gd name="connsiteX136" fmla="*/ 260124 w 325438"/>
                  <a:gd name="connsiteY136" fmla="*/ 4763 h 336550"/>
                  <a:gd name="connsiteX137" fmla="*/ 64823 w 325438"/>
                  <a:gd name="connsiteY137" fmla="*/ 0 h 336550"/>
                  <a:gd name="connsiteX138" fmla="*/ 75406 w 325438"/>
                  <a:gd name="connsiteY138" fmla="*/ 10517 h 336550"/>
                  <a:gd name="connsiteX139" fmla="*/ 75406 w 325438"/>
                  <a:gd name="connsiteY139" fmla="*/ 14461 h 336550"/>
                  <a:gd name="connsiteX140" fmla="*/ 93927 w 325438"/>
                  <a:gd name="connsiteY140" fmla="*/ 14461 h 336550"/>
                  <a:gd name="connsiteX141" fmla="*/ 93927 w 325438"/>
                  <a:gd name="connsiteY141" fmla="*/ 10517 h 336550"/>
                  <a:gd name="connsiteX142" fmla="*/ 104511 w 325438"/>
                  <a:gd name="connsiteY142" fmla="*/ 0 h 336550"/>
                  <a:gd name="connsiteX143" fmla="*/ 115094 w 325438"/>
                  <a:gd name="connsiteY143" fmla="*/ 10517 h 336550"/>
                  <a:gd name="connsiteX144" fmla="*/ 115094 w 325438"/>
                  <a:gd name="connsiteY144" fmla="*/ 14461 h 336550"/>
                  <a:gd name="connsiteX145" fmla="*/ 133615 w 325438"/>
                  <a:gd name="connsiteY145" fmla="*/ 14461 h 336550"/>
                  <a:gd name="connsiteX146" fmla="*/ 133615 w 325438"/>
                  <a:gd name="connsiteY146" fmla="*/ 10517 h 336550"/>
                  <a:gd name="connsiteX147" fmla="*/ 142875 w 325438"/>
                  <a:gd name="connsiteY147" fmla="*/ 0 h 336550"/>
                  <a:gd name="connsiteX148" fmla="*/ 153459 w 325438"/>
                  <a:gd name="connsiteY148" fmla="*/ 10517 h 336550"/>
                  <a:gd name="connsiteX149" fmla="*/ 153459 w 325438"/>
                  <a:gd name="connsiteY149" fmla="*/ 14461 h 336550"/>
                  <a:gd name="connsiteX150" fmla="*/ 171980 w 325438"/>
                  <a:gd name="connsiteY150" fmla="*/ 14461 h 336550"/>
                  <a:gd name="connsiteX151" fmla="*/ 171980 w 325438"/>
                  <a:gd name="connsiteY151" fmla="*/ 10517 h 336550"/>
                  <a:gd name="connsiteX152" fmla="*/ 182563 w 325438"/>
                  <a:gd name="connsiteY152" fmla="*/ 0 h 336550"/>
                  <a:gd name="connsiteX153" fmla="*/ 191823 w 325438"/>
                  <a:gd name="connsiteY153" fmla="*/ 10517 h 336550"/>
                  <a:gd name="connsiteX154" fmla="*/ 191823 w 325438"/>
                  <a:gd name="connsiteY154" fmla="*/ 14461 h 336550"/>
                  <a:gd name="connsiteX155" fmla="*/ 210344 w 325438"/>
                  <a:gd name="connsiteY155" fmla="*/ 14461 h 336550"/>
                  <a:gd name="connsiteX156" fmla="*/ 210344 w 325438"/>
                  <a:gd name="connsiteY156" fmla="*/ 10517 h 336550"/>
                  <a:gd name="connsiteX157" fmla="*/ 220927 w 325438"/>
                  <a:gd name="connsiteY157" fmla="*/ 0 h 336550"/>
                  <a:gd name="connsiteX158" fmla="*/ 231511 w 325438"/>
                  <a:gd name="connsiteY158" fmla="*/ 10517 h 336550"/>
                  <a:gd name="connsiteX159" fmla="*/ 231511 w 325438"/>
                  <a:gd name="connsiteY159" fmla="*/ 14461 h 336550"/>
                  <a:gd name="connsiteX160" fmla="*/ 250032 w 325438"/>
                  <a:gd name="connsiteY160" fmla="*/ 14461 h 336550"/>
                  <a:gd name="connsiteX161" fmla="*/ 250032 w 325438"/>
                  <a:gd name="connsiteY161" fmla="*/ 10517 h 336550"/>
                  <a:gd name="connsiteX162" fmla="*/ 260615 w 325438"/>
                  <a:gd name="connsiteY162" fmla="*/ 0 h 336550"/>
                  <a:gd name="connsiteX163" fmla="*/ 269875 w 325438"/>
                  <a:gd name="connsiteY163" fmla="*/ 10517 h 336550"/>
                  <a:gd name="connsiteX164" fmla="*/ 269875 w 325438"/>
                  <a:gd name="connsiteY164" fmla="*/ 14461 h 336550"/>
                  <a:gd name="connsiteX165" fmla="*/ 276490 w 325438"/>
                  <a:gd name="connsiteY165" fmla="*/ 14461 h 336550"/>
                  <a:gd name="connsiteX166" fmla="*/ 325438 w 325438"/>
                  <a:gd name="connsiteY166" fmla="*/ 61789 h 336550"/>
                  <a:gd name="connsiteX167" fmla="*/ 325438 w 325438"/>
                  <a:gd name="connsiteY167" fmla="*/ 289223 h 336550"/>
                  <a:gd name="connsiteX168" fmla="*/ 276490 w 325438"/>
                  <a:gd name="connsiteY168" fmla="*/ 336550 h 336550"/>
                  <a:gd name="connsiteX169" fmla="*/ 48948 w 325438"/>
                  <a:gd name="connsiteY169" fmla="*/ 336550 h 336550"/>
                  <a:gd name="connsiteX170" fmla="*/ 0 w 325438"/>
                  <a:gd name="connsiteY170" fmla="*/ 289223 h 336550"/>
                  <a:gd name="connsiteX171" fmla="*/ 0 w 325438"/>
                  <a:gd name="connsiteY171" fmla="*/ 61789 h 336550"/>
                  <a:gd name="connsiteX172" fmla="*/ 48948 w 325438"/>
                  <a:gd name="connsiteY172" fmla="*/ 14461 h 336550"/>
                  <a:gd name="connsiteX173" fmla="*/ 55563 w 325438"/>
                  <a:gd name="connsiteY173" fmla="*/ 14461 h 336550"/>
                  <a:gd name="connsiteX174" fmla="*/ 55563 w 325438"/>
                  <a:gd name="connsiteY174" fmla="*/ 10517 h 336550"/>
                  <a:gd name="connsiteX175" fmla="*/ 64823 w 325438"/>
                  <a:gd name="connsiteY175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</a:cxnLst>
                <a:rect l="l" t="t" r="r" b="b"/>
                <a:pathLst>
                  <a:path w="325438" h="336550">
                    <a:moveTo>
                      <a:pt x="233363" y="249238"/>
                    </a:moveTo>
                    <a:lnTo>
                      <a:pt x="279401" y="249238"/>
                    </a:lnTo>
                    <a:lnTo>
                      <a:pt x="279401" y="290513"/>
                    </a:lnTo>
                    <a:lnTo>
                      <a:pt x="233363" y="290513"/>
                    </a:lnTo>
                    <a:close/>
                    <a:moveTo>
                      <a:pt x="171450" y="249238"/>
                    </a:moveTo>
                    <a:lnTo>
                      <a:pt x="217488" y="249238"/>
                    </a:lnTo>
                    <a:lnTo>
                      <a:pt x="217488" y="290513"/>
                    </a:lnTo>
                    <a:lnTo>
                      <a:pt x="171450" y="290513"/>
                    </a:lnTo>
                    <a:close/>
                    <a:moveTo>
                      <a:pt x="107950" y="249238"/>
                    </a:moveTo>
                    <a:lnTo>
                      <a:pt x="155575" y="249238"/>
                    </a:lnTo>
                    <a:lnTo>
                      <a:pt x="155575" y="290513"/>
                    </a:lnTo>
                    <a:lnTo>
                      <a:pt x="107950" y="290513"/>
                    </a:lnTo>
                    <a:close/>
                    <a:moveTo>
                      <a:pt x="46038" y="249238"/>
                    </a:moveTo>
                    <a:lnTo>
                      <a:pt x="93663" y="249238"/>
                    </a:lnTo>
                    <a:lnTo>
                      <a:pt x="93663" y="290513"/>
                    </a:lnTo>
                    <a:lnTo>
                      <a:pt x="46038" y="290513"/>
                    </a:lnTo>
                    <a:close/>
                    <a:moveTo>
                      <a:pt x="233363" y="195263"/>
                    </a:moveTo>
                    <a:lnTo>
                      <a:pt x="279401" y="195263"/>
                    </a:lnTo>
                    <a:lnTo>
                      <a:pt x="279401" y="234951"/>
                    </a:lnTo>
                    <a:lnTo>
                      <a:pt x="233363" y="234951"/>
                    </a:lnTo>
                    <a:close/>
                    <a:moveTo>
                      <a:pt x="171450" y="195263"/>
                    </a:moveTo>
                    <a:lnTo>
                      <a:pt x="217488" y="195263"/>
                    </a:lnTo>
                    <a:lnTo>
                      <a:pt x="217488" y="234951"/>
                    </a:lnTo>
                    <a:lnTo>
                      <a:pt x="171450" y="234951"/>
                    </a:lnTo>
                    <a:close/>
                    <a:moveTo>
                      <a:pt x="107950" y="195263"/>
                    </a:moveTo>
                    <a:lnTo>
                      <a:pt x="155575" y="195263"/>
                    </a:lnTo>
                    <a:lnTo>
                      <a:pt x="155575" y="234951"/>
                    </a:lnTo>
                    <a:lnTo>
                      <a:pt x="107950" y="234951"/>
                    </a:lnTo>
                    <a:close/>
                    <a:moveTo>
                      <a:pt x="46038" y="195263"/>
                    </a:moveTo>
                    <a:lnTo>
                      <a:pt x="93663" y="195263"/>
                    </a:lnTo>
                    <a:lnTo>
                      <a:pt x="93663" y="234951"/>
                    </a:lnTo>
                    <a:lnTo>
                      <a:pt x="46038" y="234951"/>
                    </a:lnTo>
                    <a:close/>
                    <a:moveTo>
                      <a:pt x="233363" y="139700"/>
                    </a:moveTo>
                    <a:lnTo>
                      <a:pt x="279401" y="139700"/>
                    </a:lnTo>
                    <a:lnTo>
                      <a:pt x="279401" y="180975"/>
                    </a:lnTo>
                    <a:lnTo>
                      <a:pt x="233363" y="180975"/>
                    </a:lnTo>
                    <a:close/>
                    <a:moveTo>
                      <a:pt x="171450" y="139700"/>
                    </a:moveTo>
                    <a:lnTo>
                      <a:pt x="217488" y="139700"/>
                    </a:lnTo>
                    <a:lnTo>
                      <a:pt x="217488" y="180975"/>
                    </a:lnTo>
                    <a:lnTo>
                      <a:pt x="171450" y="180975"/>
                    </a:lnTo>
                    <a:close/>
                    <a:moveTo>
                      <a:pt x="107950" y="139700"/>
                    </a:moveTo>
                    <a:lnTo>
                      <a:pt x="155575" y="139700"/>
                    </a:lnTo>
                    <a:lnTo>
                      <a:pt x="155575" y="180975"/>
                    </a:lnTo>
                    <a:lnTo>
                      <a:pt x="107950" y="180975"/>
                    </a:lnTo>
                    <a:close/>
                    <a:moveTo>
                      <a:pt x="49167" y="38100"/>
                    </a:moveTo>
                    <a:cubicBezTo>
                      <a:pt x="35963" y="38100"/>
                      <a:pt x="25400" y="48613"/>
                      <a:pt x="25400" y="61753"/>
                    </a:cubicBezTo>
                    <a:cubicBezTo>
                      <a:pt x="25400" y="61753"/>
                      <a:pt x="25400" y="61753"/>
                      <a:pt x="25400" y="289085"/>
                    </a:cubicBezTo>
                    <a:cubicBezTo>
                      <a:pt x="25400" y="302226"/>
                      <a:pt x="35963" y="312738"/>
                      <a:pt x="49167" y="312738"/>
                    </a:cubicBezTo>
                    <a:cubicBezTo>
                      <a:pt x="49167" y="312738"/>
                      <a:pt x="49167" y="312738"/>
                      <a:pt x="276271" y="312738"/>
                    </a:cubicBezTo>
                    <a:cubicBezTo>
                      <a:pt x="289475" y="312738"/>
                      <a:pt x="300038" y="302226"/>
                      <a:pt x="300038" y="289085"/>
                    </a:cubicBezTo>
                    <a:cubicBezTo>
                      <a:pt x="300038" y="289085"/>
                      <a:pt x="300038" y="289085"/>
                      <a:pt x="300038" y="61753"/>
                    </a:cubicBezTo>
                    <a:cubicBezTo>
                      <a:pt x="300038" y="48613"/>
                      <a:pt x="289475" y="38100"/>
                      <a:pt x="276271" y="38100"/>
                    </a:cubicBezTo>
                    <a:cubicBezTo>
                      <a:pt x="276271" y="38100"/>
                      <a:pt x="276271" y="38100"/>
                      <a:pt x="269669" y="38100"/>
                    </a:cubicBezTo>
                    <a:cubicBezTo>
                      <a:pt x="269669" y="38100"/>
                      <a:pt x="269669" y="38100"/>
                      <a:pt x="269669" y="63067"/>
                    </a:cubicBezTo>
                    <a:cubicBezTo>
                      <a:pt x="273631" y="65695"/>
                      <a:pt x="276271" y="70951"/>
                      <a:pt x="276271" y="74894"/>
                    </a:cubicBezTo>
                    <a:cubicBezTo>
                      <a:pt x="276271" y="84092"/>
                      <a:pt x="268349" y="90662"/>
                      <a:pt x="260427" y="90662"/>
                    </a:cubicBezTo>
                    <a:cubicBezTo>
                      <a:pt x="251184" y="90662"/>
                      <a:pt x="244582" y="84092"/>
                      <a:pt x="244582" y="74894"/>
                    </a:cubicBezTo>
                    <a:cubicBezTo>
                      <a:pt x="244582" y="70951"/>
                      <a:pt x="245903" y="65695"/>
                      <a:pt x="249864" y="63067"/>
                    </a:cubicBezTo>
                    <a:cubicBezTo>
                      <a:pt x="249864" y="63067"/>
                      <a:pt x="249864" y="63067"/>
                      <a:pt x="249864" y="38100"/>
                    </a:cubicBezTo>
                    <a:cubicBezTo>
                      <a:pt x="249864" y="38100"/>
                      <a:pt x="249864" y="38100"/>
                      <a:pt x="231379" y="38100"/>
                    </a:cubicBezTo>
                    <a:cubicBezTo>
                      <a:pt x="231379" y="38100"/>
                      <a:pt x="231379" y="38100"/>
                      <a:pt x="231379" y="63067"/>
                    </a:cubicBezTo>
                    <a:cubicBezTo>
                      <a:pt x="234019" y="65695"/>
                      <a:pt x="236660" y="70951"/>
                      <a:pt x="236660" y="74894"/>
                    </a:cubicBezTo>
                    <a:cubicBezTo>
                      <a:pt x="236660" y="84092"/>
                      <a:pt x="230058" y="90662"/>
                      <a:pt x="220816" y="90662"/>
                    </a:cubicBezTo>
                    <a:cubicBezTo>
                      <a:pt x="212893" y="90662"/>
                      <a:pt x="204971" y="84092"/>
                      <a:pt x="204971" y="74894"/>
                    </a:cubicBezTo>
                    <a:cubicBezTo>
                      <a:pt x="204971" y="70951"/>
                      <a:pt x="207612" y="65695"/>
                      <a:pt x="210253" y="63067"/>
                    </a:cubicBezTo>
                    <a:cubicBezTo>
                      <a:pt x="210253" y="63067"/>
                      <a:pt x="210253" y="63067"/>
                      <a:pt x="210253" y="38100"/>
                    </a:cubicBezTo>
                    <a:cubicBezTo>
                      <a:pt x="210253" y="38100"/>
                      <a:pt x="210253" y="38100"/>
                      <a:pt x="191767" y="38100"/>
                    </a:cubicBezTo>
                    <a:cubicBezTo>
                      <a:pt x="191767" y="38100"/>
                      <a:pt x="191767" y="38100"/>
                      <a:pt x="191767" y="63067"/>
                    </a:cubicBezTo>
                    <a:cubicBezTo>
                      <a:pt x="195728" y="65695"/>
                      <a:pt x="198369" y="70951"/>
                      <a:pt x="198369" y="74894"/>
                    </a:cubicBezTo>
                    <a:cubicBezTo>
                      <a:pt x="198369" y="84092"/>
                      <a:pt x="190447" y="90662"/>
                      <a:pt x="182525" y="90662"/>
                    </a:cubicBezTo>
                    <a:cubicBezTo>
                      <a:pt x="173282" y="90662"/>
                      <a:pt x="166680" y="84092"/>
                      <a:pt x="166680" y="74894"/>
                    </a:cubicBezTo>
                    <a:cubicBezTo>
                      <a:pt x="166680" y="70951"/>
                      <a:pt x="168001" y="65695"/>
                      <a:pt x="171962" y="63067"/>
                    </a:cubicBezTo>
                    <a:cubicBezTo>
                      <a:pt x="171962" y="63067"/>
                      <a:pt x="171962" y="63067"/>
                      <a:pt x="171962" y="38100"/>
                    </a:cubicBezTo>
                    <a:cubicBezTo>
                      <a:pt x="171962" y="38100"/>
                      <a:pt x="171962" y="38100"/>
                      <a:pt x="153476" y="38100"/>
                    </a:cubicBezTo>
                    <a:cubicBezTo>
                      <a:pt x="153476" y="38100"/>
                      <a:pt x="153476" y="38100"/>
                      <a:pt x="153476" y="63067"/>
                    </a:cubicBezTo>
                    <a:cubicBezTo>
                      <a:pt x="157438" y="65695"/>
                      <a:pt x="158758" y="70951"/>
                      <a:pt x="158758" y="74894"/>
                    </a:cubicBezTo>
                    <a:cubicBezTo>
                      <a:pt x="158758" y="84092"/>
                      <a:pt x="152156" y="90662"/>
                      <a:pt x="142913" y="90662"/>
                    </a:cubicBezTo>
                    <a:cubicBezTo>
                      <a:pt x="134991" y="90662"/>
                      <a:pt x="127069" y="84092"/>
                      <a:pt x="127069" y="74894"/>
                    </a:cubicBezTo>
                    <a:cubicBezTo>
                      <a:pt x="127069" y="70951"/>
                      <a:pt x="129710" y="65695"/>
                      <a:pt x="133671" y="63067"/>
                    </a:cubicBezTo>
                    <a:cubicBezTo>
                      <a:pt x="133671" y="63067"/>
                      <a:pt x="133671" y="63067"/>
                      <a:pt x="133671" y="38100"/>
                    </a:cubicBezTo>
                    <a:cubicBezTo>
                      <a:pt x="133671" y="38100"/>
                      <a:pt x="133671" y="38100"/>
                      <a:pt x="115186" y="38100"/>
                    </a:cubicBezTo>
                    <a:cubicBezTo>
                      <a:pt x="115186" y="38100"/>
                      <a:pt x="115186" y="38100"/>
                      <a:pt x="115186" y="63067"/>
                    </a:cubicBezTo>
                    <a:cubicBezTo>
                      <a:pt x="117826" y="65695"/>
                      <a:pt x="120467" y="70951"/>
                      <a:pt x="120467" y="74894"/>
                    </a:cubicBezTo>
                    <a:cubicBezTo>
                      <a:pt x="120467" y="84092"/>
                      <a:pt x="112545" y="90662"/>
                      <a:pt x="104623" y="90662"/>
                    </a:cubicBezTo>
                    <a:cubicBezTo>
                      <a:pt x="95380" y="90662"/>
                      <a:pt x="88778" y="84092"/>
                      <a:pt x="88778" y="74894"/>
                    </a:cubicBezTo>
                    <a:cubicBezTo>
                      <a:pt x="88778" y="70951"/>
                      <a:pt x="91419" y="65695"/>
                      <a:pt x="94060" y="63067"/>
                    </a:cubicBezTo>
                    <a:cubicBezTo>
                      <a:pt x="94060" y="63067"/>
                      <a:pt x="94060" y="63067"/>
                      <a:pt x="94060" y="38100"/>
                    </a:cubicBezTo>
                    <a:cubicBezTo>
                      <a:pt x="94060" y="38100"/>
                      <a:pt x="94060" y="38100"/>
                      <a:pt x="75574" y="38100"/>
                    </a:cubicBezTo>
                    <a:cubicBezTo>
                      <a:pt x="75574" y="38100"/>
                      <a:pt x="75574" y="38100"/>
                      <a:pt x="75574" y="63067"/>
                    </a:cubicBezTo>
                    <a:cubicBezTo>
                      <a:pt x="79535" y="65695"/>
                      <a:pt x="80856" y="70951"/>
                      <a:pt x="80856" y="74894"/>
                    </a:cubicBezTo>
                    <a:cubicBezTo>
                      <a:pt x="80856" y="84092"/>
                      <a:pt x="74254" y="90662"/>
                      <a:pt x="65011" y="90662"/>
                    </a:cubicBezTo>
                    <a:cubicBezTo>
                      <a:pt x="57089" y="90662"/>
                      <a:pt x="49167" y="84092"/>
                      <a:pt x="49167" y="74894"/>
                    </a:cubicBezTo>
                    <a:cubicBezTo>
                      <a:pt x="49167" y="70951"/>
                      <a:pt x="51808" y="65695"/>
                      <a:pt x="55769" y="63067"/>
                    </a:cubicBezTo>
                    <a:cubicBezTo>
                      <a:pt x="55769" y="63067"/>
                      <a:pt x="55769" y="63067"/>
                      <a:pt x="55769" y="38100"/>
                    </a:cubicBezTo>
                    <a:cubicBezTo>
                      <a:pt x="55769" y="38100"/>
                      <a:pt x="55769" y="38100"/>
                      <a:pt x="49167" y="38100"/>
                    </a:cubicBezTo>
                    <a:close/>
                    <a:moveTo>
                      <a:pt x="65315" y="4763"/>
                    </a:moveTo>
                    <a:cubicBezTo>
                      <a:pt x="63047" y="4763"/>
                      <a:pt x="61913" y="7437"/>
                      <a:pt x="61913" y="10110"/>
                    </a:cubicBezTo>
                    <a:lnTo>
                      <a:pt x="61913" y="75616"/>
                    </a:lnTo>
                    <a:cubicBezTo>
                      <a:pt x="61913" y="79626"/>
                      <a:pt x="63047" y="80963"/>
                      <a:pt x="65315" y="80963"/>
                    </a:cubicBezTo>
                    <a:cubicBezTo>
                      <a:pt x="68717" y="80963"/>
                      <a:pt x="69851" y="79626"/>
                      <a:pt x="69851" y="75616"/>
                    </a:cubicBezTo>
                    <a:cubicBezTo>
                      <a:pt x="69851" y="75616"/>
                      <a:pt x="69851" y="75616"/>
                      <a:pt x="69851" y="10110"/>
                    </a:cubicBezTo>
                    <a:cubicBezTo>
                      <a:pt x="69851" y="7437"/>
                      <a:pt x="68717" y="4763"/>
                      <a:pt x="65315" y="4763"/>
                    </a:cubicBezTo>
                    <a:close/>
                    <a:moveTo>
                      <a:pt x="104776" y="4763"/>
                    </a:moveTo>
                    <a:cubicBezTo>
                      <a:pt x="102394" y="4763"/>
                      <a:pt x="100013" y="7437"/>
                      <a:pt x="100013" y="10110"/>
                    </a:cubicBezTo>
                    <a:lnTo>
                      <a:pt x="100013" y="75616"/>
                    </a:lnTo>
                    <a:cubicBezTo>
                      <a:pt x="100013" y="79626"/>
                      <a:pt x="102394" y="80963"/>
                      <a:pt x="104776" y="80963"/>
                    </a:cubicBezTo>
                    <a:cubicBezTo>
                      <a:pt x="107157" y="80963"/>
                      <a:pt x="109538" y="79626"/>
                      <a:pt x="109538" y="75616"/>
                    </a:cubicBezTo>
                    <a:cubicBezTo>
                      <a:pt x="109538" y="75616"/>
                      <a:pt x="109538" y="75616"/>
                      <a:pt x="109538" y="10110"/>
                    </a:cubicBezTo>
                    <a:cubicBezTo>
                      <a:pt x="109538" y="7437"/>
                      <a:pt x="107157" y="4763"/>
                      <a:pt x="104776" y="4763"/>
                    </a:cubicBezTo>
                    <a:close/>
                    <a:moveTo>
                      <a:pt x="142876" y="4763"/>
                    </a:moveTo>
                    <a:cubicBezTo>
                      <a:pt x="140494" y="4763"/>
                      <a:pt x="138113" y="7437"/>
                      <a:pt x="138113" y="10110"/>
                    </a:cubicBezTo>
                    <a:lnTo>
                      <a:pt x="138113" y="75616"/>
                    </a:lnTo>
                    <a:cubicBezTo>
                      <a:pt x="138113" y="79626"/>
                      <a:pt x="140494" y="80963"/>
                      <a:pt x="142876" y="80963"/>
                    </a:cubicBezTo>
                    <a:cubicBezTo>
                      <a:pt x="145257" y="80963"/>
                      <a:pt x="147638" y="79626"/>
                      <a:pt x="147638" y="75616"/>
                    </a:cubicBezTo>
                    <a:cubicBezTo>
                      <a:pt x="147638" y="75616"/>
                      <a:pt x="147638" y="75616"/>
                      <a:pt x="147638" y="10110"/>
                    </a:cubicBezTo>
                    <a:cubicBezTo>
                      <a:pt x="147638" y="7437"/>
                      <a:pt x="145257" y="4763"/>
                      <a:pt x="142876" y="4763"/>
                    </a:cubicBezTo>
                    <a:close/>
                    <a:moveTo>
                      <a:pt x="182563" y="4763"/>
                    </a:moveTo>
                    <a:cubicBezTo>
                      <a:pt x="180181" y="4763"/>
                      <a:pt x="177800" y="7437"/>
                      <a:pt x="177800" y="10110"/>
                    </a:cubicBezTo>
                    <a:lnTo>
                      <a:pt x="177800" y="75616"/>
                    </a:lnTo>
                    <a:cubicBezTo>
                      <a:pt x="177800" y="79626"/>
                      <a:pt x="180181" y="80963"/>
                      <a:pt x="182563" y="80963"/>
                    </a:cubicBezTo>
                    <a:cubicBezTo>
                      <a:pt x="184944" y="80963"/>
                      <a:pt x="187325" y="79626"/>
                      <a:pt x="187325" y="75616"/>
                    </a:cubicBezTo>
                    <a:cubicBezTo>
                      <a:pt x="187325" y="75616"/>
                      <a:pt x="187325" y="75616"/>
                      <a:pt x="187325" y="10110"/>
                    </a:cubicBezTo>
                    <a:cubicBezTo>
                      <a:pt x="187325" y="7437"/>
                      <a:pt x="184944" y="4763"/>
                      <a:pt x="182563" y="4763"/>
                    </a:cubicBezTo>
                    <a:close/>
                    <a:moveTo>
                      <a:pt x="220663" y="4763"/>
                    </a:moveTo>
                    <a:cubicBezTo>
                      <a:pt x="218281" y="4763"/>
                      <a:pt x="215900" y="7437"/>
                      <a:pt x="215900" y="10110"/>
                    </a:cubicBezTo>
                    <a:lnTo>
                      <a:pt x="215900" y="75616"/>
                    </a:lnTo>
                    <a:cubicBezTo>
                      <a:pt x="215900" y="79626"/>
                      <a:pt x="218281" y="80963"/>
                      <a:pt x="220663" y="80963"/>
                    </a:cubicBezTo>
                    <a:cubicBezTo>
                      <a:pt x="223044" y="80963"/>
                      <a:pt x="225425" y="79626"/>
                      <a:pt x="225425" y="75616"/>
                    </a:cubicBezTo>
                    <a:cubicBezTo>
                      <a:pt x="225425" y="75616"/>
                      <a:pt x="225425" y="75616"/>
                      <a:pt x="225425" y="10110"/>
                    </a:cubicBezTo>
                    <a:cubicBezTo>
                      <a:pt x="225425" y="7437"/>
                      <a:pt x="223044" y="4763"/>
                      <a:pt x="220663" y="4763"/>
                    </a:cubicBezTo>
                    <a:close/>
                    <a:moveTo>
                      <a:pt x="260124" y="4763"/>
                    </a:moveTo>
                    <a:cubicBezTo>
                      <a:pt x="256722" y="4763"/>
                      <a:pt x="255588" y="7437"/>
                      <a:pt x="255588" y="10110"/>
                    </a:cubicBezTo>
                    <a:lnTo>
                      <a:pt x="255588" y="75616"/>
                    </a:lnTo>
                    <a:cubicBezTo>
                      <a:pt x="255588" y="79626"/>
                      <a:pt x="256722" y="80963"/>
                      <a:pt x="260124" y="80963"/>
                    </a:cubicBezTo>
                    <a:cubicBezTo>
                      <a:pt x="262392" y="80963"/>
                      <a:pt x="263526" y="79626"/>
                      <a:pt x="263526" y="75616"/>
                    </a:cubicBezTo>
                    <a:cubicBezTo>
                      <a:pt x="263526" y="75616"/>
                      <a:pt x="263526" y="75616"/>
                      <a:pt x="263526" y="10110"/>
                    </a:cubicBezTo>
                    <a:cubicBezTo>
                      <a:pt x="263526" y="7437"/>
                      <a:pt x="262392" y="4763"/>
                      <a:pt x="260124" y="4763"/>
                    </a:cubicBezTo>
                    <a:close/>
                    <a:moveTo>
                      <a:pt x="64823" y="0"/>
                    </a:moveTo>
                    <a:cubicBezTo>
                      <a:pt x="71438" y="0"/>
                      <a:pt x="75406" y="3944"/>
                      <a:pt x="75406" y="10517"/>
                    </a:cubicBezTo>
                    <a:cubicBezTo>
                      <a:pt x="75406" y="10517"/>
                      <a:pt x="75406" y="10517"/>
                      <a:pt x="75406" y="14461"/>
                    </a:cubicBezTo>
                    <a:cubicBezTo>
                      <a:pt x="75406" y="14461"/>
                      <a:pt x="75406" y="14461"/>
                      <a:pt x="93927" y="14461"/>
                    </a:cubicBezTo>
                    <a:cubicBezTo>
                      <a:pt x="93927" y="14461"/>
                      <a:pt x="93927" y="14461"/>
                      <a:pt x="93927" y="10517"/>
                    </a:cubicBezTo>
                    <a:cubicBezTo>
                      <a:pt x="93927" y="3944"/>
                      <a:pt x="99219" y="0"/>
                      <a:pt x="104511" y="0"/>
                    </a:cubicBezTo>
                    <a:cubicBezTo>
                      <a:pt x="109802" y="0"/>
                      <a:pt x="115094" y="3944"/>
                      <a:pt x="115094" y="10517"/>
                    </a:cubicBezTo>
                    <a:cubicBezTo>
                      <a:pt x="115094" y="10517"/>
                      <a:pt x="115094" y="10517"/>
                      <a:pt x="115094" y="14461"/>
                    </a:cubicBezTo>
                    <a:cubicBezTo>
                      <a:pt x="115094" y="14461"/>
                      <a:pt x="115094" y="14461"/>
                      <a:pt x="133615" y="14461"/>
                    </a:cubicBezTo>
                    <a:cubicBezTo>
                      <a:pt x="133615" y="14461"/>
                      <a:pt x="133615" y="14461"/>
                      <a:pt x="133615" y="10517"/>
                    </a:cubicBezTo>
                    <a:cubicBezTo>
                      <a:pt x="133615" y="3944"/>
                      <a:pt x="137584" y="0"/>
                      <a:pt x="142875" y="0"/>
                    </a:cubicBezTo>
                    <a:cubicBezTo>
                      <a:pt x="149490" y="0"/>
                      <a:pt x="153459" y="3944"/>
                      <a:pt x="153459" y="10517"/>
                    </a:cubicBezTo>
                    <a:cubicBezTo>
                      <a:pt x="153459" y="10517"/>
                      <a:pt x="153459" y="10517"/>
                      <a:pt x="153459" y="14461"/>
                    </a:cubicBezTo>
                    <a:cubicBezTo>
                      <a:pt x="153459" y="14461"/>
                      <a:pt x="153459" y="14461"/>
                      <a:pt x="171980" y="14461"/>
                    </a:cubicBezTo>
                    <a:cubicBezTo>
                      <a:pt x="171980" y="14461"/>
                      <a:pt x="171980" y="14461"/>
                      <a:pt x="171980" y="10517"/>
                    </a:cubicBezTo>
                    <a:cubicBezTo>
                      <a:pt x="171980" y="3944"/>
                      <a:pt x="175948" y="0"/>
                      <a:pt x="182563" y="0"/>
                    </a:cubicBezTo>
                    <a:cubicBezTo>
                      <a:pt x="187855" y="0"/>
                      <a:pt x="191823" y="3944"/>
                      <a:pt x="191823" y="10517"/>
                    </a:cubicBezTo>
                    <a:cubicBezTo>
                      <a:pt x="191823" y="10517"/>
                      <a:pt x="191823" y="10517"/>
                      <a:pt x="191823" y="14461"/>
                    </a:cubicBezTo>
                    <a:cubicBezTo>
                      <a:pt x="191823" y="14461"/>
                      <a:pt x="191823" y="14461"/>
                      <a:pt x="210344" y="14461"/>
                    </a:cubicBezTo>
                    <a:cubicBezTo>
                      <a:pt x="210344" y="14461"/>
                      <a:pt x="210344" y="14461"/>
                      <a:pt x="210344" y="10517"/>
                    </a:cubicBezTo>
                    <a:cubicBezTo>
                      <a:pt x="210344" y="3944"/>
                      <a:pt x="215636" y="0"/>
                      <a:pt x="220927" y="0"/>
                    </a:cubicBezTo>
                    <a:cubicBezTo>
                      <a:pt x="226219" y="0"/>
                      <a:pt x="231511" y="3944"/>
                      <a:pt x="231511" y="10517"/>
                    </a:cubicBezTo>
                    <a:cubicBezTo>
                      <a:pt x="231511" y="10517"/>
                      <a:pt x="231511" y="10517"/>
                      <a:pt x="231511" y="14461"/>
                    </a:cubicBezTo>
                    <a:cubicBezTo>
                      <a:pt x="231511" y="14461"/>
                      <a:pt x="231511" y="14461"/>
                      <a:pt x="250032" y="14461"/>
                    </a:cubicBezTo>
                    <a:cubicBezTo>
                      <a:pt x="250032" y="14461"/>
                      <a:pt x="250032" y="14461"/>
                      <a:pt x="250032" y="10517"/>
                    </a:cubicBezTo>
                    <a:cubicBezTo>
                      <a:pt x="250032" y="3944"/>
                      <a:pt x="254000" y="0"/>
                      <a:pt x="260615" y="0"/>
                    </a:cubicBezTo>
                    <a:cubicBezTo>
                      <a:pt x="265907" y="0"/>
                      <a:pt x="269875" y="3944"/>
                      <a:pt x="269875" y="10517"/>
                    </a:cubicBezTo>
                    <a:cubicBezTo>
                      <a:pt x="269875" y="10517"/>
                      <a:pt x="269875" y="10517"/>
                      <a:pt x="269875" y="14461"/>
                    </a:cubicBezTo>
                    <a:cubicBezTo>
                      <a:pt x="269875" y="14461"/>
                      <a:pt x="269875" y="14461"/>
                      <a:pt x="276490" y="14461"/>
                    </a:cubicBezTo>
                    <a:cubicBezTo>
                      <a:pt x="302948" y="14461"/>
                      <a:pt x="325438" y="35496"/>
                      <a:pt x="325438" y="61789"/>
                    </a:cubicBezTo>
                    <a:cubicBezTo>
                      <a:pt x="325438" y="61789"/>
                      <a:pt x="325438" y="61789"/>
                      <a:pt x="325438" y="289223"/>
                    </a:cubicBezTo>
                    <a:cubicBezTo>
                      <a:pt x="325438" y="315516"/>
                      <a:pt x="302948" y="336550"/>
                      <a:pt x="276490" y="336550"/>
                    </a:cubicBezTo>
                    <a:cubicBezTo>
                      <a:pt x="276490" y="336550"/>
                      <a:pt x="276490" y="336550"/>
                      <a:pt x="48948" y="336550"/>
                    </a:cubicBezTo>
                    <a:cubicBezTo>
                      <a:pt x="22490" y="336550"/>
                      <a:pt x="0" y="315516"/>
                      <a:pt x="0" y="289223"/>
                    </a:cubicBezTo>
                    <a:cubicBezTo>
                      <a:pt x="0" y="289223"/>
                      <a:pt x="0" y="289223"/>
                      <a:pt x="0" y="61789"/>
                    </a:cubicBezTo>
                    <a:cubicBezTo>
                      <a:pt x="0" y="35496"/>
                      <a:pt x="22490" y="14461"/>
                      <a:pt x="48948" y="14461"/>
                    </a:cubicBezTo>
                    <a:cubicBezTo>
                      <a:pt x="48948" y="14461"/>
                      <a:pt x="48948" y="14461"/>
                      <a:pt x="55563" y="14461"/>
                    </a:cubicBezTo>
                    <a:cubicBezTo>
                      <a:pt x="55563" y="14461"/>
                      <a:pt x="55563" y="14461"/>
                      <a:pt x="55563" y="10517"/>
                    </a:cubicBezTo>
                    <a:cubicBezTo>
                      <a:pt x="55563" y="3944"/>
                      <a:pt x="59531" y="0"/>
                      <a:pt x="64823" y="0"/>
                    </a:cubicBezTo>
                    <a:close/>
                  </a:path>
                </a:pathLst>
              </a:custGeom>
              <a:solidFill>
                <a:sysClr val="window" lastClr="FFFFFF"/>
              </a:solidFill>
              <a:ln>
                <a:noFill/>
              </a:ln>
            </p:spPr>
            <p:txBody>
              <a:bodyPr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4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74" name="文本框 27"/>
            <p:cNvSpPr txBox="1"/>
            <p:nvPr/>
          </p:nvSpPr>
          <p:spPr>
            <a:xfrm>
              <a:off x="6669040" y="4779208"/>
              <a:ext cx="1742936" cy="2298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400" b="1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75000"/>
                      <a:lumOff val="25000"/>
                    </a:sysClr>
                  </a:solidFill>
                  <a:effectLst/>
                  <a:uLnTx/>
                  <a:uFillTx/>
                  <a:latin typeface="Arial" panose="020B0604020202020204"/>
                  <a:ea typeface="微软雅黑" panose="020B0503020204020204" pitchFamily="34" charset="-122"/>
                  <a:cs typeface="+mn-ea"/>
                  <a:sym typeface="+mn-lt"/>
                </a:rPr>
                <a:t>时间：</a:t>
              </a:r>
              <a:endParaRPr kumimoji="0" lang="zh-CN" altLang="en-US" sz="1400" b="1" i="0" u="none" strike="noStrike" kern="120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latin typeface="Arial" panose="020B0604020202020204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354013"/>
            <a:ext cx="12221026" cy="6503985"/>
            <a:chOff x="0" y="354013"/>
            <a:chExt cx="12221026" cy="6503985"/>
          </a:xfrm>
        </p:grpSpPr>
        <p:sp>
          <p:nvSpPr>
            <p:cNvPr id="11" name="矩形 10"/>
            <p:cNvSpPr/>
            <p:nvPr/>
          </p:nvSpPr>
          <p:spPr>
            <a:xfrm>
              <a:off x="0" y="5109316"/>
              <a:ext cx="6110513" cy="1748682"/>
            </a:xfrm>
            <a:prstGeom prst="rect">
              <a:avLst/>
            </a:prstGeom>
            <a:solidFill>
              <a:srgbClr val="FABE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6110513" y="5109316"/>
              <a:ext cx="6110513" cy="1748682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500125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免费模板</a:t>
              </a:r>
              <a:endPara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500125" y="5861171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300+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套汇报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</a:t>
              </a:r>
              <a:endPara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40G-PPT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经典教程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书籍</a:t>
              </a:r>
              <a:endParaRPr lang="en-US" altLang="zh-CN" sz="1200" dirty="0" smtClean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更多免费模板</a:t>
              </a:r>
              <a:r>
                <a:rPr lang="en-US" altLang="zh-CN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+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图表更新中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6866471" y="5491839"/>
              <a:ext cx="232730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收费服务</a:t>
              </a:r>
              <a:endParaRPr lang="zh-CN" altLang="en-US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6866471" y="5851756"/>
              <a:ext cx="511026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zh-CN" altLang="en-US" sz="1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专注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汇报类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定制与美化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模板设计经验</a:t>
              </a:r>
              <a:endParaRPr lang="en-US" altLang="zh-CN" sz="12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85750" indent="-285750">
                <a:buFont typeface="Wingdings" panose="05000000000000000000" pitchFamily="2" charset="2"/>
                <a:buChar char="n"/>
              </a:pP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10000+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套精美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图表设计经验</a:t>
              </a:r>
              <a:endPara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矩形 27"/>
            <p:cNvSpPr/>
            <p:nvPr/>
          </p:nvSpPr>
          <p:spPr>
            <a:xfrm>
              <a:off x="4576645" y="3662820"/>
              <a:ext cx="3250619" cy="3693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扫一扫 加微信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备注</a:t>
              </a:r>
              <a:r>
                <a:rPr lang="en-US" altLang="zh-CN" b="1" spc="3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PPT)</a:t>
              </a:r>
              <a:endParaRPr lang="zh-CN" altLang="en-US" b="1" spc="3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925488" y="4299736"/>
              <a:ext cx="5055141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获取更多精美汇报</a:t>
              </a:r>
              <a:r>
                <a:rPr lang="en-US" altLang="zh-CN" sz="24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模板与图表</a:t>
              </a:r>
            </a:p>
          </p:txBody>
        </p:sp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8577" y="1345156"/>
              <a:ext cx="2183872" cy="2183872"/>
            </a:xfrm>
            <a:prstGeom prst="rect">
              <a:avLst/>
            </a:prstGeom>
          </p:spPr>
        </p:pic>
        <p:sp>
          <p:nvSpPr>
            <p:cNvPr id="24" name="AutoShape 3"/>
            <p:cNvSpPr>
              <a:spLocks noChangeAspect="1" noChangeArrowheads="1" noTextEdit="1"/>
            </p:cNvSpPr>
            <p:nvPr/>
          </p:nvSpPr>
          <p:spPr bwMode="auto">
            <a:xfrm>
              <a:off x="0" y="354013"/>
              <a:ext cx="9674225" cy="68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Rectangle 5"/>
            <p:cNvSpPr>
              <a:spLocks noChangeArrowheads="1"/>
            </p:cNvSpPr>
            <p:nvPr/>
          </p:nvSpPr>
          <p:spPr bwMode="auto">
            <a:xfrm>
              <a:off x="7938" y="357188"/>
              <a:ext cx="12184062" cy="685800"/>
            </a:xfrm>
            <a:prstGeom prst="rect">
              <a:avLst/>
            </a:prstGeom>
            <a:solidFill>
              <a:srgbClr val="EBEF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Rectangle 14"/>
            <p:cNvSpPr>
              <a:spLocks noChangeArrowheads="1"/>
            </p:cNvSpPr>
            <p:nvPr/>
          </p:nvSpPr>
          <p:spPr bwMode="auto">
            <a:xfrm>
              <a:off x="3175" y="357188"/>
              <a:ext cx="82550" cy="685800"/>
            </a:xfrm>
            <a:prstGeom prst="rect">
              <a:avLst/>
            </a:prstGeom>
            <a:solidFill>
              <a:srgbClr val="EC164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852" t="18765" r="22346" b="25268"/>
            <a:stretch/>
          </p:blipFill>
          <p:spPr>
            <a:xfrm>
              <a:off x="11354947" y="451538"/>
              <a:ext cx="520964" cy="522501"/>
            </a:xfrm>
            <a:prstGeom prst="rect">
              <a:avLst/>
            </a:prstGeom>
          </p:spPr>
        </p:pic>
        <p:grpSp>
          <p:nvGrpSpPr>
            <p:cNvPr id="29" name="组合 28"/>
            <p:cNvGrpSpPr/>
            <p:nvPr/>
          </p:nvGrpSpPr>
          <p:grpSpPr>
            <a:xfrm>
              <a:off x="289364" y="451538"/>
              <a:ext cx="2110496" cy="534726"/>
              <a:chOff x="4061704" y="5425429"/>
              <a:chExt cx="2110496" cy="534726"/>
            </a:xfrm>
          </p:grpSpPr>
          <p:sp>
            <p:nvSpPr>
              <p:cNvPr id="30" name="文本框 29"/>
              <p:cNvSpPr txBox="1"/>
              <p:nvPr/>
            </p:nvSpPr>
            <p:spPr>
              <a:xfrm>
                <a:off x="4061704" y="5425429"/>
                <a:ext cx="20708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专注汇报</a:t>
                </a:r>
                <a:r>
                  <a:rPr lang="en-US" altLang="zh-CN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设计</a:t>
                </a:r>
                <a:endParaRPr lang="zh-CN" altLang="en-US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4075151" y="5683156"/>
                <a:ext cx="2097049" cy="2769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1200" dirty="0"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rPr>
                  <a:t>Focus on report PPT design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4877813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67191" y="4133567"/>
            <a:ext cx="491423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 err="1" smtClean="0">
                <a:hlinkClick r:id="rId2"/>
              </a:rPr>
              <a:t>StephenZhu</a:t>
            </a:r>
            <a:r>
              <a:rPr lang="en-US" altLang="zh-CN" dirty="0" smtClean="0"/>
              <a:t>  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347794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小白白(http://dwz.cn/Wu2UP)"/>
          <p:cNvSpPr>
            <a:spLocks noEditPoints="1"/>
          </p:cNvSpPr>
          <p:nvPr/>
        </p:nvSpPr>
        <p:spPr bwMode="auto">
          <a:xfrm rot="20049179">
            <a:off x="2172543" y="2045409"/>
            <a:ext cx="1627187" cy="3757613"/>
          </a:xfrm>
          <a:custGeom>
            <a:avLst/>
            <a:gdLst>
              <a:gd name="T0" fmla="*/ 0 w 168"/>
              <a:gd name="T1" fmla="*/ 84 h 392"/>
              <a:gd name="T2" fmla="*/ 50 w 168"/>
              <a:gd name="T3" fmla="*/ 134 h 392"/>
              <a:gd name="T4" fmla="*/ 61 w 168"/>
              <a:gd name="T5" fmla="*/ 133 h 392"/>
              <a:gd name="T6" fmla="*/ 61 w 168"/>
              <a:gd name="T7" fmla="*/ 148 h 392"/>
              <a:gd name="T8" fmla="*/ 73 w 168"/>
              <a:gd name="T9" fmla="*/ 154 h 392"/>
              <a:gd name="T10" fmla="*/ 73 w 168"/>
              <a:gd name="T11" fmla="*/ 278 h 392"/>
              <a:gd name="T12" fmla="*/ 61 w 168"/>
              <a:gd name="T13" fmla="*/ 284 h 392"/>
              <a:gd name="T14" fmla="*/ 61 w 168"/>
              <a:gd name="T15" fmla="*/ 377 h 392"/>
              <a:gd name="T16" fmla="*/ 75 w 168"/>
              <a:gd name="T17" fmla="*/ 392 h 392"/>
              <a:gd name="T18" fmla="*/ 93 w 168"/>
              <a:gd name="T19" fmla="*/ 392 h 392"/>
              <a:gd name="T20" fmla="*/ 107 w 168"/>
              <a:gd name="T21" fmla="*/ 377 h 392"/>
              <a:gd name="T22" fmla="*/ 107 w 168"/>
              <a:gd name="T23" fmla="*/ 357 h 392"/>
              <a:gd name="T24" fmla="*/ 143 w 168"/>
              <a:gd name="T25" fmla="*/ 357 h 392"/>
              <a:gd name="T26" fmla="*/ 157 w 168"/>
              <a:gd name="T27" fmla="*/ 343 h 392"/>
              <a:gd name="T28" fmla="*/ 143 w 168"/>
              <a:gd name="T29" fmla="*/ 329 h 392"/>
              <a:gd name="T30" fmla="*/ 107 w 168"/>
              <a:gd name="T31" fmla="*/ 329 h 392"/>
              <a:gd name="T32" fmla="*/ 107 w 168"/>
              <a:gd name="T33" fmla="*/ 321 h 392"/>
              <a:gd name="T34" fmla="*/ 143 w 168"/>
              <a:gd name="T35" fmla="*/ 321 h 392"/>
              <a:gd name="T36" fmla="*/ 157 w 168"/>
              <a:gd name="T37" fmla="*/ 307 h 392"/>
              <a:gd name="T38" fmla="*/ 143 w 168"/>
              <a:gd name="T39" fmla="*/ 293 h 392"/>
              <a:gd name="T40" fmla="*/ 107 w 168"/>
              <a:gd name="T41" fmla="*/ 293 h 392"/>
              <a:gd name="T42" fmla="*/ 107 w 168"/>
              <a:gd name="T43" fmla="*/ 283 h 392"/>
              <a:gd name="T44" fmla="*/ 95 w 168"/>
              <a:gd name="T45" fmla="*/ 277 h 392"/>
              <a:gd name="T46" fmla="*/ 95 w 168"/>
              <a:gd name="T47" fmla="*/ 156 h 392"/>
              <a:gd name="T48" fmla="*/ 107 w 168"/>
              <a:gd name="T49" fmla="*/ 150 h 392"/>
              <a:gd name="T50" fmla="*/ 107 w 168"/>
              <a:gd name="T51" fmla="*/ 133 h 392"/>
              <a:gd name="T52" fmla="*/ 117 w 168"/>
              <a:gd name="T53" fmla="*/ 134 h 392"/>
              <a:gd name="T54" fmla="*/ 168 w 168"/>
              <a:gd name="T55" fmla="*/ 84 h 392"/>
              <a:gd name="T56" fmla="*/ 132 w 168"/>
              <a:gd name="T57" fmla="*/ 36 h 392"/>
              <a:gd name="T58" fmla="*/ 84 w 168"/>
              <a:gd name="T59" fmla="*/ 0 h 392"/>
              <a:gd name="T60" fmla="*/ 36 w 168"/>
              <a:gd name="T61" fmla="*/ 36 h 392"/>
              <a:gd name="T62" fmla="*/ 0 w 168"/>
              <a:gd name="T63" fmla="*/ 84 h 392"/>
              <a:gd name="T64" fmla="*/ 84 w 168"/>
              <a:gd name="T65" fmla="*/ 31 h 392"/>
              <a:gd name="T66" fmla="*/ 107 w 168"/>
              <a:gd name="T67" fmla="*/ 54 h 392"/>
              <a:gd name="T68" fmla="*/ 106 w 168"/>
              <a:gd name="T69" fmla="*/ 62 h 392"/>
              <a:gd name="T70" fmla="*/ 129 w 168"/>
              <a:gd name="T71" fmla="*/ 87 h 392"/>
              <a:gd name="T72" fmla="*/ 105 w 168"/>
              <a:gd name="T73" fmla="*/ 111 h 392"/>
              <a:gd name="T74" fmla="*/ 84 w 168"/>
              <a:gd name="T75" fmla="*/ 100 h 392"/>
              <a:gd name="T76" fmla="*/ 63 w 168"/>
              <a:gd name="T77" fmla="*/ 111 h 392"/>
              <a:gd name="T78" fmla="*/ 38 w 168"/>
              <a:gd name="T79" fmla="*/ 87 h 392"/>
              <a:gd name="T80" fmla="*/ 62 w 168"/>
              <a:gd name="T81" fmla="*/ 62 h 392"/>
              <a:gd name="T82" fmla="*/ 61 w 168"/>
              <a:gd name="T83" fmla="*/ 54 h 392"/>
              <a:gd name="T84" fmla="*/ 84 w 168"/>
              <a:gd name="T85" fmla="*/ 31 h 392"/>
              <a:gd name="T86" fmla="*/ 84 w 168"/>
              <a:gd name="T87" fmla="*/ 31 h 392"/>
              <a:gd name="T88" fmla="*/ 84 w 168"/>
              <a:gd name="T89" fmla="*/ 31 h 3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168" h="392">
                <a:moveTo>
                  <a:pt x="0" y="84"/>
                </a:moveTo>
                <a:cubicBezTo>
                  <a:pt x="0" y="112"/>
                  <a:pt x="23" y="134"/>
                  <a:pt x="50" y="134"/>
                </a:cubicBezTo>
                <a:cubicBezTo>
                  <a:pt x="54" y="134"/>
                  <a:pt x="57" y="134"/>
                  <a:pt x="61" y="133"/>
                </a:cubicBezTo>
                <a:cubicBezTo>
                  <a:pt x="61" y="148"/>
                  <a:pt x="61" y="148"/>
                  <a:pt x="61" y="148"/>
                </a:cubicBezTo>
                <a:cubicBezTo>
                  <a:pt x="73" y="154"/>
                  <a:pt x="73" y="154"/>
                  <a:pt x="73" y="154"/>
                </a:cubicBezTo>
                <a:cubicBezTo>
                  <a:pt x="73" y="278"/>
                  <a:pt x="73" y="278"/>
                  <a:pt x="73" y="278"/>
                </a:cubicBezTo>
                <a:cubicBezTo>
                  <a:pt x="61" y="284"/>
                  <a:pt x="61" y="284"/>
                  <a:pt x="61" y="284"/>
                </a:cubicBezTo>
                <a:cubicBezTo>
                  <a:pt x="61" y="377"/>
                  <a:pt x="61" y="377"/>
                  <a:pt x="61" y="377"/>
                </a:cubicBezTo>
                <a:cubicBezTo>
                  <a:pt x="61" y="385"/>
                  <a:pt x="67" y="392"/>
                  <a:pt x="75" y="392"/>
                </a:cubicBezTo>
                <a:cubicBezTo>
                  <a:pt x="93" y="392"/>
                  <a:pt x="93" y="392"/>
                  <a:pt x="93" y="392"/>
                </a:cubicBezTo>
                <a:cubicBezTo>
                  <a:pt x="101" y="392"/>
                  <a:pt x="107" y="385"/>
                  <a:pt x="107" y="377"/>
                </a:cubicBezTo>
                <a:cubicBezTo>
                  <a:pt x="107" y="357"/>
                  <a:pt x="107" y="357"/>
                  <a:pt x="107" y="357"/>
                </a:cubicBezTo>
                <a:cubicBezTo>
                  <a:pt x="143" y="357"/>
                  <a:pt x="143" y="357"/>
                  <a:pt x="143" y="357"/>
                </a:cubicBezTo>
                <a:cubicBezTo>
                  <a:pt x="150" y="357"/>
                  <a:pt x="157" y="350"/>
                  <a:pt x="157" y="343"/>
                </a:cubicBezTo>
                <a:cubicBezTo>
                  <a:pt x="157" y="335"/>
                  <a:pt x="150" y="329"/>
                  <a:pt x="143" y="329"/>
                </a:cubicBezTo>
                <a:cubicBezTo>
                  <a:pt x="107" y="329"/>
                  <a:pt x="107" y="329"/>
                  <a:pt x="107" y="329"/>
                </a:cubicBezTo>
                <a:cubicBezTo>
                  <a:pt x="107" y="321"/>
                  <a:pt x="107" y="321"/>
                  <a:pt x="107" y="321"/>
                </a:cubicBezTo>
                <a:cubicBezTo>
                  <a:pt x="143" y="321"/>
                  <a:pt x="143" y="321"/>
                  <a:pt x="143" y="321"/>
                </a:cubicBezTo>
                <a:cubicBezTo>
                  <a:pt x="150" y="321"/>
                  <a:pt x="157" y="314"/>
                  <a:pt x="157" y="307"/>
                </a:cubicBezTo>
                <a:cubicBezTo>
                  <a:pt x="157" y="299"/>
                  <a:pt x="150" y="293"/>
                  <a:pt x="143" y="293"/>
                </a:cubicBezTo>
                <a:cubicBezTo>
                  <a:pt x="107" y="293"/>
                  <a:pt x="107" y="293"/>
                  <a:pt x="107" y="293"/>
                </a:cubicBezTo>
                <a:cubicBezTo>
                  <a:pt x="107" y="283"/>
                  <a:pt x="107" y="283"/>
                  <a:pt x="107" y="283"/>
                </a:cubicBezTo>
                <a:cubicBezTo>
                  <a:pt x="95" y="277"/>
                  <a:pt x="95" y="277"/>
                  <a:pt x="95" y="277"/>
                </a:cubicBezTo>
                <a:cubicBezTo>
                  <a:pt x="95" y="156"/>
                  <a:pt x="95" y="156"/>
                  <a:pt x="95" y="156"/>
                </a:cubicBezTo>
                <a:cubicBezTo>
                  <a:pt x="107" y="150"/>
                  <a:pt x="107" y="150"/>
                  <a:pt x="107" y="150"/>
                </a:cubicBezTo>
                <a:cubicBezTo>
                  <a:pt x="107" y="133"/>
                  <a:pt x="107" y="133"/>
                  <a:pt x="107" y="133"/>
                </a:cubicBezTo>
                <a:cubicBezTo>
                  <a:pt x="110" y="134"/>
                  <a:pt x="114" y="134"/>
                  <a:pt x="117" y="134"/>
                </a:cubicBezTo>
                <a:cubicBezTo>
                  <a:pt x="145" y="134"/>
                  <a:pt x="168" y="112"/>
                  <a:pt x="168" y="84"/>
                </a:cubicBezTo>
                <a:cubicBezTo>
                  <a:pt x="168" y="61"/>
                  <a:pt x="153" y="42"/>
                  <a:pt x="132" y="36"/>
                </a:cubicBezTo>
                <a:cubicBezTo>
                  <a:pt x="126" y="15"/>
                  <a:pt x="107" y="0"/>
                  <a:pt x="84" y="0"/>
                </a:cubicBezTo>
                <a:cubicBezTo>
                  <a:pt x="61" y="0"/>
                  <a:pt x="42" y="15"/>
                  <a:pt x="36" y="36"/>
                </a:cubicBezTo>
                <a:cubicBezTo>
                  <a:pt x="15" y="42"/>
                  <a:pt x="0" y="61"/>
                  <a:pt x="0" y="84"/>
                </a:cubicBezTo>
                <a:close/>
                <a:moveTo>
                  <a:pt x="84" y="31"/>
                </a:moveTo>
                <a:cubicBezTo>
                  <a:pt x="97" y="31"/>
                  <a:pt x="107" y="41"/>
                  <a:pt x="107" y="54"/>
                </a:cubicBezTo>
                <a:cubicBezTo>
                  <a:pt x="107" y="57"/>
                  <a:pt x="106" y="59"/>
                  <a:pt x="106" y="62"/>
                </a:cubicBezTo>
                <a:cubicBezTo>
                  <a:pt x="119" y="62"/>
                  <a:pt x="129" y="73"/>
                  <a:pt x="129" y="87"/>
                </a:cubicBezTo>
                <a:cubicBezTo>
                  <a:pt x="129" y="100"/>
                  <a:pt x="118" y="111"/>
                  <a:pt x="105" y="111"/>
                </a:cubicBezTo>
                <a:cubicBezTo>
                  <a:pt x="96" y="111"/>
                  <a:pt x="88" y="107"/>
                  <a:pt x="84" y="100"/>
                </a:cubicBezTo>
                <a:cubicBezTo>
                  <a:pt x="79" y="107"/>
                  <a:pt x="72" y="111"/>
                  <a:pt x="63" y="111"/>
                </a:cubicBezTo>
                <a:cubicBezTo>
                  <a:pt x="49" y="111"/>
                  <a:pt x="38" y="100"/>
                  <a:pt x="38" y="87"/>
                </a:cubicBezTo>
                <a:cubicBezTo>
                  <a:pt x="38" y="73"/>
                  <a:pt x="49" y="62"/>
                  <a:pt x="62" y="62"/>
                </a:cubicBezTo>
                <a:cubicBezTo>
                  <a:pt x="61" y="59"/>
                  <a:pt x="61" y="57"/>
                  <a:pt x="61" y="54"/>
                </a:cubicBezTo>
                <a:cubicBezTo>
                  <a:pt x="61" y="41"/>
                  <a:pt x="71" y="31"/>
                  <a:pt x="84" y="31"/>
                </a:cubicBezTo>
                <a:close/>
                <a:moveTo>
                  <a:pt x="84" y="31"/>
                </a:moveTo>
                <a:cubicBezTo>
                  <a:pt x="84" y="31"/>
                  <a:pt x="84" y="31"/>
                  <a:pt x="84" y="31"/>
                </a:cubicBezTo>
              </a:path>
            </a:pathLst>
          </a:custGeom>
          <a:solidFill>
            <a:srgbClr val="C8161D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稻壳儿小白白(http://dwz.cn/Wu2UP)"/>
          <p:cNvSpPr>
            <a:spLocks noChangeArrowheads="1"/>
          </p:cNvSpPr>
          <p:nvPr/>
        </p:nvSpPr>
        <p:spPr bwMode="auto">
          <a:xfrm rot="1568449">
            <a:off x="3107581" y="3445582"/>
            <a:ext cx="2786063" cy="998538"/>
          </a:xfrm>
          <a:prstGeom prst="roundRect">
            <a:avLst>
              <a:gd name="adj" fmla="val 16667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4" name="稻壳儿小白白(http://dwz.cn/Wu2UP)"/>
          <p:cNvSpPr>
            <a:spLocks noChangeArrowheads="1"/>
          </p:cNvSpPr>
          <p:nvPr/>
        </p:nvSpPr>
        <p:spPr bwMode="auto">
          <a:xfrm rot="1568449">
            <a:off x="3093294" y="3370970"/>
            <a:ext cx="2784475" cy="998537"/>
          </a:xfrm>
          <a:prstGeom prst="roundRect">
            <a:avLst>
              <a:gd name="adj" fmla="val 16667"/>
            </a:avLst>
          </a:prstGeom>
          <a:solidFill>
            <a:srgbClr val="C8161D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FFFFFF"/>
                </a:solidFill>
                <a:sym typeface="Arial" panose="020B0604020202020204" pitchFamily="34" charset="0"/>
              </a:rPr>
              <a:t>关键点 </a:t>
            </a:r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5" name="稻壳儿小白白(http://dwz.cn/Wu2UP)"/>
          <p:cNvSpPr>
            <a:spLocks noChangeArrowheads="1"/>
          </p:cNvSpPr>
          <p:nvPr/>
        </p:nvSpPr>
        <p:spPr bwMode="auto">
          <a:xfrm rot="17768448">
            <a:off x="3340150" y="3273340"/>
            <a:ext cx="258763" cy="260351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6" name="稻壳儿小白白(http://dwz.cn/Wu2UP)"/>
          <p:cNvSpPr>
            <a:spLocks noChangeArrowheads="1"/>
          </p:cNvSpPr>
          <p:nvPr/>
        </p:nvSpPr>
        <p:spPr bwMode="auto">
          <a:xfrm rot="17768448">
            <a:off x="3013124" y="2678027"/>
            <a:ext cx="82550" cy="1042988"/>
          </a:xfrm>
          <a:prstGeom prst="roundRect">
            <a:avLst>
              <a:gd name="adj" fmla="val 38542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7" name="稻壳儿小白白(http://dwz.cn/Wu2UP)"/>
          <p:cNvSpPr>
            <a:spLocks noChangeArrowheads="1"/>
          </p:cNvSpPr>
          <p:nvPr/>
        </p:nvSpPr>
        <p:spPr bwMode="auto">
          <a:xfrm rot="140878">
            <a:off x="3526681" y="2508957"/>
            <a:ext cx="2786063" cy="998538"/>
          </a:xfrm>
          <a:prstGeom prst="roundRect">
            <a:avLst>
              <a:gd name="adj" fmla="val 16667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8" name="稻壳儿小白白(http://dwz.cn/Wu2UP)"/>
          <p:cNvSpPr>
            <a:spLocks noChangeArrowheads="1"/>
          </p:cNvSpPr>
          <p:nvPr/>
        </p:nvSpPr>
        <p:spPr bwMode="auto">
          <a:xfrm rot="140878">
            <a:off x="3482232" y="2451807"/>
            <a:ext cx="2786063" cy="998538"/>
          </a:xfrm>
          <a:prstGeom prst="roundRect">
            <a:avLst>
              <a:gd name="adj" fmla="val 16667"/>
            </a:avLst>
          </a:prstGeom>
          <a:solidFill>
            <a:srgbClr val="C8161D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FFFFFF"/>
                </a:solidFill>
                <a:sym typeface="Arial" panose="020B0604020202020204" pitchFamily="34" charset="0"/>
              </a:rPr>
              <a:t>关键点 </a:t>
            </a:r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9" name="稻壳儿小白白(http://dwz.cn/Wu2UP)"/>
          <p:cNvSpPr>
            <a:spLocks noChangeArrowheads="1"/>
          </p:cNvSpPr>
          <p:nvPr/>
        </p:nvSpPr>
        <p:spPr bwMode="auto">
          <a:xfrm rot="16340878">
            <a:off x="3626694" y="2804233"/>
            <a:ext cx="260350" cy="260351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0" name="稻壳儿小白白(http://dwz.cn/Wu2UP)"/>
          <p:cNvSpPr>
            <a:spLocks noChangeArrowheads="1"/>
          </p:cNvSpPr>
          <p:nvPr/>
        </p:nvSpPr>
        <p:spPr bwMode="auto">
          <a:xfrm rot="16340878">
            <a:off x="3252838" y="2393864"/>
            <a:ext cx="82550" cy="1042987"/>
          </a:xfrm>
          <a:prstGeom prst="roundRect">
            <a:avLst>
              <a:gd name="adj" fmla="val 38542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1" name="稻壳儿小白白(http://dwz.cn/Wu2UP)"/>
          <p:cNvSpPr>
            <a:spLocks noChangeArrowheads="1"/>
          </p:cNvSpPr>
          <p:nvPr/>
        </p:nvSpPr>
        <p:spPr bwMode="auto">
          <a:xfrm rot="20546288">
            <a:off x="3355232" y="1618372"/>
            <a:ext cx="2786063" cy="998537"/>
          </a:xfrm>
          <a:prstGeom prst="roundRect">
            <a:avLst>
              <a:gd name="adj" fmla="val 16667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2" name="稻壳儿小白白(http://dwz.cn/Wu2UP)"/>
          <p:cNvSpPr>
            <a:spLocks noChangeArrowheads="1"/>
          </p:cNvSpPr>
          <p:nvPr/>
        </p:nvSpPr>
        <p:spPr bwMode="auto">
          <a:xfrm rot="20546288">
            <a:off x="3291731" y="1580271"/>
            <a:ext cx="2784475" cy="998537"/>
          </a:xfrm>
          <a:prstGeom prst="roundRect">
            <a:avLst>
              <a:gd name="adj" fmla="val 16667"/>
            </a:avLst>
          </a:prstGeom>
          <a:solidFill>
            <a:srgbClr val="C8161D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FFFFFF"/>
                </a:solidFill>
                <a:sym typeface="Arial" panose="020B0604020202020204" pitchFamily="34" charset="0"/>
              </a:rPr>
              <a:t>关键点 </a:t>
            </a:r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3" name="稻壳儿小白白(http://dwz.cn/Wu2UP)"/>
          <p:cNvSpPr>
            <a:spLocks noChangeArrowheads="1"/>
          </p:cNvSpPr>
          <p:nvPr/>
        </p:nvSpPr>
        <p:spPr bwMode="auto">
          <a:xfrm rot="15146288">
            <a:off x="3496518" y="2313696"/>
            <a:ext cx="260350" cy="260351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4" name="稻壳儿小白白(http://dwz.cn/Wu2UP)"/>
          <p:cNvSpPr>
            <a:spLocks noChangeArrowheads="1"/>
          </p:cNvSpPr>
          <p:nvPr/>
        </p:nvSpPr>
        <p:spPr bwMode="auto">
          <a:xfrm rot="15146288">
            <a:off x="3144887" y="2062077"/>
            <a:ext cx="82550" cy="1042987"/>
          </a:xfrm>
          <a:prstGeom prst="roundRect">
            <a:avLst>
              <a:gd name="adj" fmla="val 38542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5" name="稻壳儿小白白(http://dwz.cn/Wu2UP)"/>
          <p:cNvSpPr>
            <a:spLocks noChangeArrowheads="1"/>
          </p:cNvSpPr>
          <p:nvPr/>
        </p:nvSpPr>
        <p:spPr bwMode="auto">
          <a:xfrm rot="18174686" flipH="1">
            <a:off x="-89644" y="4172659"/>
            <a:ext cx="2786062" cy="998537"/>
          </a:xfrm>
          <a:prstGeom prst="roundRect">
            <a:avLst>
              <a:gd name="adj" fmla="val 16667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6" name="稻壳儿小白白(http://dwz.cn/Wu2UP)"/>
          <p:cNvSpPr>
            <a:spLocks noChangeArrowheads="1"/>
          </p:cNvSpPr>
          <p:nvPr/>
        </p:nvSpPr>
        <p:spPr bwMode="auto">
          <a:xfrm rot="18174686" flipH="1">
            <a:off x="-115044" y="4101222"/>
            <a:ext cx="2786063" cy="998537"/>
          </a:xfrm>
          <a:prstGeom prst="roundRect">
            <a:avLst>
              <a:gd name="adj" fmla="val 16667"/>
            </a:avLst>
          </a:prstGeom>
          <a:solidFill>
            <a:srgbClr val="C8161D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zh-CN" altLang="en-US" b="1">
                <a:solidFill>
                  <a:srgbClr val="FFFFFF"/>
                </a:solidFill>
                <a:sym typeface="Arial" panose="020B0604020202020204" pitchFamily="34" charset="0"/>
              </a:rPr>
              <a:t>关键点 </a:t>
            </a:r>
            <a:endParaRPr lang="en-US" altLang="zh-CN" b="1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7" name="稻壳儿小白白(http://dwz.cn/Wu2UP)"/>
          <p:cNvSpPr>
            <a:spLocks noChangeArrowheads="1"/>
          </p:cNvSpPr>
          <p:nvPr/>
        </p:nvSpPr>
        <p:spPr bwMode="auto">
          <a:xfrm rot="1974686" flipH="1">
            <a:off x="1778844" y="3547182"/>
            <a:ext cx="260351" cy="2603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8" name="稻壳儿小白白(http://dwz.cn/Wu2UP)"/>
          <p:cNvSpPr>
            <a:spLocks noChangeArrowheads="1"/>
          </p:cNvSpPr>
          <p:nvPr/>
        </p:nvSpPr>
        <p:spPr bwMode="auto">
          <a:xfrm rot="1974686" flipH="1">
            <a:off x="2118570" y="2767722"/>
            <a:ext cx="84137" cy="1042987"/>
          </a:xfrm>
          <a:prstGeom prst="roundRect">
            <a:avLst>
              <a:gd name="adj" fmla="val 38542"/>
            </a:avLst>
          </a:prstGeom>
          <a:solidFill>
            <a:srgbClr val="ADBACA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16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19" name="稻壳儿小白白(http://dwz.cn/Wu2UP)"/>
          <p:cNvSpPr>
            <a:spLocks noChangeArrowheads="1"/>
          </p:cNvSpPr>
          <p:nvPr/>
        </p:nvSpPr>
        <p:spPr bwMode="auto">
          <a:xfrm>
            <a:off x="7294931" y="1206391"/>
            <a:ext cx="638175" cy="638175"/>
          </a:xfrm>
          <a:prstGeom prst="ellipse">
            <a:avLst/>
          </a:prstGeom>
          <a:solidFill>
            <a:srgbClr val="C8161D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pic>
        <p:nvPicPr>
          <p:cNvPr id="20" name="稻壳儿小白白(http://dwz.cn/Wu2UP)"/>
          <p:cNvPicPr>
            <a:picLocks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01294" y="1311165"/>
            <a:ext cx="403225" cy="35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稻壳儿小白白(http://dwz.cn/Wu2UP)"/>
          <p:cNvSpPr>
            <a:spLocks noChangeArrowheads="1"/>
          </p:cNvSpPr>
          <p:nvPr/>
        </p:nvSpPr>
        <p:spPr bwMode="auto">
          <a:xfrm>
            <a:off x="7294931" y="2476400"/>
            <a:ext cx="638175" cy="638175"/>
          </a:xfrm>
          <a:prstGeom prst="ellipse">
            <a:avLst/>
          </a:prstGeom>
          <a:solidFill>
            <a:srgbClr val="C8161D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2" name="稻壳儿小白白(http://dwz.cn/Wu2UP)"/>
          <p:cNvSpPr>
            <a:spLocks noEditPoints="1"/>
          </p:cNvSpPr>
          <p:nvPr/>
        </p:nvSpPr>
        <p:spPr bwMode="auto">
          <a:xfrm>
            <a:off x="7399706" y="2585935"/>
            <a:ext cx="454025" cy="376238"/>
          </a:xfrm>
          <a:custGeom>
            <a:avLst/>
            <a:gdLst>
              <a:gd name="T0" fmla="*/ 260 w 287"/>
              <a:gd name="T1" fmla="*/ 78 h 237"/>
              <a:gd name="T2" fmla="*/ 244 w 287"/>
              <a:gd name="T3" fmla="*/ 94 h 237"/>
              <a:gd name="T4" fmla="*/ 260 w 287"/>
              <a:gd name="T5" fmla="*/ 111 h 237"/>
              <a:gd name="T6" fmla="*/ 277 w 287"/>
              <a:gd name="T7" fmla="*/ 94 h 237"/>
              <a:gd name="T8" fmla="*/ 260 w 287"/>
              <a:gd name="T9" fmla="*/ 78 h 237"/>
              <a:gd name="T10" fmla="*/ 27 w 287"/>
              <a:gd name="T11" fmla="*/ 78 h 237"/>
              <a:gd name="T12" fmla="*/ 11 w 287"/>
              <a:gd name="T13" fmla="*/ 94 h 237"/>
              <a:gd name="T14" fmla="*/ 27 w 287"/>
              <a:gd name="T15" fmla="*/ 111 h 237"/>
              <a:gd name="T16" fmla="*/ 43 w 287"/>
              <a:gd name="T17" fmla="*/ 94 h 237"/>
              <a:gd name="T18" fmla="*/ 27 w 287"/>
              <a:gd name="T19" fmla="*/ 78 h 237"/>
              <a:gd name="T20" fmla="*/ 212 w 287"/>
              <a:gd name="T21" fmla="*/ 49 h 237"/>
              <a:gd name="T22" fmla="*/ 188 w 287"/>
              <a:gd name="T23" fmla="*/ 73 h 237"/>
              <a:gd name="T24" fmla="*/ 212 w 287"/>
              <a:gd name="T25" fmla="*/ 97 h 237"/>
              <a:gd name="T26" fmla="*/ 236 w 287"/>
              <a:gd name="T27" fmla="*/ 73 h 237"/>
              <a:gd name="T28" fmla="*/ 212 w 287"/>
              <a:gd name="T29" fmla="*/ 49 h 237"/>
              <a:gd name="T30" fmla="*/ 287 w 287"/>
              <a:gd name="T31" fmla="*/ 196 h 237"/>
              <a:gd name="T32" fmla="*/ 259 w 287"/>
              <a:gd name="T33" fmla="*/ 196 h 237"/>
              <a:gd name="T34" fmla="*/ 259 w 287"/>
              <a:gd name="T35" fmla="*/ 145 h 237"/>
              <a:gd name="T36" fmla="*/ 253 w 287"/>
              <a:gd name="T37" fmla="*/ 121 h 237"/>
              <a:gd name="T38" fmla="*/ 260 w 287"/>
              <a:gd name="T39" fmla="*/ 120 h 237"/>
              <a:gd name="T40" fmla="*/ 287 w 287"/>
              <a:gd name="T41" fmla="*/ 147 h 237"/>
              <a:gd name="T42" fmla="*/ 287 w 287"/>
              <a:gd name="T43" fmla="*/ 196 h 237"/>
              <a:gd name="T44" fmla="*/ 75 w 287"/>
              <a:gd name="T45" fmla="*/ 49 h 237"/>
              <a:gd name="T46" fmla="*/ 51 w 287"/>
              <a:gd name="T47" fmla="*/ 73 h 237"/>
              <a:gd name="T48" fmla="*/ 75 w 287"/>
              <a:gd name="T49" fmla="*/ 97 h 237"/>
              <a:gd name="T50" fmla="*/ 99 w 287"/>
              <a:gd name="T51" fmla="*/ 73 h 237"/>
              <a:gd name="T52" fmla="*/ 75 w 287"/>
              <a:gd name="T53" fmla="*/ 49 h 237"/>
              <a:gd name="T54" fmla="*/ 27 w 287"/>
              <a:gd name="T55" fmla="*/ 120 h 237"/>
              <a:gd name="T56" fmla="*/ 34 w 287"/>
              <a:gd name="T57" fmla="*/ 121 h 237"/>
              <a:gd name="T58" fmla="*/ 28 w 287"/>
              <a:gd name="T59" fmla="*/ 145 h 237"/>
              <a:gd name="T60" fmla="*/ 28 w 287"/>
              <a:gd name="T61" fmla="*/ 196 h 237"/>
              <a:gd name="T62" fmla="*/ 0 w 287"/>
              <a:gd name="T63" fmla="*/ 196 h 237"/>
              <a:gd name="T64" fmla="*/ 0 w 287"/>
              <a:gd name="T65" fmla="*/ 147 h 237"/>
              <a:gd name="T66" fmla="*/ 27 w 287"/>
              <a:gd name="T67" fmla="*/ 120 h 237"/>
              <a:gd name="T68" fmla="*/ 144 w 287"/>
              <a:gd name="T69" fmla="*/ 0 h 237"/>
              <a:gd name="T70" fmla="*/ 108 w 287"/>
              <a:gd name="T71" fmla="*/ 36 h 237"/>
              <a:gd name="T72" fmla="*/ 144 w 287"/>
              <a:gd name="T73" fmla="*/ 72 h 237"/>
              <a:gd name="T74" fmla="*/ 179 w 287"/>
              <a:gd name="T75" fmla="*/ 36 h 237"/>
              <a:gd name="T76" fmla="*/ 144 w 287"/>
              <a:gd name="T77" fmla="*/ 0 h 237"/>
              <a:gd name="T78" fmla="*/ 251 w 287"/>
              <a:gd name="T79" fmla="*/ 214 h 237"/>
              <a:gd name="T80" fmla="*/ 208 w 287"/>
              <a:gd name="T81" fmla="*/ 214 h 237"/>
              <a:gd name="T82" fmla="*/ 208 w 287"/>
              <a:gd name="T83" fmla="*/ 137 h 237"/>
              <a:gd name="T84" fmla="*/ 201 w 287"/>
              <a:gd name="T85" fmla="*/ 108 h 237"/>
              <a:gd name="T86" fmla="*/ 212 w 287"/>
              <a:gd name="T87" fmla="*/ 106 h 237"/>
              <a:gd name="T88" fmla="*/ 251 w 287"/>
              <a:gd name="T89" fmla="*/ 145 h 237"/>
              <a:gd name="T90" fmla="*/ 251 w 287"/>
              <a:gd name="T91" fmla="*/ 214 h 237"/>
              <a:gd name="T92" fmla="*/ 79 w 287"/>
              <a:gd name="T93" fmla="*/ 137 h 237"/>
              <a:gd name="T94" fmla="*/ 79 w 287"/>
              <a:gd name="T95" fmla="*/ 214 h 237"/>
              <a:gd name="T96" fmla="*/ 37 w 287"/>
              <a:gd name="T97" fmla="*/ 214 h 237"/>
              <a:gd name="T98" fmla="*/ 37 w 287"/>
              <a:gd name="T99" fmla="*/ 145 h 237"/>
              <a:gd name="T100" fmla="*/ 75 w 287"/>
              <a:gd name="T101" fmla="*/ 106 h 237"/>
              <a:gd name="T102" fmla="*/ 86 w 287"/>
              <a:gd name="T103" fmla="*/ 108 h 237"/>
              <a:gd name="T104" fmla="*/ 79 w 287"/>
              <a:gd name="T105" fmla="*/ 137 h 237"/>
              <a:gd name="T106" fmla="*/ 88 w 287"/>
              <a:gd name="T107" fmla="*/ 237 h 237"/>
              <a:gd name="T108" fmla="*/ 200 w 287"/>
              <a:gd name="T109" fmla="*/ 237 h 237"/>
              <a:gd name="T110" fmla="*/ 200 w 287"/>
              <a:gd name="T111" fmla="*/ 137 h 237"/>
              <a:gd name="T112" fmla="*/ 144 w 287"/>
              <a:gd name="T113" fmla="*/ 81 h 237"/>
              <a:gd name="T114" fmla="*/ 88 w 287"/>
              <a:gd name="T115" fmla="*/ 137 h 237"/>
              <a:gd name="T116" fmla="*/ 88 w 287"/>
              <a:gd name="T117" fmla="*/ 237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87" h="237">
                <a:moveTo>
                  <a:pt x="260" y="78"/>
                </a:moveTo>
                <a:cubicBezTo>
                  <a:pt x="251" y="78"/>
                  <a:pt x="244" y="85"/>
                  <a:pt x="244" y="94"/>
                </a:cubicBezTo>
                <a:cubicBezTo>
                  <a:pt x="244" y="103"/>
                  <a:pt x="251" y="111"/>
                  <a:pt x="260" y="111"/>
                </a:cubicBezTo>
                <a:cubicBezTo>
                  <a:pt x="269" y="111"/>
                  <a:pt x="277" y="103"/>
                  <a:pt x="277" y="94"/>
                </a:cubicBezTo>
                <a:cubicBezTo>
                  <a:pt x="277" y="85"/>
                  <a:pt x="269" y="78"/>
                  <a:pt x="260" y="78"/>
                </a:cubicBezTo>
                <a:close/>
                <a:moveTo>
                  <a:pt x="27" y="78"/>
                </a:moveTo>
                <a:cubicBezTo>
                  <a:pt x="18" y="78"/>
                  <a:pt x="11" y="85"/>
                  <a:pt x="11" y="94"/>
                </a:cubicBezTo>
                <a:cubicBezTo>
                  <a:pt x="11" y="103"/>
                  <a:pt x="18" y="111"/>
                  <a:pt x="27" y="111"/>
                </a:cubicBezTo>
                <a:cubicBezTo>
                  <a:pt x="36" y="111"/>
                  <a:pt x="43" y="103"/>
                  <a:pt x="43" y="94"/>
                </a:cubicBezTo>
                <a:cubicBezTo>
                  <a:pt x="43" y="85"/>
                  <a:pt x="36" y="78"/>
                  <a:pt x="27" y="78"/>
                </a:cubicBezTo>
                <a:close/>
                <a:moveTo>
                  <a:pt x="212" y="49"/>
                </a:moveTo>
                <a:cubicBezTo>
                  <a:pt x="199" y="49"/>
                  <a:pt x="188" y="59"/>
                  <a:pt x="188" y="73"/>
                </a:cubicBezTo>
                <a:cubicBezTo>
                  <a:pt x="188" y="86"/>
                  <a:pt x="199" y="97"/>
                  <a:pt x="212" y="97"/>
                </a:cubicBezTo>
                <a:cubicBezTo>
                  <a:pt x="225" y="97"/>
                  <a:pt x="236" y="86"/>
                  <a:pt x="236" y="73"/>
                </a:cubicBezTo>
                <a:cubicBezTo>
                  <a:pt x="236" y="59"/>
                  <a:pt x="225" y="49"/>
                  <a:pt x="212" y="49"/>
                </a:cubicBezTo>
                <a:close/>
                <a:moveTo>
                  <a:pt x="287" y="196"/>
                </a:moveTo>
                <a:cubicBezTo>
                  <a:pt x="259" y="196"/>
                  <a:pt x="259" y="196"/>
                  <a:pt x="259" y="196"/>
                </a:cubicBezTo>
                <a:cubicBezTo>
                  <a:pt x="259" y="145"/>
                  <a:pt x="259" y="145"/>
                  <a:pt x="259" y="145"/>
                </a:cubicBezTo>
                <a:cubicBezTo>
                  <a:pt x="259" y="136"/>
                  <a:pt x="257" y="128"/>
                  <a:pt x="253" y="121"/>
                </a:cubicBezTo>
                <a:cubicBezTo>
                  <a:pt x="255" y="120"/>
                  <a:pt x="258" y="120"/>
                  <a:pt x="260" y="120"/>
                </a:cubicBezTo>
                <a:cubicBezTo>
                  <a:pt x="275" y="120"/>
                  <a:pt x="287" y="132"/>
                  <a:pt x="287" y="147"/>
                </a:cubicBezTo>
                <a:lnTo>
                  <a:pt x="287" y="196"/>
                </a:lnTo>
                <a:close/>
                <a:moveTo>
                  <a:pt x="75" y="49"/>
                </a:moveTo>
                <a:cubicBezTo>
                  <a:pt x="62" y="49"/>
                  <a:pt x="51" y="59"/>
                  <a:pt x="51" y="73"/>
                </a:cubicBezTo>
                <a:cubicBezTo>
                  <a:pt x="51" y="86"/>
                  <a:pt x="62" y="97"/>
                  <a:pt x="75" y="97"/>
                </a:cubicBezTo>
                <a:cubicBezTo>
                  <a:pt x="88" y="97"/>
                  <a:pt x="99" y="86"/>
                  <a:pt x="99" y="73"/>
                </a:cubicBezTo>
                <a:cubicBezTo>
                  <a:pt x="99" y="59"/>
                  <a:pt x="88" y="49"/>
                  <a:pt x="75" y="49"/>
                </a:cubicBezTo>
                <a:close/>
                <a:moveTo>
                  <a:pt x="27" y="120"/>
                </a:moveTo>
                <a:cubicBezTo>
                  <a:pt x="29" y="120"/>
                  <a:pt x="32" y="120"/>
                  <a:pt x="34" y="121"/>
                </a:cubicBezTo>
                <a:cubicBezTo>
                  <a:pt x="30" y="128"/>
                  <a:pt x="28" y="136"/>
                  <a:pt x="28" y="145"/>
                </a:cubicBezTo>
                <a:cubicBezTo>
                  <a:pt x="28" y="196"/>
                  <a:pt x="28" y="196"/>
                  <a:pt x="28" y="196"/>
                </a:cubicBezTo>
                <a:cubicBezTo>
                  <a:pt x="0" y="196"/>
                  <a:pt x="0" y="196"/>
                  <a:pt x="0" y="196"/>
                </a:cubicBezTo>
                <a:cubicBezTo>
                  <a:pt x="0" y="147"/>
                  <a:pt x="0" y="147"/>
                  <a:pt x="0" y="147"/>
                </a:cubicBezTo>
                <a:cubicBezTo>
                  <a:pt x="0" y="132"/>
                  <a:pt x="12" y="120"/>
                  <a:pt x="27" y="120"/>
                </a:cubicBezTo>
                <a:close/>
                <a:moveTo>
                  <a:pt x="144" y="0"/>
                </a:moveTo>
                <a:cubicBezTo>
                  <a:pt x="124" y="0"/>
                  <a:pt x="108" y="16"/>
                  <a:pt x="108" y="36"/>
                </a:cubicBezTo>
                <a:cubicBezTo>
                  <a:pt x="108" y="56"/>
                  <a:pt x="124" y="72"/>
                  <a:pt x="144" y="72"/>
                </a:cubicBezTo>
                <a:cubicBezTo>
                  <a:pt x="163" y="72"/>
                  <a:pt x="179" y="56"/>
                  <a:pt x="179" y="36"/>
                </a:cubicBezTo>
                <a:cubicBezTo>
                  <a:pt x="179" y="16"/>
                  <a:pt x="163" y="0"/>
                  <a:pt x="144" y="0"/>
                </a:cubicBezTo>
                <a:close/>
                <a:moveTo>
                  <a:pt x="251" y="214"/>
                </a:moveTo>
                <a:cubicBezTo>
                  <a:pt x="208" y="214"/>
                  <a:pt x="208" y="214"/>
                  <a:pt x="208" y="214"/>
                </a:cubicBezTo>
                <a:cubicBezTo>
                  <a:pt x="208" y="137"/>
                  <a:pt x="208" y="137"/>
                  <a:pt x="208" y="137"/>
                </a:cubicBezTo>
                <a:cubicBezTo>
                  <a:pt x="208" y="127"/>
                  <a:pt x="206" y="117"/>
                  <a:pt x="201" y="108"/>
                </a:cubicBezTo>
                <a:cubicBezTo>
                  <a:pt x="205" y="107"/>
                  <a:pt x="208" y="106"/>
                  <a:pt x="212" y="106"/>
                </a:cubicBezTo>
                <a:cubicBezTo>
                  <a:pt x="233" y="106"/>
                  <a:pt x="251" y="124"/>
                  <a:pt x="251" y="145"/>
                </a:cubicBezTo>
                <a:lnTo>
                  <a:pt x="251" y="214"/>
                </a:lnTo>
                <a:close/>
                <a:moveTo>
                  <a:pt x="79" y="137"/>
                </a:moveTo>
                <a:cubicBezTo>
                  <a:pt x="79" y="214"/>
                  <a:pt x="79" y="214"/>
                  <a:pt x="79" y="214"/>
                </a:cubicBezTo>
                <a:cubicBezTo>
                  <a:pt x="37" y="214"/>
                  <a:pt x="37" y="214"/>
                  <a:pt x="37" y="214"/>
                </a:cubicBezTo>
                <a:cubicBezTo>
                  <a:pt x="37" y="145"/>
                  <a:pt x="37" y="145"/>
                  <a:pt x="37" y="145"/>
                </a:cubicBezTo>
                <a:cubicBezTo>
                  <a:pt x="37" y="124"/>
                  <a:pt x="54" y="106"/>
                  <a:pt x="75" y="106"/>
                </a:cubicBezTo>
                <a:cubicBezTo>
                  <a:pt x="79" y="106"/>
                  <a:pt x="83" y="107"/>
                  <a:pt x="86" y="108"/>
                </a:cubicBezTo>
                <a:cubicBezTo>
                  <a:pt x="81" y="117"/>
                  <a:pt x="79" y="127"/>
                  <a:pt x="79" y="137"/>
                </a:cubicBezTo>
                <a:close/>
                <a:moveTo>
                  <a:pt x="88" y="237"/>
                </a:moveTo>
                <a:cubicBezTo>
                  <a:pt x="200" y="237"/>
                  <a:pt x="200" y="237"/>
                  <a:pt x="200" y="237"/>
                </a:cubicBezTo>
                <a:cubicBezTo>
                  <a:pt x="200" y="137"/>
                  <a:pt x="200" y="137"/>
                  <a:pt x="200" y="137"/>
                </a:cubicBezTo>
                <a:cubicBezTo>
                  <a:pt x="200" y="106"/>
                  <a:pt x="174" y="81"/>
                  <a:pt x="144" y="81"/>
                </a:cubicBezTo>
                <a:cubicBezTo>
                  <a:pt x="113" y="81"/>
                  <a:pt x="88" y="106"/>
                  <a:pt x="88" y="137"/>
                </a:cubicBezTo>
                <a:lnTo>
                  <a:pt x="88" y="23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3" name="稻壳儿小白白(http://dwz.cn/Wu2UP)"/>
          <p:cNvSpPr>
            <a:spLocks noChangeArrowheads="1"/>
          </p:cNvSpPr>
          <p:nvPr/>
        </p:nvSpPr>
        <p:spPr bwMode="auto">
          <a:xfrm>
            <a:off x="7294931" y="3704115"/>
            <a:ext cx="638175" cy="638175"/>
          </a:xfrm>
          <a:prstGeom prst="ellipse">
            <a:avLst/>
          </a:prstGeom>
          <a:solidFill>
            <a:srgbClr val="C8161D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4" name="稻壳儿小白白(http://dwz.cn/Wu2UP)"/>
          <p:cNvSpPr>
            <a:spLocks noEditPoints="1"/>
          </p:cNvSpPr>
          <p:nvPr/>
        </p:nvSpPr>
        <p:spPr bwMode="auto">
          <a:xfrm>
            <a:off x="7436218" y="3883503"/>
            <a:ext cx="347663" cy="274637"/>
          </a:xfrm>
          <a:custGeom>
            <a:avLst/>
            <a:gdLst>
              <a:gd name="T0" fmla="*/ 410 w 411"/>
              <a:gd name="T1" fmla="*/ 309 h 324"/>
              <a:gd name="T2" fmla="*/ 410 w 411"/>
              <a:gd name="T3" fmla="*/ 46 h 324"/>
              <a:gd name="T4" fmla="*/ 395 w 411"/>
              <a:gd name="T5" fmla="*/ 32 h 324"/>
              <a:gd name="T6" fmla="*/ 210 w 411"/>
              <a:gd name="T7" fmla="*/ 32 h 324"/>
              <a:gd name="T8" fmla="*/ 200 w 411"/>
              <a:gd name="T9" fmla="*/ 17 h 324"/>
              <a:gd name="T10" fmla="*/ 200 w 411"/>
              <a:gd name="T11" fmla="*/ 15 h 324"/>
              <a:gd name="T12" fmla="*/ 184 w 411"/>
              <a:gd name="T13" fmla="*/ 0 h 324"/>
              <a:gd name="T14" fmla="*/ 86 w 411"/>
              <a:gd name="T15" fmla="*/ 0 h 324"/>
              <a:gd name="T16" fmla="*/ 70 w 411"/>
              <a:gd name="T17" fmla="*/ 15 h 324"/>
              <a:gd name="T18" fmla="*/ 70 w 411"/>
              <a:gd name="T19" fmla="*/ 17 h 324"/>
              <a:gd name="T20" fmla="*/ 60 w 411"/>
              <a:gd name="T21" fmla="*/ 32 h 324"/>
              <a:gd name="T22" fmla="*/ 60 w 411"/>
              <a:gd name="T23" fmla="*/ 32 h 324"/>
              <a:gd name="T24" fmla="*/ 46 w 411"/>
              <a:gd name="T25" fmla="*/ 46 h 324"/>
              <a:gd name="T26" fmla="*/ 46 w 411"/>
              <a:gd name="T27" fmla="*/ 122 h 324"/>
              <a:gd name="T28" fmla="*/ 14 w 411"/>
              <a:gd name="T29" fmla="*/ 122 h 324"/>
              <a:gd name="T30" fmla="*/ 5 w 411"/>
              <a:gd name="T31" fmla="*/ 138 h 324"/>
              <a:gd name="T32" fmla="*/ 38 w 411"/>
              <a:gd name="T33" fmla="*/ 309 h 324"/>
              <a:gd name="T34" fmla="*/ 53 w 411"/>
              <a:gd name="T35" fmla="*/ 324 h 324"/>
              <a:gd name="T36" fmla="*/ 403 w 411"/>
              <a:gd name="T37" fmla="*/ 324 h 324"/>
              <a:gd name="T38" fmla="*/ 410 w 411"/>
              <a:gd name="T39" fmla="*/ 309 h 324"/>
              <a:gd name="T40" fmla="*/ 392 w 411"/>
              <a:gd name="T41" fmla="*/ 144 h 324"/>
              <a:gd name="T42" fmla="*/ 392 w 411"/>
              <a:gd name="T43" fmla="*/ 316 h 324"/>
              <a:gd name="T44" fmla="*/ 359 w 411"/>
              <a:gd name="T45" fmla="*/ 132 h 324"/>
              <a:gd name="T46" fmla="*/ 345 w 411"/>
              <a:gd name="T47" fmla="*/ 123 h 324"/>
              <a:gd name="T48" fmla="*/ 64 w 411"/>
              <a:gd name="T49" fmla="*/ 123 h 324"/>
              <a:gd name="T50" fmla="*/ 64 w 411"/>
              <a:gd name="T51" fmla="*/ 64 h 324"/>
              <a:gd name="T52" fmla="*/ 392 w 411"/>
              <a:gd name="T53" fmla="*/ 64 h 324"/>
              <a:gd name="T54" fmla="*/ 392 w 411"/>
              <a:gd name="T55" fmla="*/ 144 h 3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11" h="324">
                <a:moveTo>
                  <a:pt x="410" y="309"/>
                </a:moveTo>
                <a:cubicBezTo>
                  <a:pt x="410" y="46"/>
                  <a:pt x="410" y="46"/>
                  <a:pt x="410" y="46"/>
                </a:cubicBezTo>
                <a:cubicBezTo>
                  <a:pt x="410" y="38"/>
                  <a:pt x="403" y="32"/>
                  <a:pt x="395" y="32"/>
                </a:cubicBezTo>
                <a:cubicBezTo>
                  <a:pt x="210" y="32"/>
                  <a:pt x="210" y="32"/>
                  <a:pt x="210" y="32"/>
                </a:cubicBezTo>
                <a:cubicBezTo>
                  <a:pt x="204" y="32"/>
                  <a:pt x="200" y="21"/>
                  <a:pt x="200" y="17"/>
                </a:cubicBezTo>
                <a:cubicBezTo>
                  <a:pt x="200" y="15"/>
                  <a:pt x="200" y="15"/>
                  <a:pt x="200" y="15"/>
                </a:cubicBezTo>
                <a:cubicBezTo>
                  <a:pt x="200" y="7"/>
                  <a:pt x="193" y="0"/>
                  <a:pt x="184" y="0"/>
                </a:cubicBezTo>
                <a:cubicBezTo>
                  <a:pt x="86" y="0"/>
                  <a:pt x="86" y="0"/>
                  <a:pt x="86" y="0"/>
                </a:cubicBezTo>
                <a:cubicBezTo>
                  <a:pt x="77" y="0"/>
                  <a:pt x="70" y="7"/>
                  <a:pt x="70" y="15"/>
                </a:cubicBezTo>
                <a:cubicBezTo>
                  <a:pt x="70" y="17"/>
                  <a:pt x="70" y="17"/>
                  <a:pt x="70" y="17"/>
                </a:cubicBezTo>
                <a:cubicBezTo>
                  <a:pt x="70" y="21"/>
                  <a:pt x="66" y="32"/>
                  <a:pt x="60" y="32"/>
                </a:cubicBezTo>
                <a:cubicBezTo>
                  <a:pt x="60" y="32"/>
                  <a:pt x="60" y="32"/>
                  <a:pt x="60" y="32"/>
                </a:cubicBezTo>
                <a:cubicBezTo>
                  <a:pt x="52" y="32"/>
                  <a:pt x="46" y="38"/>
                  <a:pt x="46" y="46"/>
                </a:cubicBezTo>
                <a:cubicBezTo>
                  <a:pt x="46" y="122"/>
                  <a:pt x="46" y="122"/>
                  <a:pt x="46" y="122"/>
                </a:cubicBezTo>
                <a:cubicBezTo>
                  <a:pt x="14" y="122"/>
                  <a:pt x="14" y="122"/>
                  <a:pt x="14" y="122"/>
                </a:cubicBezTo>
                <a:cubicBezTo>
                  <a:pt x="14" y="122"/>
                  <a:pt x="0" y="122"/>
                  <a:pt x="5" y="138"/>
                </a:cubicBezTo>
                <a:cubicBezTo>
                  <a:pt x="38" y="309"/>
                  <a:pt x="38" y="309"/>
                  <a:pt x="38" y="309"/>
                </a:cubicBezTo>
                <a:cubicBezTo>
                  <a:pt x="38" y="317"/>
                  <a:pt x="44" y="324"/>
                  <a:pt x="53" y="324"/>
                </a:cubicBezTo>
                <a:cubicBezTo>
                  <a:pt x="403" y="324"/>
                  <a:pt x="403" y="324"/>
                  <a:pt x="403" y="324"/>
                </a:cubicBezTo>
                <a:cubicBezTo>
                  <a:pt x="411" y="324"/>
                  <a:pt x="410" y="309"/>
                  <a:pt x="410" y="309"/>
                </a:cubicBezTo>
                <a:close/>
                <a:moveTo>
                  <a:pt x="392" y="144"/>
                </a:moveTo>
                <a:cubicBezTo>
                  <a:pt x="392" y="316"/>
                  <a:pt x="392" y="316"/>
                  <a:pt x="392" y="316"/>
                </a:cubicBezTo>
                <a:cubicBezTo>
                  <a:pt x="359" y="132"/>
                  <a:pt x="359" y="132"/>
                  <a:pt x="359" y="132"/>
                </a:cubicBezTo>
                <a:cubicBezTo>
                  <a:pt x="356" y="122"/>
                  <a:pt x="345" y="123"/>
                  <a:pt x="345" y="123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4" y="64"/>
                  <a:pt x="64" y="64"/>
                  <a:pt x="64" y="64"/>
                </a:cubicBezTo>
                <a:cubicBezTo>
                  <a:pt x="392" y="64"/>
                  <a:pt x="392" y="64"/>
                  <a:pt x="392" y="64"/>
                </a:cubicBezTo>
                <a:lnTo>
                  <a:pt x="392" y="14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25" name="稻壳儿小白白(http://dwz.cn/Wu2UP)"/>
          <p:cNvSpPr>
            <a:spLocks noChangeArrowheads="1"/>
          </p:cNvSpPr>
          <p:nvPr/>
        </p:nvSpPr>
        <p:spPr bwMode="auto">
          <a:xfrm>
            <a:off x="7294931" y="4931830"/>
            <a:ext cx="638175" cy="638175"/>
          </a:xfrm>
          <a:prstGeom prst="ellipse">
            <a:avLst/>
          </a:prstGeom>
          <a:solidFill>
            <a:srgbClr val="C8161D"/>
          </a:solidFill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endParaRPr lang="en-US" altLang="zh-CN" sz="2400">
              <a:solidFill>
                <a:srgbClr val="FFFFFF"/>
              </a:solidFill>
              <a:sym typeface="Arial" panose="020B0604020202020204" pitchFamily="34" charset="0"/>
            </a:endParaRPr>
          </a:p>
        </p:txBody>
      </p:sp>
      <p:sp>
        <p:nvSpPr>
          <p:cNvPr id="26" name="稻壳儿小白白(http://dwz.cn/Wu2UP)"/>
          <p:cNvSpPr>
            <a:spLocks noChangeArrowheads="1"/>
          </p:cNvSpPr>
          <p:nvPr/>
        </p:nvSpPr>
        <p:spPr bwMode="auto">
          <a:xfrm>
            <a:off x="7512417" y="5139792"/>
            <a:ext cx="36512" cy="34925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2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7" name="稻壳儿小白白(http://dwz.cn/Wu2UP)"/>
          <p:cNvSpPr>
            <a:spLocks noChangeArrowheads="1"/>
          </p:cNvSpPr>
          <p:nvPr/>
        </p:nvSpPr>
        <p:spPr bwMode="auto">
          <a:xfrm>
            <a:off x="7583855" y="5085815"/>
            <a:ext cx="61913" cy="571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2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8" name="稻壳儿小白白(http://dwz.cn/Wu2UP)"/>
          <p:cNvSpPr>
            <a:spLocks noChangeArrowheads="1"/>
          </p:cNvSpPr>
          <p:nvPr/>
        </p:nvSpPr>
        <p:spPr bwMode="auto">
          <a:xfrm>
            <a:off x="7687043" y="5141380"/>
            <a:ext cx="38100" cy="33337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2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29" name="稻壳儿小白白(http://dwz.cn/Wu2UP)"/>
          <p:cNvSpPr>
            <a:spLocks noChangeArrowheads="1"/>
          </p:cNvSpPr>
          <p:nvPr/>
        </p:nvSpPr>
        <p:spPr bwMode="auto">
          <a:xfrm>
            <a:off x="7501304" y="5355690"/>
            <a:ext cx="228600" cy="5715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2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0" name="稻壳儿小白白(http://dwz.cn/Wu2UP)"/>
          <p:cNvSpPr>
            <a:spLocks noChangeArrowheads="1"/>
          </p:cNvSpPr>
          <p:nvPr/>
        </p:nvSpPr>
        <p:spPr bwMode="auto">
          <a:xfrm>
            <a:off x="7745780" y="5123917"/>
            <a:ext cx="63500" cy="55563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2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1" name="稻壳儿小白白(http://dwz.cn/Wu2UP)"/>
          <p:cNvSpPr>
            <a:spLocks noChangeArrowheads="1"/>
          </p:cNvSpPr>
          <p:nvPr/>
        </p:nvSpPr>
        <p:spPr bwMode="auto">
          <a:xfrm>
            <a:off x="7429868" y="5123915"/>
            <a:ext cx="63500" cy="57150"/>
          </a:xfrm>
          <a:prstGeom prst="ellipse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eaLnBrk="1" hangingPunct="1"/>
            <a:endParaRPr lang="en-US" altLang="zh-CN" sz="2400">
              <a:solidFill>
                <a:srgbClr val="445469"/>
              </a:solidFill>
              <a:sym typeface="Arial" panose="020B0604020202020204" pitchFamily="34" charset="0"/>
            </a:endParaRPr>
          </a:p>
        </p:txBody>
      </p:sp>
      <p:sp>
        <p:nvSpPr>
          <p:cNvPr id="32" name="稻壳儿小白白(http://dwz.cn/Wu2UP)"/>
          <p:cNvSpPr/>
          <p:nvPr/>
        </p:nvSpPr>
        <p:spPr bwMode="auto">
          <a:xfrm>
            <a:off x="7472729" y="5152490"/>
            <a:ext cx="293688" cy="192088"/>
          </a:xfrm>
          <a:custGeom>
            <a:avLst/>
            <a:gdLst>
              <a:gd name="T0" fmla="*/ 316 w 346"/>
              <a:gd name="T1" fmla="*/ 39 h 227"/>
              <a:gd name="T2" fmla="*/ 265 w 346"/>
              <a:gd name="T3" fmla="*/ 85 h 227"/>
              <a:gd name="T4" fmla="*/ 269 w 346"/>
              <a:gd name="T5" fmla="*/ 38 h 227"/>
              <a:gd name="T6" fmla="*/ 253 w 346"/>
              <a:gd name="T7" fmla="*/ 36 h 227"/>
              <a:gd name="T8" fmla="*/ 222 w 346"/>
              <a:gd name="T9" fmla="*/ 75 h 227"/>
              <a:gd name="T10" fmla="*/ 182 w 346"/>
              <a:gd name="T11" fmla="*/ 12 h 227"/>
              <a:gd name="T12" fmla="*/ 152 w 346"/>
              <a:gd name="T13" fmla="*/ 12 h 227"/>
              <a:gd name="T14" fmla="*/ 113 w 346"/>
              <a:gd name="T15" fmla="*/ 74 h 227"/>
              <a:gd name="T16" fmla="*/ 86 w 346"/>
              <a:gd name="T17" fmla="*/ 36 h 227"/>
              <a:gd name="T18" fmla="*/ 71 w 346"/>
              <a:gd name="T19" fmla="*/ 36 h 227"/>
              <a:gd name="T20" fmla="*/ 73 w 346"/>
              <a:gd name="T21" fmla="*/ 88 h 227"/>
              <a:gd name="T22" fmla="*/ 23 w 346"/>
              <a:gd name="T23" fmla="*/ 39 h 227"/>
              <a:gd name="T24" fmla="*/ 0 w 346"/>
              <a:gd name="T25" fmla="*/ 47 h 227"/>
              <a:gd name="T26" fmla="*/ 32 w 346"/>
              <a:gd name="T27" fmla="*/ 227 h 227"/>
              <a:gd name="T28" fmla="*/ 301 w 346"/>
              <a:gd name="T29" fmla="*/ 227 h 227"/>
              <a:gd name="T30" fmla="*/ 346 w 346"/>
              <a:gd name="T31" fmla="*/ 52 h 227"/>
              <a:gd name="T32" fmla="*/ 316 w 346"/>
              <a:gd name="T33" fmla="*/ 39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346" h="227">
                <a:moveTo>
                  <a:pt x="316" y="39"/>
                </a:moveTo>
                <a:cubicBezTo>
                  <a:pt x="265" y="85"/>
                  <a:pt x="265" y="85"/>
                  <a:pt x="265" y="85"/>
                </a:cubicBezTo>
                <a:cubicBezTo>
                  <a:pt x="269" y="38"/>
                  <a:pt x="269" y="38"/>
                  <a:pt x="269" y="38"/>
                </a:cubicBezTo>
                <a:cubicBezTo>
                  <a:pt x="269" y="38"/>
                  <a:pt x="262" y="27"/>
                  <a:pt x="253" y="36"/>
                </a:cubicBezTo>
                <a:cubicBezTo>
                  <a:pt x="222" y="75"/>
                  <a:pt x="222" y="75"/>
                  <a:pt x="222" y="75"/>
                </a:cubicBezTo>
                <a:cubicBezTo>
                  <a:pt x="182" y="12"/>
                  <a:pt x="182" y="12"/>
                  <a:pt x="182" y="12"/>
                </a:cubicBezTo>
                <a:cubicBezTo>
                  <a:pt x="182" y="12"/>
                  <a:pt x="171" y="0"/>
                  <a:pt x="152" y="12"/>
                </a:cubicBezTo>
                <a:cubicBezTo>
                  <a:pt x="113" y="74"/>
                  <a:pt x="113" y="74"/>
                  <a:pt x="113" y="74"/>
                </a:cubicBezTo>
                <a:cubicBezTo>
                  <a:pt x="86" y="36"/>
                  <a:pt x="86" y="36"/>
                  <a:pt x="86" y="36"/>
                </a:cubicBezTo>
                <a:cubicBezTo>
                  <a:pt x="86" y="36"/>
                  <a:pt x="79" y="25"/>
                  <a:pt x="71" y="36"/>
                </a:cubicBezTo>
                <a:cubicBezTo>
                  <a:pt x="73" y="88"/>
                  <a:pt x="73" y="88"/>
                  <a:pt x="73" y="88"/>
                </a:cubicBezTo>
                <a:cubicBezTo>
                  <a:pt x="23" y="39"/>
                  <a:pt x="23" y="39"/>
                  <a:pt x="23" y="39"/>
                </a:cubicBezTo>
                <a:cubicBezTo>
                  <a:pt x="23" y="39"/>
                  <a:pt x="7" y="32"/>
                  <a:pt x="0" y="47"/>
                </a:cubicBezTo>
                <a:cubicBezTo>
                  <a:pt x="32" y="227"/>
                  <a:pt x="32" y="227"/>
                  <a:pt x="32" y="227"/>
                </a:cubicBezTo>
                <a:cubicBezTo>
                  <a:pt x="301" y="227"/>
                  <a:pt x="301" y="227"/>
                  <a:pt x="301" y="227"/>
                </a:cubicBezTo>
                <a:cubicBezTo>
                  <a:pt x="346" y="52"/>
                  <a:pt x="346" y="52"/>
                  <a:pt x="346" y="52"/>
                </a:cubicBezTo>
                <a:cubicBezTo>
                  <a:pt x="346" y="52"/>
                  <a:pt x="341" y="29"/>
                  <a:pt x="316" y="3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121920" tIns="60960" rIns="121920" bIns="60960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068043" y="1034951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068043" y="2317661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068043" y="3597628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055341" y="4751524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稻壳儿小白白(http://dwz.cn/Wu2UP)"/>
          <p:cNvSpPr/>
          <p:nvPr/>
        </p:nvSpPr>
        <p:spPr bwMode="auto">
          <a:xfrm rot="900000">
            <a:off x="5703837" y="3609012"/>
            <a:ext cx="1006475" cy="1998662"/>
          </a:xfrm>
          <a:custGeom>
            <a:avLst/>
            <a:gdLst>
              <a:gd name="T0" fmla="*/ 187 w 252"/>
              <a:gd name="T1" fmla="*/ 221 h 499"/>
              <a:gd name="T2" fmla="*/ 252 w 252"/>
              <a:gd name="T3" fmla="*/ 182 h 499"/>
              <a:gd name="T4" fmla="*/ 252 w 252"/>
              <a:gd name="T5" fmla="*/ 57 h 499"/>
              <a:gd name="T6" fmla="*/ 170 w 252"/>
              <a:gd name="T7" fmla="*/ 91 h 499"/>
              <a:gd name="T8" fmla="*/ 179 w 252"/>
              <a:gd name="T9" fmla="*/ 42 h 499"/>
              <a:gd name="T10" fmla="*/ 145 w 252"/>
              <a:gd name="T11" fmla="*/ 2 h 499"/>
              <a:gd name="T12" fmla="*/ 109 w 252"/>
              <a:gd name="T13" fmla="*/ 56 h 499"/>
              <a:gd name="T14" fmla="*/ 129 w 252"/>
              <a:gd name="T15" fmla="*/ 108 h 499"/>
              <a:gd name="T16" fmla="*/ 0 w 252"/>
              <a:gd name="T17" fmla="*/ 162 h 499"/>
              <a:gd name="T18" fmla="*/ 0 w 252"/>
              <a:gd name="T19" fmla="*/ 499 h 499"/>
              <a:gd name="T20" fmla="*/ 252 w 252"/>
              <a:gd name="T21" fmla="*/ 350 h 499"/>
              <a:gd name="T22" fmla="*/ 252 w 252"/>
              <a:gd name="T23" fmla="*/ 239 h 499"/>
              <a:gd name="T24" fmla="*/ 187 w 252"/>
              <a:gd name="T25" fmla="*/ 221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2" h="499">
                <a:moveTo>
                  <a:pt x="187" y="221"/>
                </a:moveTo>
                <a:cubicBezTo>
                  <a:pt x="206" y="174"/>
                  <a:pt x="240" y="179"/>
                  <a:pt x="252" y="182"/>
                </a:cubicBezTo>
                <a:cubicBezTo>
                  <a:pt x="252" y="57"/>
                  <a:pt x="252" y="57"/>
                  <a:pt x="252" y="57"/>
                </a:cubicBezTo>
                <a:cubicBezTo>
                  <a:pt x="170" y="91"/>
                  <a:pt x="170" y="91"/>
                  <a:pt x="170" y="91"/>
                </a:cubicBezTo>
                <a:cubicBezTo>
                  <a:pt x="173" y="81"/>
                  <a:pt x="180" y="56"/>
                  <a:pt x="179" y="42"/>
                </a:cubicBezTo>
                <a:cubicBezTo>
                  <a:pt x="179" y="23"/>
                  <a:pt x="179" y="0"/>
                  <a:pt x="145" y="2"/>
                </a:cubicBezTo>
                <a:cubicBezTo>
                  <a:pt x="114" y="4"/>
                  <a:pt x="108" y="40"/>
                  <a:pt x="109" y="56"/>
                </a:cubicBezTo>
                <a:cubicBezTo>
                  <a:pt x="110" y="74"/>
                  <a:pt x="123" y="98"/>
                  <a:pt x="129" y="108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499"/>
                  <a:pt x="0" y="499"/>
                  <a:pt x="0" y="499"/>
                </a:cubicBezTo>
                <a:cubicBezTo>
                  <a:pt x="252" y="350"/>
                  <a:pt x="252" y="350"/>
                  <a:pt x="252" y="350"/>
                </a:cubicBezTo>
                <a:cubicBezTo>
                  <a:pt x="252" y="239"/>
                  <a:pt x="252" y="239"/>
                  <a:pt x="252" y="239"/>
                </a:cubicBezTo>
                <a:cubicBezTo>
                  <a:pt x="227" y="290"/>
                  <a:pt x="167" y="272"/>
                  <a:pt x="187" y="22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3" name="稻壳儿小白白(http://dwz.cn/Wu2UP)"/>
          <p:cNvSpPr/>
          <p:nvPr/>
        </p:nvSpPr>
        <p:spPr bwMode="auto">
          <a:xfrm rot="900000">
            <a:off x="4598936" y="2015162"/>
            <a:ext cx="763588" cy="234950"/>
          </a:xfrm>
          <a:custGeom>
            <a:avLst/>
            <a:gdLst>
              <a:gd name="T0" fmla="*/ 382 w 382"/>
              <a:gd name="T1" fmla="*/ 117 h 117"/>
              <a:gd name="T2" fmla="*/ 0 w 382"/>
              <a:gd name="T3" fmla="*/ 0 h 117"/>
              <a:gd name="T4" fmla="*/ 378 w 382"/>
              <a:gd name="T5" fmla="*/ 117 h 117"/>
              <a:gd name="T6" fmla="*/ 382 w 382"/>
              <a:gd name="T7" fmla="*/ 11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2" h="117">
                <a:moveTo>
                  <a:pt x="382" y="117"/>
                </a:moveTo>
                <a:lnTo>
                  <a:pt x="0" y="0"/>
                </a:lnTo>
                <a:lnTo>
                  <a:pt x="378" y="117"/>
                </a:lnTo>
                <a:lnTo>
                  <a:pt x="382" y="117"/>
                </a:lnTo>
                <a:close/>
              </a:path>
            </a:pathLst>
          </a:cu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4" name="稻壳儿小白白(http://dwz.cn/Wu2UP)"/>
          <p:cNvSpPr/>
          <p:nvPr/>
        </p:nvSpPr>
        <p:spPr bwMode="auto">
          <a:xfrm rot="900000">
            <a:off x="5265686" y="2461251"/>
            <a:ext cx="939800" cy="295275"/>
          </a:xfrm>
          <a:custGeom>
            <a:avLst/>
            <a:gdLst>
              <a:gd name="T0" fmla="*/ 0 w 470"/>
              <a:gd name="T1" fmla="*/ 0 h 148"/>
              <a:gd name="T2" fmla="*/ 0 w 470"/>
              <a:gd name="T3" fmla="*/ 2 h 148"/>
              <a:gd name="T4" fmla="*/ 470 w 470"/>
              <a:gd name="T5" fmla="*/ 148 h 148"/>
              <a:gd name="T6" fmla="*/ 0 w 470"/>
              <a:gd name="T7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0" h="148">
                <a:moveTo>
                  <a:pt x="0" y="0"/>
                </a:moveTo>
                <a:lnTo>
                  <a:pt x="0" y="2"/>
                </a:lnTo>
                <a:lnTo>
                  <a:pt x="470" y="148"/>
                </a:lnTo>
                <a:lnTo>
                  <a:pt x="0" y="0"/>
                </a:lnTo>
                <a:close/>
              </a:path>
            </a:pathLst>
          </a:cu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" name="稻壳儿小白白(http://dwz.cn/Wu2UP)"/>
          <p:cNvSpPr/>
          <p:nvPr/>
        </p:nvSpPr>
        <p:spPr bwMode="auto">
          <a:xfrm rot="900000">
            <a:off x="6300736" y="2424737"/>
            <a:ext cx="1746251" cy="404812"/>
          </a:xfrm>
          <a:custGeom>
            <a:avLst/>
            <a:gdLst>
              <a:gd name="T0" fmla="*/ 188 w 437"/>
              <a:gd name="T1" fmla="*/ 33 h 101"/>
              <a:gd name="T2" fmla="*/ 111 w 437"/>
              <a:gd name="T3" fmla="*/ 20 h 101"/>
              <a:gd name="T4" fmla="*/ 0 w 437"/>
              <a:gd name="T5" fmla="*/ 46 h 101"/>
              <a:gd name="T6" fmla="*/ 80 w 437"/>
              <a:gd name="T7" fmla="*/ 64 h 101"/>
              <a:gd name="T8" fmla="*/ 57 w 437"/>
              <a:gd name="T9" fmla="*/ 84 h 101"/>
              <a:gd name="T10" fmla="*/ 119 w 437"/>
              <a:gd name="T11" fmla="*/ 73 h 101"/>
              <a:gd name="T12" fmla="*/ 239 w 437"/>
              <a:gd name="T13" fmla="*/ 101 h 101"/>
              <a:gd name="T14" fmla="*/ 239 w 437"/>
              <a:gd name="T15" fmla="*/ 101 h 101"/>
              <a:gd name="T16" fmla="*/ 437 w 437"/>
              <a:gd name="T17" fmla="*/ 42 h 101"/>
              <a:gd name="T18" fmla="*/ 202 w 437"/>
              <a:gd name="T19" fmla="*/ 0 h 101"/>
              <a:gd name="T20" fmla="*/ 154 w 437"/>
              <a:gd name="T21" fmla="*/ 11 h 101"/>
              <a:gd name="T22" fmla="*/ 188 w 437"/>
              <a:gd name="T23" fmla="*/ 33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7" h="101">
                <a:moveTo>
                  <a:pt x="188" y="33"/>
                </a:moveTo>
                <a:cubicBezTo>
                  <a:pt x="164" y="45"/>
                  <a:pt x="122" y="35"/>
                  <a:pt x="111" y="20"/>
                </a:cubicBezTo>
                <a:cubicBezTo>
                  <a:pt x="0" y="46"/>
                  <a:pt x="0" y="46"/>
                  <a:pt x="0" y="46"/>
                </a:cubicBezTo>
                <a:cubicBezTo>
                  <a:pt x="80" y="64"/>
                  <a:pt x="80" y="64"/>
                  <a:pt x="80" y="64"/>
                </a:cubicBezTo>
                <a:cubicBezTo>
                  <a:pt x="59" y="68"/>
                  <a:pt x="29" y="76"/>
                  <a:pt x="57" y="84"/>
                </a:cubicBezTo>
                <a:cubicBezTo>
                  <a:pt x="86" y="92"/>
                  <a:pt x="107" y="82"/>
                  <a:pt x="119" y="73"/>
                </a:cubicBezTo>
                <a:cubicBezTo>
                  <a:pt x="239" y="101"/>
                  <a:pt x="239" y="101"/>
                  <a:pt x="239" y="101"/>
                </a:cubicBezTo>
                <a:cubicBezTo>
                  <a:pt x="239" y="101"/>
                  <a:pt x="239" y="101"/>
                  <a:pt x="239" y="101"/>
                </a:cubicBezTo>
                <a:cubicBezTo>
                  <a:pt x="437" y="42"/>
                  <a:pt x="437" y="42"/>
                  <a:pt x="437" y="42"/>
                </a:cubicBezTo>
                <a:cubicBezTo>
                  <a:pt x="202" y="0"/>
                  <a:pt x="202" y="0"/>
                  <a:pt x="202" y="0"/>
                </a:cubicBezTo>
                <a:cubicBezTo>
                  <a:pt x="154" y="11"/>
                  <a:pt x="154" y="11"/>
                  <a:pt x="154" y="11"/>
                </a:cubicBezTo>
                <a:cubicBezTo>
                  <a:pt x="176" y="15"/>
                  <a:pt x="208" y="23"/>
                  <a:pt x="188" y="3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稻壳儿小白白(http://dwz.cn/Wu2UP)"/>
          <p:cNvSpPr/>
          <p:nvPr/>
        </p:nvSpPr>
        <p:spPr bwMode="auto">
          <a:xfrm rot="900000">
            <a:off x="4605287" y="1970714"/>
            <a:ext cx="1754188" cy="409575"/>
          </a:xfrm>
          <a:custGeom>
            <a:avLst/>
            <a:gdLst>
              <a:gd name="T0" fmla="*/ 340 w 439"/>
              <a:gd name="T1" fmla="*/ 23 h 102"/>
              <a:gd name="T2" fmla="*/ 365 w 439"/>
              <a:gd name="T3" fmla="*/ 9 h 102"/>
              <a:gd name="T4" fmla="*/ 308 w 439"/>
              <a:gd name="T5" fmla="*/ 15 h 102"/>
              <a:gd name="T6" fmla="*/ 255 w 439"/>
              <a:gd name="T7" fmla="*/ 3 h 102"/>
              <a:gd name="T8" fmla="*/ 0 w 439"/>
              <a:gd name="T9" fmla="*/ 44 h 102"/>
              <a:gd name="T10" fmla="*/ 191 w 439"/>
              <a:gd name="T11" fmla="*/ 102 h 102"/>
              <a:gd name="T12" fmla="*/ 308 w 439"/>
              <a:gd name="T13" fmla="*/ 75 h 102"/>
              <a:gd name="T14" fmla="*/ 273 w 439"/>
              <a:gd name="T15" fmla="*/ 50 h 102"/>
              <a:gd name="T16" fmla="*/ 343 w 439"/>
              <a:gd name="T17" fmla="*/ 67 h 102"/>
              <a:gd name="T18" fmla="*/ 439 w 439"/>
              <a:gd name="T19" fmla="*/ 46 h 102"/>
              <a:gd name="T20" fmla="*/ 340 w 439"/>
              <a:gd name="T21" fmla="*/ 23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9" h="102">
                <a:moveTo>
                  <a:pt x="340" y="23"/>
                </a:moveTo>
                <a:cubicBezTo>
                  <a:pt x="354" y="20"/>
                  <a:pt x="373" y="14"/>
                  <a:pt x="365" y="9"/>
                </a:cubicBezTo>
                <a:cubicBezTo>
                  <a:pt x="349" y="0"/>
                  <a:pt x="319" y="11"/>
                  <a:pt x="308" y="15"/>
                </a:cubicBezTo>
                <a:cubicBezTo>
                  <a:pt x="255" y="3"/>
                  <a:pt x="255" y="3"/>
                  <a:pt x="255" y="3"/>
                </a:cubicBezTo>
                <a:cubicBezTo>
                  <a:pt x="0" y="44"/>
                  <a:pt x="0" y="44"/>
                  <a:pt x="0" y="44"/>
                </a:cubicBezTo>
                <a:cubicBezTo>
                  <a:pt x="191" y="102"/>
                  <a:pt x="191" y="102"/>
                  <a:pt x="191" y="102"/>
                </a:cubicBezTo>
                <a:cubicBezTo>
                  <a:pt x="308" y="75"/>
                  <a:pt x="308" y="75"/>
                  <a:pt x="308" y="75"/>
                </a:cubicBezTo>
                <a:cubicBezTo>
                  <a:pt x="284" y="72"/>
                  <a:pt x="241" y="63"/>
                  <a:pt x="273" y="50"/>
                </a:cubicBezTo>
                <a:cubicBezTo>
                  <a:pt x="309" y="37"/>
                  <a:pt x="333" y="57"/>
                  <a:pt x="343" y="67"/>
                </a:cubicBezTo>
                <a:cubicBezTo>
                  <a:pt x="439" y="46"/>
                  <a:pt x="439" y="46"/>
                  <a:pt x="439" y="46"/>
                </a:cubicBezTo>
                <a:lnTo>
                  <a:pt x="340" y="2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稻壳儿小白白(http://dwz.cn/Wu2UP)"/>
          <p:cNvSpPr/>
          <p:nvPr/>
        </p:nvSpPr>
        <p:spPr bwMode="auto">
          <a:xfrm rot="900000">
            <a:off x="5638750" y="2088187"/>
            <a:ext cx="1566863" cy="311150"/>
          </a:xfrm>
          <a:custGeom>
            <a:avLst/>
            <a:gdLst>
              <a:gd name="T0" fmla="*/ 110 w 392"/>
              <a:gd name="T1" fmla="*/ 41 h 78"/>
              <a:gd name="T2" fmla="*/ 85 w 392"/>
              <a:gd name="T3" fmla="*/ 55 h 78"/>
              <a:gd name="T4" fmla="*/ 184 w 392"/>
              <a:gd name="T5" fmla="*/ 78 h 78"/>
              <a:gd name="T6" fmla="*/ 295 w 392"/>
              <a:gd name="T7" fmla="*/ 52 h 78"/>
              <a:gd name="T8" fmla="*/ 372 w 392"/>
              <a:gd name="T9" fmla="*/ 65 h 78"/>
              <a:gd name="T10" fmla="*/ 338 w 392"/>
              <a:gd name="T11" fmla="*/ 43 h 78"/>
              <a:gd name="T12" fmla="*/ 386 w 392"/>
              <a:gd name="T13" fmla="*/ 32 h 78"/>
              <a:gd name="T14" fmla="*/ 212 w 392"/>
              <a:gd name="T15" fmla="*/ 0 h 78"/>
              <a:gd name="T16" fmla="*/ 0 w 392"/>
              <a:gd name="T17" fmla="*/ 35 h 78"/>
              <a:gd name="T18" fmla="*/ 53 w 392"/>
              <a:gd name="T19" fmla="*/ 47 h 78"/>
              <a:gd name="T20" fmla="*/ 110 w 392"/>
              <a:gd name="T21" fmla="*/ 41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2" h="78">
                <a:moveTo>
                  <a:pt x="110" y="41"/>
                </a:moveTo>
                <a:cubicBezTo>
                  <a:pt x="118" y="46"/>
                  <a:pt x="99" y="52"/>
                  <a:pt x="85" y="55"/>
                </a:cubicBezTo>
                <a:cubicBezTo>
                  <a:pt x="184" y="78"/>
                  <a:pt x="184" y="78"/>
                  <a:pt x="184" y="78"/>
                </a:cubicBezTo>
                <a:cubicBezTo>
                  <a:pt x="295" y="52"/>
                  <a:pt x="295" y="52"/>
                  <a:pt x="295" y="52"/>
                </a:cubicBezTo>
                <a:cubicBezTo>
                  <a:pt x="306" y="67"/>
                  <a:pt x="348" y="77"/>
                  <a:pt x="372" y="65"/>
                </a:cubicBezTo>
                <a:cubicBezTo>
                  <a:pt x="392" y="55"/>
                  <a:pt x="360" y="47"/>
                  <a:pt x="338" y="43"/>
                </a:cubicBezTo>
                <a:cubicBezTo>
                  <a:pt x="386" y="32"/>
                  <a:pt x="386" y="32"/>
                  <a:pt x="386" y="32"/>
                </a:cubicBezTo>
                <a:cubicBezTo>
                  <a:pt x="212" y="0"/>
                  <a:pt x="212" y="0"/>
                  <a:pt x="212" y="0"/>
                </a:cubicBezTo>
                <a:cubicBezTo>
                  <a:pt x="0" y="35"/>
                  <a:pt x="0" y="35"/>
                  <a:pt x="0" y="35"/>
                </a:cubicBezTo>
                <a:cubicBezTo>
                  <a:pt x="53" y="47"/>
                  <a:pt x="53" y="47"/>
                  <a:pt x="53" y="47"/>
                </a:cubicBezTo>
                <a:cubicBezTo>
                  <a:pt x="64" y="43"/>
                  <a:pt x="94" y="32"/>
                  <a:pt x="110" y="41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8" name="稻壳儿小白白(http://dwz.cn/Wu2UP)"/>
          <p:cNvSpPr/>
          <p:nvPr/>
        </p:nvSpPr>
        <p:spPr bwMode="auto">
          <a:xfrm rot="900000">
            <a:off x="5281562" y="2334251"/>
            <a:ext cx="1946275" cy="557213"/>
          </a:xfrm>
          <a:custGeom>
            <a:avLst/>
            <a:gdLst>
              <a:gd name="T0" fmla="*/ 235 w 487"/>
              <a:gd name="T1" fmla="*/ 139 h 139"/>
              <a:gd name="T2" fmla="*/ 487 w 487"/>
              <a:gd name="T3" fmla="*/ 64 h 139"/>
              <a:gd name="T4" fmla="*/ 367 w 487"/>
              <a:gd name="T5" fmla="*/ 36 h 139"/>
              <a:gd name="T6" fmla="*/ 305 w 487"/>
              <a:gd name="T7" fmla="*/ 47 h 139"/>
              <a:gd name="T8" fmla="*/ 328 w 487"/>
              <a:gd name="T9" fmla="*/ 27 h 139"/>
              <a:gd name="T10" fmla="*/ 248 w 487"/>
              <a:gd name="T11" fmla="*/ 9 h 139"/>
              <a:gd name="T12" fmla="*/ 152 w 487"/>
              <a:gd name="T13" fmla="*/ 30 h 139"/>
              <a:gd name="T14" fmla="*/ 82 w 487"/>
              <a:gd name="T15" fmla="*/ 13 h 139"/>
              <a:gd name="T16" fmla="*/ 117 w 487"/>
              <a:gd name="T17" fmla="*/ 38 h 139"/>
              <a:gd name="T18" fmla="*/ 0 w 487"/>
              <a:gd name="T19" fmla="*/ 65 h 139"/>
              <a:gd name="T20" fmla="*/ 235 w 487"/>
              <a:gd name="T21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7" h="139">
                <a:moveTo>
                  <a:pt x="235" y="139"/>
                </a:moveTo>
                <a:cubicBezTo>
                  <a:pt x="487" y="64"/>
                  <a:pt x="487" y="64"/>
                  <a:pt x="487" y="64"/>
                </a:cubicBezTo>
                <a:cubicBezTo>
                  <a:pt x="367" y="36"/>
                  <a:pt x="367" y="36"/>
                  <a:pt x="367" y="36"/>
                </a:cubicBezTo>
                <a:cubicBezTo>
                  <a:pt x="355" y="45"/>
                  <a:pt x="334" y="55"/>
                  <a:pt x="305" y="47"/>
                </a:cubicBezTo>
                <a:cubicBezTo>
                  <a:pt x="277" y="39"/>
                  <a:pt x="307" y="31"/>
                  <a:pt x="328" y="27"/>
                </a:cubicBezTo>
                <a:cubicBezTo>
                  <a:pt x="248" y="9"/>
                  <a:pt x="248" y="9"/>
                  <a:pt x="248" y="9"/>
                </a:cubicBezTo>
                <a:cubicBezTo>
                  <a:pt x="152" y="30"/>
                  <a:pt x="152" y="30"/>
                  <a:pt x="152" y="30"/>
                </a:cubicBezTo>
                <a:cubicBezTo>
                  <a:pt x="142" y="20"/>
                  <a:pt x="118" y="0"/>
                  <a:pt x="82" y="13"/>
                </a:cubicBezTo>
                <a:cubicBezTo>
                  <a:pt x="50" y="26"/>
                  <a:pt x="93" y="35"/>
                  <a:pt x="117" y="38"/>
                </a:cubicBezTo>
                <a:cubicBezTo>
                  <a:pt x="0" y="65"/>
                  <a:pt x="0" y="65"/>
                  <a:pt x="0" y="65"/>
                </a:cubicBezTo>
                <a:lnTo>
                  <a:pt x="235" y="139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9" name="稻壳儿小白白(http://dwz.cn/Wu2UP)"/>
          <p:cNvSpPr/>
          <p:nvPr/>
        </p:nvSpPr>
        <p:spPr bwMode="auto">
          <a:xfrm rot="900000">
            <a:off x="4598936" y="2013574"/>
            <a:ext cx="755651" cy="234950"/>
          </a:xfrm>
          <a:custGeom>
            <a:avLst/>
            <a:gdLst>
              <a:gd name="T0" fmla="*/ 378 w 378"/>
              <a:gd name="T1" fmla="*/ 117 h 117"/>
              <a:gd name="T2" fmla="*/ 0 w 378"/>
              <a:gd name="T3" fmla="*/ 0 h 117"/>
              <a:gd name="T4" fmla="*/ 378 w 378"/>
              <a:gd name="T5" fmla="*/ 117 h 117"/>
              <a:gd name="T6" fmla="*/ 378 w 378"/>
              <a:gd name="T7" fmla="*/ 11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" h="117">
                <a:moveTo>
                  <a:pt x="378" y="117"/>
                </a:moveTo>
                <a:lnTo>
                  <a:pt x="0" y="0"/>
                </a:lnTo>
                <a:lnTo>
                  <a:pt x="378" y="117"/>
                </a:lnTo>
                <a:close/>
              </a:path>
            </a:pathLst>
          </a:custGeom>
          <a:solidFill>
            <a:srgbClr val="63CFF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0" name="稻壳儿小白白(http://dwz.cn/Wu2UP)"/>
          <p:cNvSpPr/>
          <p:nvPr/>
        </p:nvSpPr>
        <p:spPr bwMode="auto">
          <a:xfrm rot="900000">
            <a:off x="4441775" y="2031039"/>
            <a:ext cx="1047751" cy="1417637"/>
          </a:xfrm>
          <a:custGeom>
            <a:avLst/>
            <a:gdLst>
              <a:gd name="T0" fmla="*/ 82 w 262"/>
              <a:gd name="T1" fmla="*/ 218 h 354"/>
              <a:gd name="T2" fmla="*/ 102 w 262"/>
              <a:gd name="T3" fmla="*/ 314 h 354"/>
              <a:gd name="T4" fmla="*/ 191 w 262"/>
              <a:gd name="T5" fmla="*/ 354 h 354"/>
              <a:gd name="T6" fmla="*/ 191 w 262"/>
              <a:gd name="T7" fmla="*/ 233 h 354"/>
              <a:gd name="T8" fmla="*/ 262 w 262"/>
              <a:gd name="T9" fmla="*/ 223 h 354"/>
              <a:gd name="T10" fmla="*/ 191 w 262"/>
              <a:gd name="T11" fmla="*/ 178 h 354"/>
              <a:gd name="T12" fmla="*/ 191 w 262"/>
              <a:gd name="T13" fmla="*/ 59 h 354"/>
              <a:gd name="T14" fmla="*/ 0 w 262"/>
              <a:gd name="T15" fmla="*/ 0 h 354"/>
              <a:gd name="T16" fmla="*/ 0 w 262"/>
              <a:gd name="T17" fmla="*/ 268 h 354"/>
              <a:gd name="T18" fmla="*/ 66 w 262"/>
              <a:gd name="T19" fmla="*/ 298 h 354"/>
              <a:gd name="T20" fmla="*/ 82 w 262"/>
              <a:gd name="T21" fmla="*/ 218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2" h="354">
                <a:moveTo>
                  <a:pt x="82" y="218"/>
                </a:moveTo>
                <a:cubicBezTo>
                  <a:pt x="120" y="210"/>
                  <a:pt x="118" y="288"/>
                  <a:pt x="102" y="314"/>
                </a:cubicBezTo>
                <a:cubicBezTo>
                  <a:pt x="191" y="354"/>
                  <a:pt x="191" y="354"/>
                  <a:pt x="191" y="354"/>
                </a:cubicBezTo>
                <a:cubicBezTo>
                  <a:pt x="191" y="233"/>
                  <a:pt x="191" y="233"/>
                  <a:pt x="191" y="233"/>
                </a:cubicBezTo>
                <a:cubicBezTo>
                  <a:pt x="218" y="251"/>
                  <a:pt x="262" y="270"/>
                  <a:pt x="262" y="223"/>
                </a:cubicBezTo>
                <a:cubicBezTo>
                  <a:pt x="262" y="166"/>
                  <a:pt x="214" y="172"/>
                  <a:pt x="191" y="178"/>
                </a:cubicBezTo>
                <a:cubicBezTo>
                  <a:pt x="191" y="59"/>
                  <a:pt x="191" y="59"/>
                  <a:pt x="191" y="59"/>
                </a:cubicBezTo>
                <a:cubicBezTo>
                  <a:pt x="0" y="0"/>
                  <a:pt x="0" y="0"/>
                  <a:pt x="0" y="0"/>
                </a:cubicBezTo>
                <a:cubicBezTo>
                  <a:pt x="0" y="268"/>
                  <a:pt x="0" y="268"/>
                  <a:pt x="0" y="268"/>
                </a:cubicBezTo>
                <a:cubicBezTo>
                  <a:pt x="66" y="298"/>
                  <a:pt x="66" y="298"/>
                  <a:pt x="66" y="298"/>
                </a:cubicBezTo>
                <a:cubicBezTo>
                  <a:pt x="60" y="277"/>
                  <a:pt x="47" y="226"/>
                  <a:pt x="82" y="21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1" name="稻壳儿小白白(http://dwz.cn/Wu2UP)"/>
          <p:cNvSpPr/>
          <p:nvPr/>
        </p:nvSpPr>
        <p:spPr bwMode="auto">
          <a:xfrm rot="900000">
            <a:off x="5062486" y="2437437"/>
            <a:ext cx="939800" cy="1849437"/>
          </a:xfrm>
          <a:custGeom>
            <a:avLst/>
            <a:gdLst>
              <a:gd name="T0" fmla="*/ 0 w 235"/>
              <a:gd name="T1" fmla="*/ 0 h 462"/>
              <a:gd name="T2" fmla="*/ 0 w 235"/>
              <a:gd name="T3" fmla="*/ 119 h 462"/>
              <a:gd name="T4" fmla="*/ 71 w 235"/>
              <a:gd name="T5" fmla="*/ 164 h 462"/>
              <a:gd name="T6" fmla="*/ 0 w 235"/>
              <a:gd name="T7" fmla="*/ 174 h 462"/>
              <a:gd name="T8" fmla="*/ 0 w 235"/>
              <a:gd name="T9" fmla="*/ 295 h 462"/>
              <a:gd name="T10" fmla="*/ 98 w 235"/>
              <a:gd name="T11" fmla="*/ 339 h 462"/>
              <a:gd name="T12" fmla="*/ 117 w 235"/>
              <a:gd name="T13" fmla="*/ 447 h 462"/>
              <a:gd name="T14" fmla="*/ 140 w 235"/>
              <a:gd name="T15" fmla="*/ 358 h 462"/>
              <a:gd name="T16" fmla="*/ 235 w 235"/>
              <a:gd name="T17" fmla="*/ 401 h 462"/>
              <a:gd name="T18" fmla="*/ 235 w 235"/>
              <a:gd name="T19" fmla="*/ 73 h 462"/>
              <a:gd name="T20" fmla="*/ 0 w 235"/>
              <a:gd name="T21" fmla="*/ 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5" h="462">
                <a:moveTo>
                  <a:pt x="0" y="0"/>
                </a:moveTo>
                <a:cubicBezTo>
                  <a:pt x="0" y="119"/>
                  <a:pt x="0" y="119"/>
                  <a:pt x="0" y="119"/>
                </a:cubicBezTo>
                <a:cubicBezTo>
                  <a:pt x="23" y="113"/>
                  <a:pt x="71" y="107"/>
                  <a:pt x="71" y="164"/>
                </a:cubicBezTo>
                <a:cubicBezTo>
                  <a:pt x="71" y="211"/>
                  <a:pt x="27" y="192"/>
                  <a:pt x="0" y="174"/>
                </a:cubicBezTo>
                <a:cubicBezTo>
                  <a:pt x="0" y="295"/>
                  <a:pt x="0" y="295"/>
                  <a:pt x="0" y="295"/>
                </a:cubicBezTo>
                <a:cubicBezTo>
                  <a:pt x="98" y="339"/>
                  <a:pt x="98" y="339"/>
                  <a:pt x="98" y="339"/>
                </a:cubicBezTo>
                <a:cubicBezTo>
                  <a:pt x="87" y="365"/>
                  <a:pt x="65" y="430"/>
                  <a:pt x="117" y="447"/>
                </a:cubicBezTo>
                <a:cubicBezTo>
                  <a:pt x="161" y="462"/>
                  <a:pt x="151" y="400"/>
                  <a:pt x="140" y="358"/>
                </a:cubicBezTo>
                <a:cubicBezTo>
                  <a:pt x="235" y="401"/>
                  <a:pt x="235" y="401"/>
                  <a:pt x="235" y="401"/>
                </a:cubicBezTo>
                <a:cubicBezTo>
                  <a:pt x="235" y="73"/>
                  <a:pt x="235" y="73"/>
                  <a:pt x="235" y="73"/>
                </a:cubicBezTo>
                <a:lnTo>
                  <a:pt x="0" y="0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2" name="稻壳儿小白白(http://dwz.cn/Wu2UP)"/>
          <p:cNvSpPr/>
          <p:nvPr/>
        </p:nvSpPr>
        <p:spPr bwMode="auto">
          <a:xfrm rot="900000">
            <a:off x="5997524" y="2729537"/>
            <a:ext cx="1350963" cy="1612900"/>
          </a:xfrm>
          <a:custGeom>
            <a:avLst/>
            <a:gdLst>
              <a:gd name="T0" fmla="*/ 0 w 338"/>
              <a:gd name="T1" fmla="*/ 75 h 403"/>
              <a:gd name="T2" fmla="*/ 0 w 338"/>
              <a:gd name="T3" fmla="*/ 403 h 403"/>
              <a:gd name="T4" fmla="*/ 129 w 338"/>
              <a:gd name="T5" fmla="*/ 349 h 403"/>
              <a:gd name="T6" fmla="*/ 109 w 338"/>
              <a:gd name="T7" fmla="*/ 297 h 403"/>
              <a:gd name="T8" fmla="*/ 145 w 338"/>
              <a:gd name="T9" fmla="*/ 243 h 403"/>
              <a:gd name="T10" fmla="*/ 179 w 338"/>
              <a:gd name="T11" fmla="*/ 283 h 403"/>
              <a:gd name="T12" fmla="*/ 170 w 338"/>
              <a:gd name="T13" fmla="*/ 332 h 403"/>
              <a:gd name="T14" fmla="*/ 252 w 338"/>
              <a:gd name="T15" fmla="*/ 298 h 403"/>
              <a:gd name="T16" fmla="*/ 252 w 338"/>
              <a:gd name="T17" fmla="*/ 170 h 403"/>
              <a:gd name="T18" fmla="*/ 331 w 338"/>
              <a:gd name="T19" fmla="*/ 121 h 403"/>
              <a:gd name="T20" fmla="*/ 252 w 338"/>
              <a:gd name="T21" fmla="*/ 127 h 403"/>
              <a:gd name="T22" fmla="*/ 252 w 338"/>
              <a:gd name="T23" fmla="*/ 0 h 403"/>
              <a:gd name="T24" fmla="*/ 252 w 338"/>
              <a:gd name="T25" fmla="*/ 0 h 403"/>
              <a:gd name="T26" fmla="*/ 0 w 338"/>
              <a:gd name="T27" fmla="*/ 75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38" h="403">
                <a:moveTo>
                  <a:pt x="0" y="75"/>
                </a:moveTo>
                <a:cubicBezTo>
                  <a:pt x="0" y="403"/>
                  <a:pt x="0" y="403"/>
                  <a:pt x="0" y="403"/>
                </a:cubicBezTo>
                <a:cubicBezTo>
                  <a:pt x="129" y="349"/>
                  <a:pt x="129" y="349"/>
                  <a:pt x="129" y="349"/>
                </a:cubicBezTo>
                <a:cubicBezTo>
                  <a:pt x="123" y="339"/>
                  <a:pt x="110" y="315"/>
                  <a:pt x="109" y="297"/>
                </a:cubicBezTo>
                <a:cubicBezTo>
                  <a:pt x="108" y="281"/>
                  <a:pt x="114" y="245"/>
                  <a:pt x="145" y="243"/>
                </a:cubicBezTo>
                <a:cubicBezTo>
                  <a:pt x="179" y="241"/>
                  <a:pt x="179" y="264"/>
                  <a:pt x="179" y="283"/>
                </a:cubicBezTo>
                <a:cubicBezTo>
                  <a:pt x="180" y="297"/>
                  <a:pt x="173" y="322"/>
                  <a:pt x="170" y="332"/>
                </a:cubicBezTo>
                <a:cubicBezTo>
                  <a:pt x="252" y="298"/>
                  <a:pt x="252" y="298"/>
                  <a:pt x="252" y="298"/>
                </a:cubicBezTo>
                <a:cubicBezTo>
                  <a:pt x="252" y="170"/>
                  <a:pt x="252" y="170"/>
                  <a:pt x="252" y="170"/>
                </a:cubicBezTo>
                <a:cubicBezTo>
                  <a:pt x="281" y="173"/>
                  <a:pt x="338" y="175"/>
                  <a:pt x="331" y="121"/>
                </a:cubicBezTo>
                <a:cubicBezTo>
                  <a:pt x="325" y="74"/>
                  <a:pt x="275" y="109"/>
                  <a:pt x="252" y="127"/>
                </a:cubicBezTo>
                <a:cubicBezTo>
                  <a:pt x="252" y="0"/>
                  <a:pt x="252" y="0"/>
                  <a:pt x="252" y="0"/>
                </a:cubicBezTo>
                <a:cubicBezTo>
                  <a:pt x="252" y="0"/>
                  <a:pt x="252" y="0"/>
                  <a:pt x="252" y="0"/>
                </a:cubicBezTo>
                <a:lnTo>
                  <a:pt x="0" y="75"/>
                </a:ln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3" name="稻壳儿小白白(http://dwz.cn/Wu2UP)"/>
          <p:cNvSpPr/>
          <p:nvPr/>
        </p:nvSpPr>
        <p:spPr bwMode="auto">
          <a:xfrm rot="900000">
            <a:off x="6435675" y="3707437"/>
            <a:ext cx="1135063" cy="1504950"/>
          </a:xfrm>
          <a:custGeom>
            <a:avLst/>
            <a:gdLst>
              <a:gd name="T0" fmla="*/ 199 w 284"/>
              <a:gd name="T1" fmla="*/ 126 h 376"/>
              <a:gd name="T2" fmla="*/ 180 w 284"/>
              <a:gd name="T3" fmla="*/ 44 h 376"/>
              <a:gd name="T4" fmla="*/ 85 w 284"/>
              <a:gd name="T5" fmla="*/ 83 h 376"/>
              <a:gd name="T6" fmla="*/ 85 w 284"/>
              <a:gd name="T7" fmla="*/ 208 h 376"/>
              <a:gd name="T8" fmla="*/ 87 w 284"/>
              <a:gd name="T9" fmla="*/ 209 h 376"/>
              <a:gd name="T10" fmla="*/ 85 w 284"/>
              <a:gd name="T11" fmla="*/ 208 h 376"/>
              <a:gd name="T12" fmla="*/ 20 w 284"/>
              <a:gd name="T13" fmla="*/ 247 h 376"/>
              <a:gd name="T14" fmla="*/ 85 w 284"/>
              <a:gd name="T15" fmla="*/ 265 h 376"/>
              <a:gd name="T16" fmla="*/ 87 w 284"/>
              <a:gd name="T17" fmla="*/ 260 h 376"/>
              <a:gd name="T18" fmla="*/ 85 w 284"/>
              <a:gd name="T19" fmla="*/ 265 h 376"/>
              <a:gd name="T20" fmla="*/ 85 w 284"/>
              <a:gd name="T21" fmla="*/ 376 h 376"/>
              <a:gd name="T22" fmla="*/ 284 w 284"/>
              <a:gd name="T23" fmla="*/ 258 h 376"/>
              <a:gd name="T24" fmla="*/ 284 w 284"/>
              <a:gd name="T25" fmla="*/ 0 h 376"/>
              <a:gd name="T26" fmla="*/ 214 w 284"/>
              <a:gd name="T27" fmla="*/ 30 h 376"/>
              <a:gd name="T28" fmla="*/ 199 w 284"/>
              <a:gd name="T29" fmla="*/ 12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4" h="376">
                <a:moveTo>
                  <a:pt x="199" y="126"/>
                </a:moveTo>
                <a:cubicBezTo>
                  <a:pt x="157" y="127"/>
                  <a:pt x="170" y="73"/>
                  <a:pt x="180" y="44"/>
                </a:cubicBezTo>
                <a:cubicBezTo>
                  <a:pt x="85" y="83"/>
                  <a:pt x="85" y="83"/>
                  <a:pt x="85" y="83"/>
                </a:cubicBezTo>
                <a:cubicBezTo>
                  <a:pt x="85" y="208"/>
                  <a:pt x="85" y="208"/>
                  <a:pt x="85" y="208"/>
                </a:cubicBezTo>
                <a:cubicBezTo>
                  <a:pt x="86" y="208"/>
                  <a:pt x="87" y="209"/>
                  <a:pt x="87" y="209"/>
                </a:cubicBezTo>
                <a:cubicBezTo>
                  <a:pt x="87" y="209"/>
                  <a:pt x="86" y="208"/>
                  <a:pt x="85" y="208"/>
                </a:cubicBezTo>
                <a:cubicBezTo>
                  <a:pt x="73" y="205"/>
                  <a:pt x="39" y="200"/>
                  <a:pt x="20" y="247"/>
                </a:cubicBezTo>
                <a:cubicBezTo>
                  <a:pt x="0" y="298"/>
                  <a:pt x="60" y="316"/>
                  <a:pt x="85" y="265"/>
                </a:cubicBezTo>
                <a:cubicBezTo>
                  <a:pt x="87" y="261"/>
                  <a:pt x="87" y="260"/>
                  <a:pt x="87" y="260"/>
                </a:cubicBezTo>
                <a:cubicBezTo>
                  <a:pt x="87" y="260"/>
                  <a:pt x="87" y="261"/>
                  <a:pt x="85" y="265"/>
                </a:cubicBezTo>
                <a:cubicBezTo>
                  <a:pt x="85" y="376"/>
                  <a:pt x="85" y="376"/>
                  <a:pt x="85" y="376"/>
                </a:cubicBezTo>
                <a:cubicBezTo>
                  <a:pt x="284" y="258"/>
                  <a:pt x="284" y="258"/>
                  <a:pt x="284" y="258"/>
                </a:cubicBezTo>
                <a:cubicBezTo>
                  <a:pt x="284" y="0"/>
                  <a:pt x="284" y="0"/>
                  <a:pt x="284" y="0"/>
                </a:cubicBezTo>
                <a:cubicBezTo>
                  <a:pt x="214" y="30"/>
                  <a:pt x="214" y="30"/>
                  <a:pt x="214" y="30"/>
                </a:cubicBezTo>
                <a:cubicBezTo>
                  <a:pt x="224" y="60"/>
                  <a:pt x="245" y="124"/>
                  <a:pt x="199" y="126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4" name="稻壳儿小白白(http://dwz.cn/Wu2UP)"/>
          <p:cNvSpPr/>
          <p:nvPr/>
        </p:nvSpPr>
        <p:spPr bwMode="auto">
          <a:xfrm rot="900000">
            <a:off x="7040510" y="2688263"/>
            <a:ext cx="795339" cy="1608137"/>
          </a:xfrm>
          <a:custGeom>
            <a:avLst/>
            <a:gdLst>
              <a:gd name="T0" fmla="*/ 198 w 199"/>
              <a:gd name="T1" fmla="*/ 0 h 401"/>
              <a:gd name="T2" fmla="*/ 199 w 199"/>
              <a:gd name="T3" fmla="*/ 0 h 401"/>
              <a:gd name="T4" fmla="*/ 0 w 199"/>
              <a:gd name="T5" fmla="*/ 59 h 401"/>
              <a:gd name="T6" fmla="*/ 0 w 199"/>
              <a:gd name="T7" fmla="*/ 59 h 401"/>
              <a:gd name="T8" fmla="*/ 0 w 199"/>
              <a:gd name="T9" fmla="*/ 186 h 401"/>
              <a:gd name="T10" fmla="*/ 79 w 199"/>
              <a:gd name="T11" fmla="*/ 180 h 401"/>
              <a:gd name="T12" fmla="*/ 0 w 199"/>
              <a:gd name="T13" fmla="*/ 229 h 401"/>
              <a:gd name="T14" fmla="*/ 0 w 199"/>
              <a:gd name="T15" fmla="*/ 357 h 401"/>
              <a:gd name="T16" fmla="*/ 95 w 199"/>
              <a:gd name="T17" fmla="*/ 318 h 401"/>
              <a:gd name="T18" fmla="*/ 114 w 199"/>
              <a:gd name="T19" fmla="*/ 400 h 401"/>
              <a:gd name="T20" fmla="*/ 129 w 199"/>
              <a:gd name="T21" fmla="*/ 304 h 401"/>
              <a:gd name="T22" fmla="*/ 199 w 199"/>
              <a:gd name="T23" fmla="*/ 274 h 401"/>
              <a:gd name="T24" fmla="*/ 199 w 199"/>
              <a:gd name="T25" fmla="*/ 0 h 401"/>
              <a:gd name="T26" fmla="*/ 198 w 199"/>
              <a:gd name="T27" fmla="*/ 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9" h="401">
                <a:moveTo>
                  <a:pt x="198" y="0"/>
                </a:moveTo>
                <a:cubicBezTo>
                  <a:pt x="199" y="0"/>
                  <a:pt x="199" y="0"/>
                  <a:pt x="199" y="0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186"/>
                  <a:pt x="0" y="186"/>
                  <a:pt x="0" y="186"/>
                </a:cubicBezTo>
                <a:cubicBezTo>
                  <a:pt x="23" y="168"/>
                  <a:pt x="73" y="133"/>
                  <a:pt x="79" y="180"/>
                </a:cubicBezTo>
                <a:cubicBezTo>
                  <a:pt x="86" y="234"/>
                  <a:pt x="29" y="232"/>
                  <a:pt x="0" y="229"/>
                </a:cubicBezTo>
                <a:cubicBezTo>
                  <a:pt x="0" y="357"/>
                  <a:pt x="0" y="357"/>
                  <a:pt x="0" y="357"/>
                </a:cubicBezTo>
                <a:cubicBezTo>
                  <a:pt x="95" y="318"/>
                  <a:pt x="95" y="318"/>
                  <a:pt x="95" y="318"/>
                </a:cubicBezTo>
                <a:cubicBezTo>
                  <a:pt x="85" y="347"/>
                  <a:pt x="72" y="401"/>
                  <a:pt x="114" y="400"/>
                </a:cubicBezTo>
                <a:cubicBezTo>
                  <a:pt x="160" y="398"/>
                  <a:pt x="139" y="334"/>
                  <a:pt x="129" y="304"/>
                </a:cubicBezTo>
                <a:cubicBezTo>
                  <a:pt x="199" y="274"/>
                  <a:pt x="199" y="274"/>
                  <a:pt x="199" y="274"/>
                </a:cubicBezTo>
                <a:cubicBezTo>
                  <a:pt x="199" y="0"/>
                  <a:pt x="199" y="0"/>
                  <a:pt x="199" y="0"/>
                </a:cubicBezTo>
                <a:lnTo>
                  <a:pt x="198" y="0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5" name="稻壳儿小白白(http://dwz.cn/Wu2UP)"/>
          <p:cNvSpPr/>
          <p:nvPr/>
        </p:nvSpPr>
        <p:spPr bwMode="auto">
          <a:xfrm rot="900000">
            <a:off x="4183012" y="2800976"/>
            <a:ext cx="763588" cy="1770063"/>
          </a:xfrm>
          <a:custGeom>
            <a:avLst/>
            <a:gdLst>
              <a:gd name="T0" fmla="*/ 122 w 191"/>
              <a:gd name="T1" fmla="*/ 253 h 442"/>
              <a:gd name="T2" fmla="*/ 191 w 191"/>
              <a:gd name="T3" fmla="*/ 268 h 442"/>
              <a:gd name="T4" fmla="*/ 191 w 191"/>
              <a:gd name="T5" fmla="*/ 144 h 442"/>
              <a:gd name="T6" fmla="*/ 102 w 191"/>
              <a:gd name="T7" fmla="*/ 104 h 442"/>
              <a:gd name="T8" fmla="*/ 82 w 191"/>
              <a:gd name="T9" fmla="*/ 8 h 442"/>
              <a:gd name="T10" fmla="*/ 66 w 191"/>
              <a:gd name="T11" fmla="*/ 88 h 442"/>
              <a:gd name="T12" fmla="*/ 0 w 191"/>
              <a:gd name="T13" fmla="*/ 58 h 442"/>
              <a:gd name="T14" fmla="*/ 0 w 191"/>
              <a:gd name="T15" fmla="*/ 325 h 442"/>
              <a:gd name="T16" fmla="*/ 191 w 191"/>
              <a:gd name="T17" fmla="*/ 442 h 442"/>
              <a:gd name="T18" fmla="*/ 191 w 191"/>
              <a:gd name="T19" fmla="*/ 316 h 442"/>
              <a:gd name="T20" fmla="*/ 122 w 191"/>
              <a:gd name="T21" fmla="*/ 253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1" h="442">
                <a:moveTo>
                  <a:pt x="122" y="253"/>
                </a:moveTo>
                <a:cubicBezTo>
                  <a:pt x="137" y="210"/>
                  <a:pt x="175" y="248"/>
                  <a:pt x="191" y="268"/>
                </a:cubicBezTo>
                <a:cubicBezTo>
                  <a:pt x="191" y="144"/>
                  <a:pt x="191" y="144"/>
                  <a:pt x="191" y="144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18" y="78"/>
                  <a:pt x="120" y="0"/>
                  <a:pt x="82" y="8"/>
                </a:cubicBezTo>
                <a:cubicBezTo>
                  <a:pt x="47" y="16"/>
                  <a:pt x="60" y="67"/>
                  <a:pt x="66" y="8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325"/>
                  <a:pt x="0" y="325"/>
                  <a:pt x="0" y="325"/>
                </a:cubicBezTo>
                <a:cubicBezTo>
                  <a:pt x="191" y="442"/>
                  <a:pt x="191" y="442"/>
                  <a:pt x="191" y="442"/>
                </a:cubicBezTo>
                <a:cubicBezTo>
                  <a:pt x="191" y="316"/>
                  <a:pt x="191" y="316"/>
                  <a:pt x="191" y="316"/>
                </a:cubicBezTo>
                <a:cubicBezTo>
                  <a:pt x="167" y="322"/>
                  <a:pt x="105" y="299"/>
                  <a:pt x="122" y="253"/>
                </a:cubicBezTo>
                <a:close/>
              </a:path>
            </a:pathLst>
          </a:custGeom>
          <a:solidFill>
            <a:srgbClr val="C8161D"/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16" name="稻壳儿小白白(http://dwz.cn/Wu2UP)"/>
          <p:cNvSpPr/>
          <p:nvPr/>
        </p:nvSpPr>
        <p:spPr bwMode="auto">
          <a:xfrm rot="900000">
            <a:off x="4429075" y="3532814"/>
            <a:ext cx="1284287" cy="1774825"/>
          </a:xfrm>
          <a:custGeom>
            <a:avLst/>
            <a:gdLst>
              <a:gd name="T0" fmla="*/ 226 w 321"/>
              <a:gd name="T1" fmla="*/ 63 h 443"/>
              <a:gd name="T2" fmla="*/ 203 w 321"/>
              <a:gd name="T3" fmla="*/ 152 h 443"/>
              <a:gd name="T4" fmla="*/ 184 w 321"/>
              <a:gd name="T5" fmla="*/ 44 h 443"/>
              <a:gd name="T6" fmla="*/ 86 w 321"/>
              <a:gd name="T7" fmla="*/ 0 h 443"/>
              <a:gd name="T8" fmla="*/ 86 w 321"/>
              <a:gd name="T9" fmla="*/ 124 h 443"/>
              <a:gd name="T10" fmla="*/ 17 w 321"/>
              <a:gd name="T11" fmla="*/ 109 h 443"/>
              <a:gd name="T12" fmla="*/ 86 w 321"/>
              <a:gd name="T13" fmla="*/ 172 h 443"/>
              <a:gd name="T14" fmla="*/ 86 w 321"/>
              <a:gd name="T15" fmla="*/ 298 h 443"/>
              <a:gd name="T16" fmla="*/ 321 w 321"/>
              <a:gd name="T17" fmla="*/ 443 h 443"/>
              <a:gd name="T18" fmla="*/ 321 w 321"/>
              <a:gd name="T19" fmla="*/ 106 h 443"/>
              <a:gd name="T20" fmla="*/ 226 w 321"/>
              <a:gd name="T21" fmla="*/ 63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1" h="443">
                <a:moveTo>
                  <a:pt x="226" y="63"/>
                </a:moveTo>
                <a:cubicBezTo>
                  <a:pt x="237" y="105"/>
                  <a:pt x="247" y="167"/>
                  <a:pt x="203" y="152"/>
                </a:cubicBezTo>
                <a:cubicBezTo>
                  <a:pt x="151" y="135"/>
                  <a:pt x="173" y="70"/>
                  <a:pt x="184" y="44"/>
                </a:cubicBezTo>
                <a:cubicBezTo>
                  <a:pt x="86" y="0"/>
                  <a:pt x="86" y="0"/>
                  <a:pt x="86" y="0"/>
                </a:cubicBezTo>
                <a:cubicBezTo>
                  <a:pt x="86" y="124"/>
                  <a:pt x="86" y="124"/>
                  <a:pt x="86" y="124"/>
                </a:cubicBezTo>
                <a:cubicBezTo>
                  <a:pt x="70" y="104"/>
                  <a:pt x="32" y="66"/>
                  <a:pt x="17" y="109"/>
                </a:cubicBezTo>
                <a:cubicBezTo>
                  <a:pt x="0" y="155"/>
                  <a:pt x="62" y="178"/>
                  <a:pt x="86" y="172"/>
                </a:cubicBezTo>
                <a:cubicBezTo>
                  <a:pt x="86" y="298"/>
                  <a:pt x="86" y="298"/>
                  <a:pt x="86" y="298"/>
                </a:cubicBezTo>
                <a:cubicBezTo>
                  <a:pt x="321" y="443"/>
                  <a:pt x="321" y="443"/>
                  <a:pt x="321" y="443"/>
                </a:cubicBezTo>
                <a:cubicBezTo>
                  <a:pt x="321" y="106"/>
                  <a:pt x="321" y="106"/>
                  <a:pt x="321" y="106"/>
                </a:cubicBezTo>
                <a:lnTo>
                  <a:pt x="226" y="63"/>
                </a:ln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grpSp>
        <p:nvGrpSpPr>
          <p:cNvPr id="17" name="稻壳儿小白白(http://dwz.cn/Wu2UP)"/>
          <p:cNvGrpSpPr/>
          <p:nvPr/>
        </p:nvGrpSpPr>
        <p:grpSpPr bwMode="auto">
          <a:xfrm>
            <a:off x="6342011" y="1386513"/>
            <a:ext cx="1606552" cy="515937"/>
            <a:chOff x="0" y="0"/>
            <a:chExt cx="1606953" cy="515155"/>
          </a:xfrm>
        </p:grpSpPr>
        <p:cxnSp>
          <p:nvCxnSpPr>
            <p:cNvPr id="27" name="稻壳儿小白白(http://dwz.cn/Wu2UP)@|9FFC:0|FBC:0|LFC:14277081|LBC:16777215"/>
            <p:cNvCxnSpPr>
              <a:cxnSpLocks noChangeShapeType="1"/>
            </p:cNvCxnSpPr>
            <p:nvPr/>
          </p:nvCxnSpPr>
          <p:spPr bwMode="auto">
            <a:xfrm flipV="1">
              <a:off x="0" y="0"/>
              <a:ext cx="220663" cy="515155"/>
            </a:xfrm>
            <a:prstGeom prst="line">
              <a:avLst/>
            </a:prstGeom>
            <a:noFill/>
            <a:ln w="6350" cmpd="sng">
              <a:solidFill>
                <a:srgbClr val="C8161D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8" name="稻壳儿小白白(http://dwz.cn/Wu2UP)@|9FFC:0|FBC:0|LFC:14277081|LBC:16777215"/>
            <p:cNvCxnSpPr>
              <a:cxnSpLocks noChangeShapeType="1"/>
            </p:cNvCxnSpPr>
            <p:nvPr/>
          </p:nvCxnSpPr>
          <p:spPr bwMode="auto">
            <a:xfrm>
              <a:off x="220663" y="3591"/>
              <a:ext cx="1386290" cy="0"/>
            </a:xfrm>
            <a:prstGeom prst="line">
              <a:avLst/>
            </a:prstGeom>
            <a:noFill/>
            <a:ln w="6350" cmpd="sng">
              <a:solidFill>
                <a:srgbClr val="C8161D"/>
              </a:solidFill>
              <a:prstDash val="sysDash"/>
              <a:rou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grpSp>
        <p:nvGrpSpPr>
          <p:cNvPr id="18" name="稻壳儿小白白(http://dwz.cn/Wu2UP)"/>
          <p:cNvGrpSpPr/>
          <p:nvPr/>
        </p:nvGrpSpPr>
        <p:grpSpPr bwMode="auto">
          <a:xfrm>
            <a:off x="7353250" y="2188199"/>
            <a:ext cx="1606552" cy="514350"/>
            <a:chOff x="0" y="0"/>
            <a:chExt cx="1606953" cy="515155"/>
          </a:xfrm>
        </p:grpSpPr>
        <p:cxnSp>
          <p:nvCxnSpPr>
            <p:cNvPr id="25" name="稻壳儿小白白(http://dwz.cn/Wu2UP)@|9FFC:0|FBC:0|LFC:14277081|LBC:16777215"/>
            <p:cNvCxnSpPr>
              <a:cxnSpLocks noChangeShapeType="1"/>
            </p:cNvCxnSpPr>
            <p:nvPr/>
          </p:nvCxnSpPr>
          <p:spPr bwMode="auto">
            <a:xfrm flipV="1">
              <a:off x="0" y="0"/>
              <a:ext cx="220663" cy="515155"/>
            </a:xfrm>
            <a:prstGeom prst="line">
              <a:avLst/>
            </a:prstGeom>
            <a:noFill/>
            <a:ln w="6350" cmpd="sng">
              <a:solidFill>
                <a:srgbClr val="C8161D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6" name="稻壳儿小白白(http://dwz.cn/Wu2UP)@|9FFC:0|FBC:0|LFC:14277081|LBC:16777215"/>
            <p:cNvCxnSpPr>
              <a:cxnSpLocks noChangeShapeType="1"/>
            </p:cNvCxnSpPr>
            <p:nvPr/>
          </p:nvCxnSpPr>
          <p:spPr bwMode="auto">
            <a:xfrm>
              <a:off x="220663" y="3591"/>
              <a:ext cx="1386290" cy="0"/>
            </a:xfrm>
            <a:prstGeom prst="line">
              <a:avLst/>
            </a:prstGeom>
            <a:noFill/>
            <a:ln w="6350" cmpd="sng">
              <a:solidFill>
                <a:srgbClr val="C8161D"/>
              </a:solidFill>
              <a:prstDash val="sysDash"/>
              <a:rou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19" name="稻壳儿小白白(http://dwz.cn/Wu2UP)"/>
          <p:cNvCxnSpPr>
            <a:cxnSpLocks noChangeShapeType="1"/>
          </p:cNvCxnSpPr>
          <p:nvPr/>
        </p:nvCxnSpPr>
        <p:spPr bwMode="auto">
          <a:xfrm flipV="1">
            <a:off x="7416751" y="4490074"/>
            <a:ext cx="1385887" cy="0"/>
          </a:xfrm>
          <a:prstGeom prst="line">
            <a:avLst/>
          </a:prstGeom>
          <a:noFill/>
          <a:ln w="6350" cmpd="sng">
            <a:solidFill>
              <a:srgbClr val="C8161D"/>
            </a:solidFill>
            <a:prstDash val="sysDash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0" name="稻壳儿小白白(http://dwz.cn/Wu2UP)"/>
          <p:cNvGrpSpPr/>
          <p:nvPr/>
        </p:nvGrpSpPr>
        <p:grpSpPr bwMode="auto">
          <a:xfrm flipH="1">
            <a:off x="3335287" y="1999287"/>
            <a:ext cx="1349375" cy="514350"/>
            <a:chOff x="0" y="0"/>
            <a:chExt cx="1606953" cy="515155"/>
          </a:xfrm>
        </p:grpSpPr>
        <p:cxnSp>
          <p:nvCxnSpPr>
            <p:cNvPr id="23" name="稻壳儿小白白(http://dwz.cn/Wu2UP)@|9FFC:0|FBC:0|LFC:14277081|LBC:16777215"/>
            <p:cNvCxnSpPr>
              <a:cxnSpLocks noChangeShapeType="1"/>
            </p:cNvCxnSpPr>
            <p:nvPr/>
          </p:nvCxnSpPr>
          <p:spPr bwMode="auto">
            <a:xfrm flipV="1">
              <a:off x="0" y="0"/>
              <a:ext cx="220663" cy="515155"/>
            </a:xfrm>
            <a:prstGeom prst="line">
              <a:avLst/>
            </a:prstGeom>
            <a:noFill/>
            <a:ln w="6350" cmpd="sng">
              <a:solidFill>
                <a:srgbClr val="C8161D"/>
              </a:solidFill>
              <a:prstDash val="sysDash"/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24" name="稻壳儿小白白(http://dwz.cn/Wu2UP)@|9FFC:0|FBC:0|LFC:14277081|LBC:16777215"/>
            <p:cNvCxnSpPr>
              <a:cxnSpLocks noChangeShapeType="1"/>
            </p:cNvCxnSpPr>
            <p:nvPr/>
          </p:nvCxnSpPr>
          <p:spPr bwMode="auto">
            <a:xfrm>
              <a:off x="220663" y="3591"/>
              <a:ext cx="1386290" cy="0"/>
            </a:xfrm>
            <a:prstGeom prst="line">
              <a:avLst/>
            </a:prstGeom>
            <a:noFill/>
            <a:ln w="6350" cmpd="sng">
              <a:solidFill>
                <a:srgbClr val="C8161D"/>
              </a:solidFill>
              <a:prstDash val="sysDash"/>
              <a:round/>
              <a:tailEnd type="oval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21" name="稻壳儿小白白(http://dwz.cn/Wu2UP)"/>
          <p:cNvCxnSpPr>
            <a:cxnSpLocks noChangeShapeType="1"/>
          </p:cNvCxnSpPr>
          <p:nvPr/>
        </p:nvCxnSpPr>
        <p:spPr bwMode="auto">
          <a:xfrm flipH="1" flipV="1">
            <a:off x="2998736" y="3593137"/>
            <a:ext cx="1385888" cy="0"/>
          </a:xfrm>
          <a:prstGeom prst="line">
            <a:avLst/>
          </a:prstGeom>
          <a:noFill/>
          <a:ln w="6350" cmpd="sng">
            <a:solidFill>
              <a:srgbClr val="C8161D"/>
            </a:solidFill>
            <a:prstDash val="sysDash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2" name="稻壳儿小白白(http://dwz.cn/Wu2UP)"/>
          <p:cNvCxnSpPr>
            <a:cxnSpLocks noChangeShapeType="1"/>
          </p:cNvCxnSpPr>
          <p:nvPr/>
        </p:nvCxnSpPr>
        <p:spPr bwMode="auto">
          <a:xfrm flipH="1" flipV="1">
            <a:off x="3760737" y="4820274"/>
            <a:ext cx="1387475" cy="0"/>
          </a:xfrm>
          <a:prstGeom prst="line">
            <a:avLst/>
          </a:prstGeom>
          <a:noFill/>
          <a:ln w="6350" cmpd="sng">
            <a:solidFill>
              <a:srgbClr val="C8161D"/>
            </a:solidFill>
            <a:prstDash val="sysDash"/>
            <a:rou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309796" y="2237535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069623" y="4507804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1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142433" y="1012668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2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2182314" y="4908878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3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50869" y="3396537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  <p:sp>
        <p:nvSpPr>
          <p:cNvPr id="34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50869" y="1944402"/>
            <a:ext cx="3350072" cy="84638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Vivamus Quam Dolor, Tempor Ac Gravida Sit Amet, Porta Fermentum Magna. Aliquam Euismod.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 flipV="1">
            <a:off x="6670373" y="2673073"/>
            <a:ext cx="313719" cy="602096"/>
          </a:xfrm>
          <a:prstGeom prst="line">
            <a:avLst/>
          </a:prstGeom>
          <a:ln w="57150" cap="rnd">
            <a:solidFill>
              <a:srgbClr val="C8141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7026385" y="2673073"/>
            <a:ext cx="1990782" cy="0"/>
          </a:xfrm>
          <a:prstGeom prst="line">
            <a:avLst/>
          </a:prstGeom>
          <a:ln w="57150" cap="rnd">
            <a:solidFill>
              <a:srgbClr val="C8141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>
            <a:stCxn id="25" idx="6"/>
          </p:cNvCxnSpPr>
          <p:nvPr/>
        </p:nvCxnSpPr>
        <p:spPr>
          <a:xfrm>
            <a:off x="8899922" y="1614514"/>
            <a:ext cx="3284822" cy="0"/>
          </a:xfrm>
          <a:prstGeom prst="line">
            <a:avLst/>
          </a:prstGeom>
          <a:ln w="57150" cap="rnd">
            <a:solidFill>
              <a:srgbClr val="C8141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0" y="4159984"/>
            <a:ext cx="904168" cy="0"/>
          </a:xfrm>
          <a:prstGeom prst="line">
            <a:avLst/>
          </a:prstGeom>
          <a:ln w="57150" cap="rnd">
            <a:solidFill>
              <a:srgbClr val="C8141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>
            <a:stCxn id="16" idx="6"/>
          </p:cNvCxnSpPr>
          <p:nvPr/>
        </p:nvCxnSpPr>
        <p:spPr>
          <a:xfrm flipV="1">
            <a:off x="4115696" y="3504157"/>
            <a:ext cx="418587" cy="876736"/>
          </a:xfrm>
          <a:prstGeom prst="line">
            <a:avLst/>
          </a:prstGeom>
          <a:ln w="57150" cap="rnd">
            <a:solidFill>
              <a:srgbClr val="C8141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576576" y="3504156"/>
            <a:ext cx="1990782" cy="0"/>
          </a:xfrm>
          <a:prstGeom prst="line">
            <a:avLst/>
          </a:prstGeom>
          <a:ln w="57150" cap="rnd">
            <a:solidFill>
              <a:srgbClr val="C8141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1608522" y="4464987"/>
            <a:ext cx="313719" cy="602096"/>
          </a:xfrm>
          <a:prstGeom prst="line">
            <a:avLst/>
          </a:prstGeom>
          <a:ln w="57150" cap="rnd">
            <a:solidFill>
              <a:srgbClr val="C8141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1937722" y="4464987"/>
            <a:ext cx="1990782" cy="0"/>
          </a:xfrm>
          <a:prstGeom prst="line">
            <a:avLst/>
          </a:prstGeom>
          <a:ln w="57150" cap="rnd">
            <a:solidFill>
              <a:srgbClr val="C8141D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rot="10904570" flipH="1" flipV="1">
            <a:off x="690847" y="3704453"/>
            <a:ext cx="684666" cy="156645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î$líḑè"/>
          <p:cNvSpPr/>
          <p:nvPr/>
        </p:nvSpPr>
        <p:spPr>
          <a:xfrm rot="171317">
            <a:off x="727030" y="3975104"/>
            <a:ext cx="323535" cy="323535"/>
          </a:xfrm>
          <a:prstGeom prst="ellipse">
            <a:avLst/>
          </a:prstGeom>
          <a:solidFill>
            <a:schemeClr val="bg1"/>
          </a:solidFill>
          <a:ln w="38100">
            <a:solidFill>
              <a:srgbClr val="C814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77500" lnSpcReduction="20000"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765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8141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</a:p>
        </p:txBody>
      </p:sp>
      <p:sp>
        <p:nvSpPr>
          <p:cNvPr id="13" name="íṣlîďe"/>
          <p:cNvSpPr/>
          <p:nvPr/>
        </p:nvSpPr>
        <p:spPr>
          <a:xfrm rot="10904570">
            <a:off x="904202" y="4777352"/>
            <a:ext cx="755703" cy="755703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C814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4" name="îṥḷidè"/>
          <p:cNvSpPr/>
          <p:nvPr/>
        </p:nvSpPr>
        <p:spPr bwMode="auto">
          <a:xfrm>
            <a:off x="1056659" y="4930105"/>
            <a:ext cx="450788" cy="450195"/>
          </a:xfrm>
          <a:custGeom>
            <a:avLst/>
            <a:gdLst>
              <a:gd name="connsiteX0" fmla="*/ 86413 w 591547"/>
              <a:gd name="connsiteY0" fmla="*/ 515758 h 590770"/>
              <a:gd name="connsiteX1" fmla="*/ 171919 w 591547"/>
              <a:gd name="connsiteY1" fmla="*/ 515758 h 590770"/>
              <a:gd name="connsiteX2" fmla="*/ 171919 w 591547"/>
              <a:gd name="connsiteY2" fmla="*/ 537523 h 590770"/>
              <a:gd name="connsiteX3" fmla="*/ 86413 w 591547"/>
              <a:gd name="connsiteY3" fmla="*/ 537523 h 590770"/>
              <a:gd name="connsiteX4" fmla="*/ 86413 w 591547"/>
              <a:gd name="connsiteY4" fmla="*/ 461733 h 590770"/>
              <a:gd name="connsiteX5" fmla="*/ 171919 w 591547"/>
              <a:gd name="connsiteY5" fmla="*/ 461733 h 590770"/>
              <a:gd name="connsiteX6" fmla="*/ 171919 w 591547"/>
              <a:gd name="connsiteY6" fmla="*/ 483498 h 590770"/>
              <a:gd name="connsiteX7" fmla="*/ 86413 w 591547"/>
              <a:gd name="connsiteY7" fmla="*/ 483498 h 590770"/>
              <a:gd name="connsiteX8" fmla="*/ 86413 w 591547"/>
              <a:gd name="connsiteY8" fmla="*/ 408616 h 590770"/>
              <a:gd name="connsiteX9" fmla="*/ 171919 w 591547"/>
              <a:gd name="connsiteY9" fmla="*/ 408616 h 590770"/>
              <a:gd name="connsiteX10" fmla="*/ 171919 w 591547"/>
              <a:gd name="connsiteY10" fmla="*/ 429474 h 590770"/>
              <a:gd name="connsiteX11" fmla="*/ 86413 w 591547"/>
              <a:gd name="connsiteY11" fmla="*/ 429474 h 590770"/>
              <a:gd name="connsiteX12" fmla="*/ 204177 w 591547"/>
              <a:gd name="connsiteY12" fmla="*/ 357041 h 590770"/>
              <a:gd name="connsiteX13" fmla="*/ 204177 w 591547"/>
              <a:gd name="connsiteY13" fmla="*/ 569815 h 590770"/>
              <a:gd name="connsiteX14" fmla="*/ 333300 w 591547"/>
              <a:gd name="connsiteY14" fmla="*/ 569815 h 590770"/>
              <a:gd name="connsiteX15" fmla="*/ 333300 w 591547"/>
              <a:gd name="connsiteY15" fmla="*/ 382026 h 590770"/>
              <a:gd name="connsiteX16" fmla="*/ 183194 w 591547"/>
              <a:gd name="connsiteY16" fmla="*/ 357041 h 590770"/>
              <a:gd name="connsiteX17" fmla="*/ 75053 w 591547"/>
              <a:gd name="connsiteY17" fmla="*/ 382026 h 590770"/>
              <a:gd name="connsiteX18" fmla="*/ 75053 w 591547"/>
              <a:gd name="connsiteY18" fmla="*/ 569815 h 590770"/>
              <a:gd name="connsiteX19" fmla="*/ 183194 w 591547"/>
              <a:gd name="connsiteY19" fmla="*/ 569815 h 590770"/>
              <a:gd name="connsiteX20" fmla="*/ 247709 w 591547"/>
              <a:gd name="connsiteY20" fmla="*/ 311838 h 590770"/>
              <a:gd name="connsiteX21" fmla="*/ 322851 w 591547"/>
              <a:gd name="connsiteY21" fmla="*/ 311838 h 590770"/>
              <a:gd name="connsiteX22" fmla="*/ 322851 w 591547"/>
              <a:gd name="connsiteY22" fmla="*/ 332826 h 590770"/>
              <a:gd name="connsiteX23" fmla="*/ 247709 w 591547"/>
              <a:gd name="connsiteY23" fmla="*/ 332826 h 590770"/>
              <a:gd name="connsiteX24" fmla="*/ 247709 w 591547"/>
              <a:gd name="connsiteY24" fmla="*/ 257944 h 590770"/>
              <a:gd name="connsiteX25" fmla="*/ 322851 w 591547"/>
              <a:gd name="connsiteY25" fmla="*/ 257944 h 590770"/>
              <a:gd name="connsiteX26" fmla="*/ 322851 w 591547"/>
              <a:gd name="connsiteY26" fmla="*/ 279580 h 590770"/>
              <a:gd name="connsiteX27" fmla="*/ 247709 w 591547"/>
              <a:gd name="connsiteY27" fmla="*/ 279580 h 590770"/>
              <a:gd name="connsiteX28" fmla="*/ 247709 w 591547"/>
              <a:gd name="connsiteY28" fmla="*/ 203919 h 590770"/>
              <a:gd name="connsiteX29" fmla="*/ 322851 w 591547"/>
              <a:gd name="connsiteY29" fmla="*/ 203919 h 590770"/>
              <a:gd name="connsiteX30" fmla="*/ 322851 w 591547"/>
              <a:gd name="connsiteY30" fmla="*/ 225684 h 590770"/>
              <a:gd name="connsiteX31" fmla="*/ 247709 w 591547"/>
              <a:gd name="connsiteY31" fmla="*/ 225684 h 590770"/>
              <a:gd name="connsiteX32" fmla="*/ 247709 w 591547"/>
              <a:gd name="connsiteY32" fmla="*/ 150672 h 590770"/>
              <a:gd name="connsiteX33" fmla="*/ 322851 w 591547"/>
              <a:gd name="connsiteY33" fmla="*/ 150672 h 590770"/>
              <a:gd name="connsiteX34" fmla="*/ 322851 w 591547"/>
              <a:gd name="connsiteY34" fmla="*/ 171660 h 590770"/>
              <a:gd name="connsiteX35" fmla="*/ 247709 w 591547"/>
              <a:gd name="connsiteY35" fmla="*/ 171660 h 590770"/>
              <a:gd name="connsiteX36" fmla="*/ 355090 w 591547"/>
              <a:gd name="connsiteY36" fmla="*/ 102357 h 590770"/>
              <a:gd name="connsiteX37" fmla="*/ 355090 w 591547"/>
              <a:gd name="connsiteY37" fmla="*/ 373160 h 590770"/>
              <a:gd name="connsiteX38" fmla="*/ 355090 w 591547"/>
              <a:gd name="connsiteY38" fmla="*/ 376384 h 590770"/>
              <a:gd name="connsiteX39" fmla="*/ 355090 w 591547"/>
              <a:gd name="connsiteY39" fmla="*/ 569815 h 590770"/>
              <a:gd name="connsiteX40" fmla="*/ 484213 w 591547"/>
              <a:gd name="connsiteY40" fmla="*/ 569815 h 590770"/>
              <a:gd name="connsiteX41" fmla="*/ 484213 w 591547"/>
              <a:gd name="connsiteY41" fmla="*/ 154744 h 590770"/>
              <a:gd name="connsiteX42" fmla="*/ 333300 w 591547"/>
              <a:gd name="connsiteY42" fmla="*/ 99939 h 590770"/>
              <a:gd name="connsiteX43" fmla="*/ 236458 w 591547"/>
              <a:gd name="connsiteY43" fmla="*/ 125730 h 590770"/>
              <a:gd name="connsiteX44" fmla="*/ 236458 w 591547"/>
              <a:gd name="connsiteY44" fmla="*/ 341728 h 590770"/>
              <a:gd name="connsiteX45" fmla="*/ 333300 w 591547"/>
              <a:gd name="connsiteY45" fmla="*/ 360265 h 590770"/>
              <a:gd name="connsiteX46" fmla="*/ 397862 w 591547"/>
              <a:gd name="connsiteY46" fmla="*/ 21761 h 590770"/>
              <a:gd name="connsiteX47" fmla="*/ 387371 w 591547"/>
              <a:gd name="connsiteY47" fmla="*/ 32238 h 590770"/>
              <a:gd name="connsiteX48" fmla="*/ 397862 w 591547"/>
              <a:gd name="connsiteY48" fmla="*/ 42716 h 590770"/>
              <a:gd name="connsiteX49" fmla="*/ 409160 w 591547"/>
              <a:gd name="connsiteY49" fmla="*/ 32238 h 590770"/>
              <a:gd name="connsiteX50" fmla="*/ 397862 w 591547"/>
              <a:gd name="connsiteY50" fmla="*/ 21761 h 590770"/>
              <a:gd name="connsiteX51" fmla="*/ 397862 w 591547"/>
              <a:gd name="connsiteY51" fmla="*/ 0 h 590770"/>
              <a:gd name="connsiteX52" fmla="*/ 430143 w 591547"/>
              <a:gd name="connsiteY52" fmla="*/ 32238 h 590770"/>
              <a:gd name="connsiteX53" fmla="*/ 409160 w 591547"/>
              <a:gd name="connsiteY53" fmla="*/ 62865 h 590770"/>
              <a:gd name="connsiteX54" fmla="*/ 409160 w 591547"/>
              <a:gd name="connsiteY54" fmla="*/ 100745 h 590770"/>
              <a:gd name="connsiteX55" fmla="*/ 498740 w 591547"/>
              <a:gd name="connsiteY55" fmla="*/ 137819 h 590770"/>
              <a:gd name="connsiteX56" fmla="*/ 506003 w 591547"/>
              <a:gd name="connsiteY56" fmla="*/ 147491 h 590770"/>
              <a:gd name="connsiteX57" fmla="*/ 506003 w 591547"/>
              <a:gd name="connsiteY57" fmla="*/ 569815 h 590770"/>
              <a:gd name="connsiteX58" fmla="*/ 591547 w 591547"/>
              <a:gd name="connsiteY58" fmla="*/ 569815 h 590770"/>
              <a:gd name="connsiteX59" fmla="*/ 591547 w 591547"/>
              <a:gd name="connsiteY59" fmla="*/ 590770 h 590770"/>
              <a:gd name="connsiteX60" fmla="*/ 494705 w 591547"/>
              <a:gd name="connsiteY60" fmla="*/ 590770 h 590770"/>
              <a:gd name="connsiteX61" fmla="*/ 344598 w 591547"/>
              <a:gd name="connsiteY61" fmla="*/ 590770 h 590770"/>
              <a:gd name="connsiteX62" fmla="*/ 193685 w 591547"/>
              <a:gd name="connsiteY62" fmla="*/ 590770 h 590770"/>
              <a:gd name="connsiteX63" fmla="*/ 64562 w 591547"/>
              <a:gd name="connsiteY63" fmla="*/ 590770 h 590770"/>
              <a:gd name="connsiteX64" fmla="*/ 0 w 591547"/>
              <a:gd name="connsiteY64" fmla="*/ 590770 h 590770"/>
              <a:gd name="connsiteX65" fmla="*/ 0 w 591547"/>
              <a:gd name="connsiteY65" fmla="*/ 569815 h 590770"/>
              <a:gd name="connsiteX66" fmla="*/ 54070 w 591547"/>
              <a:gd name="connsiteY66" fmla="*/ 569815 h 590770"/>
              <a:gd name="connsiteX67" fmla="*/ 54070 w 591547"/>
              <a:gd name="connsiteY67" fmla="*/ 373160 h 590770"/>
              <a:gd name="connsiteX68" fmla="*/ 62141 w 591547"/>
              <a:gd name="connsiteY68" fmla="*/ 362683 h 590770"/>
              <a:gd name="connsiteX69" fmla="*/ 191264 w 591547"/>
              <a:gd name="connsiteY69" fmla="*/ 333668 h 590770"/>
              <a:gd name="connsiteX70" fmla="*/ 195299 w 591547"/>
              <a:gd name="connsiteY70" fmla="*/ 333668 h 590770"/>
              <a:gd name="connsiteX71" fmla="*/ 196106 w 591547"/>
              <a:gd name="connsiteY71" fmla="*/ 333668 h 590770"/>
              <a:gd name="connsiteX72" fmla="*/ 215475 w 591547"/>
              <a:gd name="connsiteY72" fmla="*/ 336892 h 590770"/>
              <a:gd name="connsiteX73" fmla="*/ 215475 w 591547"/>
              <a:gd name="connsiteY73" fmla="*/ 116864 h 590770"/>
              <a:gd name="connsiteX74" fmla="*/ 223545 w 591547"/>
              <a:gd name="connsiteY74" fmla="*/ 106387 h 590770"/>
              <a:gd name="connsiteX75" fmla="*/ 341370 w 591547"/>
              <a:gd name="connsiteY75" fmla="*/ 75760 h 590770"/>
              <a:gd name="connsiteX76" fmla="*/ 342984 w 591547"/>
              <a:gd name="connsiteY76" fmla="*/ 75760 h 590770"/>
              <a:gd name="connsiteX77" fmla="*/ 345405 w 591547"/>
              <a:gd name="connsiteY77" fmla="*/ 75760 h 590770"/>
              <a:gd name="connsiteX78" fmla="*/ 347020 w 591547"/>
              <a:gd name="connsiteY78" fmla="*/ 75760 h 590770"/>
              <a:gd name="connsiteX79" fmla="*/ 348634 w 591547"/>
              <a:gd name="connsiteY79" fmla="*/ 75760 h 590770"/>
              <a:gd name="connsiteX80" fmla="*/ 387371 w 591547"/>
              <a:gd name="connsiteY80" fmla="*/ 91879 h 590770"/>
              <a:gd name="connsiteX81" fmla="*/ 387371 w 591547"/>
              <a:gd name="connsiteY81" fmla="*/ 62865 h 590770"/>
              <a:gd name="connsiteX82" fmla="*/ 365581 w 591547"/>
              <a:gd name="connsiteY82" fmla="*/ 32238 h 590770"/>
              <a:gd name="connsiteX83" fmla="*/ 397862 w 591547"/>
              <a:gd name="connsiteY83" fmla="*/ 0 h 5907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591547" h="590770">
                <a:moveTo>
                  <a:pt x="86413" y="515758"/>
                </a:moveTo>
                <a:lnTo>
                  <a:pt x="171919" y="515758"/>
                </a:lnTo>
                <a:lnTo>
                  <a:pt x="171919" y="537523"/>
                </a:lnTo>
                <a:lnTo>
                  <a:pt x="86413" y="537523"/>
                </a:lnTo>
                <a:close/>
                <a:moveTo>
                  <a:pt x="86413" y="461733"/>
                </a:moveTo>
                <a:lnTo>
                  <a:pt x="171919" y="461733"/>
                </a:lnTo>
                <a:lnTo>
                  <a:pt x="171919" y="483498"/>
                </a:lnTo>
                <a:lnTo>
                  <a:pt x="86413" y="483498"/>
                </a:lnTo>
                <a:close/>
                <a:moveTo>
                  <a:pt x="86413" y="408616"/>
                </a:moveTo>
                <a:lnTo>
                  <a:pt x="171919" y="408616"/>
                </a:lnTo>
                <a:lnTo>
                  <a:pt x="171919" y="429474"/>
                </a:lnTo>
                <a:lnTo>
                  <a:pt x="86413" y="429474"/>
                </a:lnTo>
                <a:close/>
                <a:moveTo>
                  <a:pt x="204177" y="357041"/>
                </a:moveTo>
                <a:lnTo>
                  <a:pt x="204177" y="569815"/>
                </a:lnTo>
                <a:lnTo>
                  <a:pt x="333300" y="569815"/>
                </a:lnTo>
                <a:lnTo>
                  <a:pt x="333300" y="382026"/>
                </a:lnTo>
                <a:close/>
                <a:moveTo>
                  <a:pt x="183194" y="357041"/>
                </a:moveTo>
                <a:lnTo>
                  <a:pt x="75053" y="382026"/>
                </a:lnTo>
                <a:lnTo>
                  <a:pt x="75053" y="569815"/>
                </a:lnTo>
                <a:lnTo>
                  <a:pt x="183194" y="569815"/>
                </a:lnTo>
                <a:close/>
                <a:moveTo>
                  <a:pt x="247709" y="311838"/>
                </a:moveTo>
                <a:lnTo>
                  <a:pt x="322851" y="311838"/>
                </a:lnTo>
                <a:lnTo>
                  <a:pt x="322851" y="332826"/>
                </a:lnTo>
                <a:lnTo>
                  <a:pt x="247709" y="332826"/>
                </a:lnTo>
                <a:close/>
                <a:moveTo>
                  <a:pt x="247709" y="257944"/>
                </a:moveTo>
                <a:lnTo>
                  <a:pt x="322851" y="257944"/>
                </a:lnTo>
                <a:lnTo>
                  <a:pt x="322851" y="279580"/>
                </a:lnTo>
                <a:lnTo>
                  <a:pt x="247709" y="279580"/>
                </a:lnTo>
                <a:close/>
                <a:moveTo>
                  <a:pt x="247709" y="203919"/>
                </a:moveTo>
                <a:lnTo>
                  <a:pt x="322851" y="203919"/>
                </a:lnTo>
                <a:lnTo>
                  <a:pt x="322851" y="225684"/>
                </a:lnTo>
                <a:lnTo>
                  <a:pt x="247709" y="225684"/>
                </a:lnTo>
                <a:close/>
                <a:moveTo>
                  <a:pt x="247709" y="150672"/>
                </a:moveTo>
                <a:lnTo>
                  <a:pt x="322851" y="150672"/>
                </a:lnTo>
                <a:lnTo>
                  <a:pt x="322851" y="171660"/>
                </a:lnTo>
                <a:lnTo>
                  <a:pt x="247709" y="171660"/>
                </a:lnTo>
                <a:close/>
                <a:moveTo>
                  <a:pt x="355090" y="102357"/>
                </a:moveTo>
                <a:lnTo>
                  <a:pt x="355090" y="373160"/>
                </a:lnTo>
                <a:lnTo>
                  <a:pt x="355090" y="376384"/>
                </a:lnTo>
                <a:lnTo>
                  <a:pt x="355090" y="569815"/>
                </a:lnTo>
                <a:lnTo>
                  <a:pt x="484213" y="569815"/>
                </a:lnTo>
                <a:lnTo>
                  <a:pt x="484213" y="154744"/>
                </a:lnTo>
                <a:close/>
                <a:moveTo>
                  <a:pt x="333300" y="99939"/>
                </a:moveTo>
                <a:lnTo>
                  <a:pt x="236458" y="125730"/>
                </a:lnTo>
                <a:lnTo>
                  <a:pt x="236458" y="341728"/>
                </a:lnTo>
                <a:lnTo>
                  <a:pt x="333300" y="360265"/>
                </a:lnTo>
                <a:close/>
                <a:moveTo>
                  <a:pt x="397862" y="21761"/>
                </a:moveTo>
                <a:cubicBezTo>
                  <a:pt x="392213" y="21761"/>
                  <a:pt x="387371" y="26596"/>
                  <a:pt x="387371" y="32238"/>
                </a:cubicBezTo>
                <a:cubicBezTo>
                  <a:pt x="387371" y="37880"/>
                  <a:pt x="392213" y="42716"/>
                  <a:pt x="397862" y="42716"/>
                </a:cubicBezTo>
                <a:cubicBezTo>
                  <a:pt x="404318" y="42716"/>
                  <a:pt x="409160" y="37880"/>
                  <a:pt x="409160" y="32238"/>
                </a:cubicBezTo>
                <a:cubicBezTo>
                  <a:pt x="409160" y="26596"/>
                  <a:pt x="404318" y="21761"/>
                  <a:pt x="397862" y="21761"/>
                </a:cubicBezTo>
                <a:close/>
                <a:moveTo>
                  <a:pt x="397862" y="0"/>
                </a:moveTo>
                <a:cubicBezTo>
                  <a:pt x="415616" y="0"/>
                  <a:pt x="430143" y="14507"/>
                  <a:pt x="430143" y="32238"/>
                </a:cubicBezTo>
                <a:cubicBezTo>
                  <a:pt x="430143" y="45940"/>
                  <a:pt x="421266" y="58029"/>
                  <a:pt x="409160" y="62865"/>
                </a:cubicBezTo>
                <a:lnTo>
                  <a:pt x="409160" y="100745"/>
                </a:lnTo>
                <a:lnTo>
                  <a:pt x="498740" y="137819"/>
                </a:lnTo>
                <a:cubicBezTo>
                  <a:pt x="502775" y="139431"/>
                  <a:pt x="506003" y="143461"/>
                  <a:pt x="506003" y="147491"/>
                </a:cubicBezTo>
                <a:lnTo>
                  <a:pt x="506003" y="569815"/>
                </a:lnTo>
                <a:lnTo>
                  <a:pt x="591547" y="569815"/>
                </a:lnTo>
                <a:lnTo>
                  <a:pt x="591547" y="590770"/>
                </a:lnTo>
                <a:lnTo>
                  <a:pt x="494705" y="590770"/>
                </a:lnTo>
                <a:lnTo>
                  <a:pt x="344598" y="590770"/>
                </a:lnTo>
                <a:lnTo>
                  <a:pt x="193685" y="590770"/>
                </a:lnTo>
                <a:lnTo>
                  <a:pt x="64562" y="590770"/>
                </a:lnTo>
                <a:lnTo>
                  <a:pt x="0" y="590770"/>
                </a:lnTo>
                <a:lnTo>
                  <a:pt x="0" y="569815"/>
                </a:lnTo>
                <a:lnTo>
                  <a:pt x="54070" y="569815"/>
                </a:lnTo>
                <a:lnTo>
                  <a:pt x="54070" y="373160"/>
                </a:lnTo>
                <a:cubicBezTo>
                  <a:pt x="54070" y="368324"/>
                  <a:pt x="57298" y="364294"/>
                  <a:pt x="62141" y="362683"/>
                </a:cubicBezTo>
                <a:lnTo>
                  <a:pt x="191264" y="333668"/>
                </a:lnTo>
                <a:cubicBezTo>
                  <a:pt x="192878" y="332862"/>
                  <a:pt x="194492" y="332862"/>
                  <a:pt x="195299" y="333668"/>
                </a:cubicBezTo>
                <a:cubicBezTo>
                  <a:pt x="196106" y="333668"/>
                  <a:pt x="196106" y="333668"/>
                  <a:pt x="196106" y="333668"/>
                </a:cubicBezTo>
                <a:lnTo>
                  <a:pt x="215475" y="336892"/>
                </a:lnTo>
                <a:lnTo>
                  <a:pt x="215475" y="116864"/>
                </a:lnTo>
                <a:cubicBezTo>
                  <a:pt x="215475" y="112028"/>
                  <a:pt x="218703" y="107999"/>
                  <a:pt x="223545" y="106387"/>
                </a:cubicBezTo>
                <a:lnTo>
                  <a:pt x="341370" y="75760"/>
                </a:lnTo>
                <a:cubicBezTo>
                  <a:pt x="342177" y="75760"/>
                  <a:pt x="342177" y="75760"/>
                  <a:pt x="342984" y="75760"/>
                </a:cubicBezTo>
                <a:cubicBezTo>
                  <a:pt x="343791" y="75760"/>
                  <a:pt x="344598" y="74954"/>
                  <a:pt x="345405" y="75760"/>
                </a:cubicBezTo>
                <a:cubicBezTo>
                  <a:pt x="346213" y="75760"/>
                  <a:pt x="347020" y="75760"/>
                  <a:pt x="347020" y="75760"/>
                </a:cubicBezTo>
                <a:cubicBezTo>
                  <a:pt x="347827" y="75760"/>
                  <a:pt x="347827" y="75760"/>
                  <a:pt x="348634" y="75760"/>
                </a:cubicBezTo>
                <a:lnTo>
                  <a:pt x="387371" y="91879"/>
                </a:lnTo>
                <a:lnTo>
                  <a:pt x="387371" y="62865"/>
                </a:lnTo>
                <a:cubicBezTo>
                  <a:pt x="375265" y="58029"/>
                  <a:pt x="365581" y="45940"/>
                  <a:pt x="365581" y="32238"/>
                </a:cubicBezTo>
                <a:cubicBezTo>
                  <a:pt x="365581" y="14507"/>
                  <a:pt x="380107" y="0"/>
                  <a:pt x="397862" y="0"/>
                </a:cubicBezTo>
                <a:close/>
              </a:path>
            </a:pathLst>
          </a:custGeom>
          <a:solidFill>
            <a:srgbClr val="C8141D"/>
          </a:solidFill>
          <a:ln w="19050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cxnSp>
        <p:nvCxnSpPr>
          <p:cNvPr id="15" name="直接连接符 14"/>
          <p:cNvCxnSpPr/>
          <p:nvPr/>
        </p:nvCxnSpPr>
        <p:spPr>
          <a:xfrm flipH="1" flipV="1">
            <a:off x="3502961" y="3275169"/>
            <a:ext cx="684666" cy="1566450"/>
          </a:xfrm>
          <a:prstGeom prst="line">
            <a:avLst/>
          </a:prstGeom>
          <a:ln>
            <a:solidFill>
              <a:srgbClr val="C814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ïŝḻîḋè"/>
          <p:cNvSpPr/>
          <p:nvPr/>
        </p:nvSpPr>
        <p:spPr>
          <a:xfrm rot="183234">
            <a:off x="3830491" y="4294327"/>
            <a:ext cx="323535" cy="323535"/>
          </a:xfrm>
          <a:prstGeom prst="ellipse">
            <a:avLst/>
          </a:prstGeom>
          <a:solidFill>
            <a:schemeClr val="bg1"/>
          </a:solidFill>
          <a:ln w="38100">
            <a:solidFill>
              <a:srgbClr val="C814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77500" lnSpcReduction="20000"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765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8141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</a:p>
        </p:txBody>
      </p:sp>
      <p:sp>
        <p:nvSpPr>
          <p:cNvPr id="17" name="î$ḻîdê"/>
          <p:cNvSpPr/>
          <p:nvPr/>
        </p:nvSpPr>
        <p:spPr>
          <a:xfrm>
            <a:off x="3198382" y="3014983"/>
            <a:ext cx="755703" cy="755703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C814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8" name="ïṧlîdè"/>
          <p:cNvSpPr/>
          <p:nvPr/>
        </p:nvSpPr>
        <p:spPr bwMode="auto">
          <a:xfrm>
            <a:off x="3350840" y="3244942"/>
            <a:ext cx="450788" cy="307609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263288 w 607639"/>
              <a:gd name="connsiteY14" fmla="*/ 252811 h 414642"/>
              <a:gd name="connsiteX15" fmla="*/ 243084 w 607639"/>
              <a:gd name="connsiteY15" fmla="*/ 273078 h 414642"/>
              <a:gd name="connsiteX16" fmla="*/ 263288 w 607639"/>
              <a:gd name="connsiteY16" fmla="*/ 293255 h 414642"/>
              <a:gd name="connsiteX17" fmla="*/ 283580 w 607639"/>
              <a:gd name="connsiteY17" fmla="*/ 273078 h 414642"/>
              <a:gd name="connsiteX18" fmla="*/ 278685 w 607639"/>
              <a:gd name="connsiteY18" fmla="*/ 260011 h 414642"/>
              <a:gd name="connsiteX19" fmla="*/ 277528 w 607639"/>
              <a:gd name="connsiteY19" fmla="*/ 258944 h 414642"/>
              <a:gd name="connsiteX20" fmla="*/ 276549 w 607639"/>
              <a:gd name="connsiteY20" fmla="*/ 257789 h 414642"/>
              <a:gd name="connsiteX21" fmla="*/ 263288 w 607639"/>
              <a:gd name="connsiteY21" fmla="*/ 252811 h 414642"/>
              <a:gd name="connsiteX22" fmla="*/ 121505 w 607639"/>
              <a:gd name="connsiteY22" fmla="*/ 252811 h 414642"/>
              <a:gd name="connsiteX23" fmla="*/ 101302 w 607639"/>
              <a:gd name="connsiteY23" fmla="*/ 273078 h 414642"/>
              <a:gd name="connsiteX24" fmla="*/ 121505 w 607639"/>
              <a:gd name="connsiteY24" fmla="*/ 293255 h 414642"/>
              <a:gd name="connsiteX25" fmla="*/ 141798 w 607639"/>
              <a:gd name="connsiteY25" fmla="*/ 273078 h 414642"/>
              <a:gd name="connsiteX26" fmla="*/ 121505 w 607639"/>
              <a:gd name="connsiteY26" fmla="*/ 252811 h 414642"/>
              <a:gd name="connsiteX27" fmla="*/ 486063 w 607639"/>
              <a:gd name="connsiteY27" fmla="*/ 232633 h 414642"/>
              <a:gd name="connsiteX28" fmla="*/ 465859 w 607639"/>
              <a:gd name="connsiteY28" fmla="*/ 252811 h 414642"/>
              <a:gd name="connsiteX29" fmla="*/ 486063 w 607639"/>
              <a:gd name="connsiteY29" fmla="*/ 273078 h 414642"/>
              <a:gd name="connsiteX30" fmla="*/ 506355 w 607639"/>
              <a:gd name="connsiteY30" fmla="*/ 252811 h 414642"/>
              <a:gd name="connsiteX31" fmla="*/ 486063 w 607639"/>
              <a:gd name="connsiteY31" fmla="*/ 232633 h 414642"/>
              <a:gd name="connsiteX32" fmla="*/ 192441 w 607639"/>
              <a:gd name="connsiteY32" fmla="*/ 182056 h 414642"/>
              <a:gd name="connsiteX33" fmla="*/ 172148 w 607639"/>
              <a:gd name="connsiteY33" fmla="*/ 202233 h 414642"/>
              <a:gd name="connsiteX34" fmla="*/ 192441 w 607639"/>
              <a:gd name="connsiteY34" fmla="*/ 222500 h 414642"/>
              <a:gd name="connsiteX35" fmla="*/ 212645 w 607639"/>
              <a:gd name="connsiteY35" fmla="*/ 202233 h 414642"/>
              <a:gd name="connsiteX36" fmla="*/ 192441 w 607639"/>
              <a:gd name="connsiteY36" fmla="*/ 182056 h 414642"/>
              <a:gd name="connsiteX37" fmla="*/ 394923 w 607639"/>
              <a:gd name="connsiteY37" fmla="*/ 131478 h 414642"/>
              <a:gd name="connsiteX38" fmla="*/ 374720 w 607639"/>
              <a:gd name="connsiteY38" fmla="*/ 151744 h 414642"/>
              <a:gd name="connsiteX39" fmla="*/ 394923 w 607639"/>
              <a:gd name="connsiteY39" fmla="*/ 171922 h 414642"/>
              <a:gd name="connsiteX40" fmla="*/ 415216 w 607639"/>
              <a:gd name="connsiteY40" fmla="*/ 151744 h 414642"/>
              <a:gd name="connsiteX41" fmla="*/ 394923 w 607639"/>
              <a:gd name="connsiteY41" fmla="*/ 131478 h 414642"/>
              <a:gd name="connsiteX42" fmla="*/ 394923 w 607639"/>
              <a:gd name="connsiteY42" fmla="*/ 111211 h 414642"/>
              <a:gd name="connsiteX43" fmla="*/ 435420 w 607639"/>
              <a:gd name="connsiteY43" fmla="*/ 151744 h 414642"/>
              <a:gd name="connsiteX44" fmla="*/ 433106 w 607639"/>
              <a:gd name="connsiteY44" fmla="*/ 165344 h 414642"/>
              <a:gd name="connsiteX45" fmla="*/ 472979 w 607639"/>
              <a:gd name="connsiteY45" fmla="*/ 214589 h 414642"/>
              <a:gd name="connsiteX46" fmla="*/ 486063 w 607639"/>
              <a:gd name="connsiteY46" fmla="*/ 212367 h 414642"/>
              <a:gd name="connsiteX47" fmla="*/ 526559 w 607639"/>
              <a:gd name="connsiteY47" fmla="*/ 252811 h 414642"/>
              <a:gd name="connsiteX48" fmla="*/ 486063 w 607639"/>
              <a:gd name="connsiteY48" fmla="*/ 293255 h 414642"/>
              <a:gd name="connsiteX49" fmla="*/ 445566 w 607639"/>
              <a:gd name="connsiteY49" fmla="*/ 252811 h 414642"/>
              <a:gd name="connsiteX50" fmla="*/ 456157 w 607639"/>
              <a:gd name="connsiteY50" fmla="*/ 225700 h 414642"/>
              <a:gd name="connsiteX51" fmla="*/ 421090 w 607639"/>
              <a:gd name="connsiteY51" fmla="*/ 182500 h 414642"/>
              <a:gd name="connsiteX52" fmla="*/ 394923 w 607639"/>
              <a:gd name="connsiteY52" fmla="*/ 192189 h 414642"/>
              <a:gd name="connsiteX53" fmla="*/ 368489 w 607639"/>
              <a:gd name="connsiteY53" fmla="*/ 182233 h 414642"/>
              <a:gd name="connsiteX54" fmla="*/ 298088 w 607639"/>
              <a:gd name="connsiteY54" fmla="*/ 252455 h 414642"/>
              <a:gd name="connsiteX55" fmla="*/ 303784 w 607639"/>
              <a:gd name="connsiteY55" fmla="*/ 273078 h 414642"/>
              <a:gd name="connsiteX56" fmla="*/ 263288 w 607639"/>
              <a:gd name="connsiteY56" fmla="*/ 313522 h 414642"/>
              <a:gd name="connsiteX57" fmla="*/ 222791 w 607639"/>
              <a:gd name="connsiteY57" fmla="*/ 273078 h 414642"/>
              <a:gd name="connsiteX58" fmla="*/ 232759 w 607639"/>
              <a:gd name="connsiteY58" fmla="*/ 246589 h 414642"/>
              <a:gd name="connsiteX59" fmla="*/ 218964 w 607639"/>
              <a:gd name="connsiteY59" fmla="*/ 232811 h 414642"/>
              <a:gd name="connsiteX60" fmla="*/ 192441 w 607639"/>
              <a:gd name="connsiteY60" fmla="*/ 242767 h 414642"/>
              <a:gd name="connsiteX61" fmla="*/ 165918 w 607639"/>
              <a:gd name="connsiteY61" fmla="*/ 232811 h 414642"/>
              <a:gd name="connsiteX62" fmla="*/ 152123 w 607639"/>
              <a:gd name="connsiteY62" fmla="*/ 246589 h 414642"/>
              <a:gd name="connsiteX63" fmla="*/ 162002 w 607639"/>
              <a:gd name="connsiteY63" fmla="*/ 273078 h 414642"/>
              <a:gd name="connsiteX64" fmla="*/ 121505 w 607639"/>
              <a:gd name="connsiteY64" fmla="*/ 313522 h 414642"/>
              <a:gd name="connsiteX65" fmla="*/ 81009 w 607639"/>
              <a:gd name="connsiteY65" fmla="*/ 273078 h 414642"/>
              <a:gd name="connsiteX66" fmla="*/ 121505 w 607639"/>
              <a:gd name="connsiteY66" fmla="*/ 232633 h 414642"/>
              <a:gd name="connsiteX67" fmla="*/ 136013 w 607639"/>
              <a:gd name="connsiteY67" fmla="*/ 235300 h 414642"/>
              <a:gd name="connsiteX68" fmla="*/ 154615 w 607639"/>
              <a:gd name="connsiteY68" fmla="*/ 216722 h 414642"/>
              <a:gd name="connsiteX69" fmla="*/ 151945 w 607639"/>
              <a:gd name="connsiteY69" fmla="*/ 202233 h 414642"/>
              <a:gd name="connsiteX70" fmla="*/ 192441 w 607639"/>
              <a:gd name="connsiteY70" fmla="*/ 161789 h 414642"/>
              <a:gd name="connsiteX71" fmla="*/ 232937 w 607639"/>
              <a:gd name="connsiteY71" fmla="*/ 202233 h 414642"/>
              <a:gd name="connsiteX72" fmla="*/ 230534 w 607639"/>
              <a:gd name="connsiteY72" fmla="*/ 216011 h 414642"/>
              <a:gd name="connsiteX73" fmla="*/ 249492 w 607639"/>
              <a:gd name="connsiteY73" fmla="*/ 235033 h 414642"/>
              <a:gd name="connsiteX74" fmla="*/ 263288 w 607639"/>
              <a:gd name="connsiteY74" fmla="*/ 232633 h 414642"/>
              <a:gd name="connsiteX75" fmla="*/ 283936 w 607639"/>
              <a:gd name="connsiteY75" fmla="*/ 238322 h 414642"/>
              <a:gd name="connsiteX76" fmla="*/ 356830 w 607639"/>
              <a:gd name="connsiteY76" fmla="*/ 165433 h 414642"/>
              <a:gd name="connsiteX77" fmla="*/ 354427 w 607639"/>
              <a:gd name="connsiteY77" fmla="*/ 151744 h 414642"/>
              <a:gd name="connsiteX78" fmla="*/ 394923 w 607639"/>
              <a:gd name="connsiteY78" fmla="*/ 111211 h 414642"/>
              <a:gd name="connsiteX79" fmla="*/ 324090 w 607639"/>
              <a:gd name="connsiteY79" fmla="*/ 80938 h 414642"/>
              <a:gd name="connsiteX80" fmla="*/ 334234 w 607639"/>
              <a:gd name="connsiteY80" fmla="*/ 80938 h 414642"/>
              <a:gd name="connsiteX81" fmla="*/ 344289 w 607639"/>
              <a:gd name="connsiteY81" fmla="*/ 91064 h 414642"/>
              <a:gd name="connsiteX82" fmla="*/ 334234 w 607639"/>
              <a:gd name="connsiteY82" fmla="*/ 101190 h 414642"/>
              <a:gd name="connsiteX83" fmla="*/ 324090 w 607639"/>
              <a:gd name="connsiteY83" fmla="*/ 101190 h 414642"/>
              <a:gd name="connsiteX84" fmla="*/ 313946 w 607639"/>
              <a:gd name="connsiteY84" fmla="*/ 91064 h 414642"/>
              <a:gd name="connsiteX85" fmla="*/ 324090 w 607639"/>
              <a:gd name="connsiteY85" fmla="*/ 80938 h 414642"/>
              <a:gd name="connsiteX86" fmla="*/ 192417 w 607639"/>
              <a:gd name="connsiteY86" fmla="*/ 80938 h 414642"/>
              <a:gd name="connsiteX87" fmla="*/ 283548 w 607639"/>
              <a:gd name="connsiteY87" fmla="*/ 80938 h 414642"/>
              <a:gd name="connsiteX88" fmla="*/ 293694 w 607639"/>
              <a:gd name="connsiteY88" fmla="*/ 91064 h 414642"/>
              <a:gd name="connsiteX89" fmla="*/ 283548 w 607639"/>
              <a:gd name="connsiteY89" fmla="*/ 101190 h 414642"/>
              <a:gd name="connsiteX90" fmla="*/ 192417 w 607639"/>
              <a:gd name="connsiteY90" fmla="*/ 101190 h 414642"/>
              <a:gd name="connsiteX91" fmla="*/ 182271 w 607639"/>
              <a:gd name="connsiteY91" fmla="*/ 91064 h 414642"/>
              <a:gd name="connsiteX92" fmla="*/ 192417 w 607639"/>
              <a:gd name="connsiteY92" fmla="*/ 80938 h 414642"/>
              <a:gd name="connsiteX93" fmla="*/ 91157 w 607639"/>
              <a:gd name="connsiteY93" fmla="*/ 80938 h 414642"/>
              <a:gd name="connsiteX94" fmla="*/ 151959 w 607639"/>
              <a:gd name="connsiteY94" fmla="*/ 80938 h 414642"/>
              <a:gd name="connsiteX95" fmla="*/ 162018 w 607639"/>
              <a:gd name="connsiteY95" fmla="*/ 91064 h 414642"/>
              <a:gd name="connsiteX96" fmla="*/ 151959 w 607639"/>
              <a:gd name="connsiteY96" fmla="*/ 101190 h 414642"/>
              <a:gd name="connsiteX97" fmla="*/ 91157 w 607639"/>
              <a:gd name="connsiteY97" fmla="*/ 101190 h 414642"/>
              <a:gd name="connsiteX98" fmla="*/ 81009 w 607639"/>
              <a:gd name="connsiteY98" fmla="*/ 91064 h 414642"/>
              <a:gd name="connsiteX99" fmla="*/ 91157 w 607639"/>
              <a:gd name="connsiteY99" fmla="*/ 80938 h 414642"/>
              <a:gd name="connsiteX100" fmla="*/ 243084 w 607639"/>
              <a:gd name="connsiteY100" fmla="*/ 40505 h 414642"/>
              <a:gd name="connsiteX101" fmla="*/ 334231 w 607639"/>
              <a:gd name="connsiteY101" fmla="*/ 40505 h 414642"/>
              <a:gd name="connsiteX102" fmla="*/ 344289 w 607639"/>
              <a:gd name="connsiteY102" fmla="*/ 50631 h 414642"/>
              <a:gd name="connsiteX103" fmla="*/ 334231 w 607639"/>
              <a:gd name="connsiteY103" fmla="*/ 60757 h 414642"/>
              <a:gd name="connsiteX104" fmla="*/ 243084 w 607639"/>
              <a:gd name="connsiteY104" fmla="*/ 60757 h 414642"/>
              <a:gd name="connsiteX105" fmla="*/ 232937 w 607639"/>
              <a:gd name="connsiteY105" fmla="*/ 50631 h 414642"/>
              <a:gd name="connsiteX106" fmla="*/ 243084 w 607639"/>
              <a:gd name="connsiteY106" fmla="*/ 40505 h 414642"/>
              <a:gd name="connsiteX107" fmla="*/ 91153 w 607639"/>
              <a:gd name="connsiteY107" fmla="*/ 40505 h 414642"/>
              <a:gd name="connsiteX108" fmla="*/ 202559 w 607639"/>
              <a:gd name="connsiteY108" fmla="*/ 40505 h 414642"/>
              <a:gd name="connsiteX109" fmla="*/ 212614 w 607639"/>
              <a:gd name="connsiteY109" fmla="*/ 50631 h 414642"/>
              <a:gd name="connsiteX110" fmla="*/ 202559 w 607639"/>
              <a:gd name="connsiteY110" fmla="*/ 60757 h 414642"/>
              <a:gd name="connsiteX111" fmla="*/ 91153 w 607639"/>
              <a:gd name="connsiteY111" fmla="*/ 60757 h 414642"/>
              <a:gd name="connsiteX112" fmla="*/ 81009 w 607639"/>
              <a:gd name="connsiteY112" fmla="*/ 50631 h 414642"/>
              <a:gd name="connsiteX113" fmla="*/ 91153 w 607639"/>
              <a:gd name="connsiteY113" fmla="*/ 40505 h 414642"/>
              <a:gd name="connsiteX114" fmla="*/ 70848 w 607639"/>
              <a:gd name="connsiteY114" fmla="*/ 20176 h 414642"/>
              <a:gd name="connsiteX115" fmla="*/ 60791 w 607639"/>
              <a:gd name="connsiteY115" fmla="*/ 30309 h 414642"/>
              <a:gd name="connsiteX116" fmla="*/ 60791 w 607639"/>
              <a:gd name="connsiteY116" fmla="*/ 343802 h 414642"/>
              <a:gd name="connsiteX117" fmla="*/ 222780 w 607639"/>
              <a:gd name="connsiteY117" fmla="*/ 343802 h 414642"/>
              <a:gd name="connsiteX118" fmla="*/ 232927 w 607639"/>
              <a:gd name="connsiteY118" fmla="*/ 353935 h 414642"/>
              <a:gd name="connsiteX119" fmla="*/ 232927 w 607639"/>
              <a:gd name="connsiteY119" fmla="*/ 364067 h 414642"/>
              <a:gd name="connsiteX120" fmla="*/ 374712 w 607639"/>
              <a:gd name="connsiteY120" fmla="*/ 364067 h 414642"/>
              <a:gd name="connsiteX121" fmla="*/ 374712 w 607639"/>
              <a:gd name="connsiteY121" fmla="*/ 353935 h 414642"/>
              <a:gd name="connsiteX122" fmla="*/ 384859 w 607639"/>
              <a:gd name="connsiteY122" fmla="*/ 343802 h 414642"/>
              <a:gd name="connsiteX123" fmla="*/ 546848 w 607639"/>
              <a:gd name="connsiteY123" fmla="*/ 343802 h 414642"/>
              <a:gd name="connsiteX124" fmla="*/ 546848 w 607639"/>
              <a:gd name="connsiteY124" fmla="*/ 30309 h 414642"/>
              <a:gd name="connsiteX125" fmla="*/ 536702 w 607639"/>
              <a:gd name="connsiteY125" fmla="*/ 20176 h 414642"/>
              <a:gd name="connsiteX126" fmla="*/ 70848 w 607639"/>
              <a:gd name="connsiteY126" fmla="*/ 0 h 414642"/>
              <a:gd name="connsiteX127" fmla="*/ 536702 w 607639"/>
              <a:gd name="connsiteY127" fmla="*/ 0 h 414642"/>
              <a:gd name="connsiteX128" fmla="*/ 567142 w 607639"/>
              <a:gd name="connsiteY128" fmla="*/ 30309 h 414642"/>
              <a:gd name="connsiteX129" fmla="*/ 567142 w 607639"/>
              <a:gd name="connsiteY129" fmla="*/ 343802 h 414642"/>
              <a:gd name="connsiteX130" fmla="*/ 597492 w 607639"/>
              <a:gd name="connsiteY130" fmla="*/ 343802 h 414642"/>
              <a:gd name="connsiteX131" fmla="*/ 607639 w 607639"/>
              <a:gd name="connsiteY131" fmla="*/ 353935 h 414642"/>
              <a:gd name="connsiteX132" fmla="*/ 607639 w 607639"/>
              <a:gd name="connsiteY132" fmla="*/ 384244 h 414642"/>
              <a:gd name="connsiteX133" fmla="*/ 577199 w 607639"/>
              <a:gd name="connsiteY133" fmla="*/ 414642 h 414642"/>
              <a:gd name="connsiteX134" fmla="*/ 30351 w 607639"/>
              <a:gd name="connsiteY134" fmla="*/ 414642 h 414642"/>
              <a:gd name="connsiteX135" fmla="*/ 0 w 607639"/>
              <a:gd name="connsiteY135" fmla="*/ 384244 h 414642"/>
              <a:gd name="connsiteX136" fmla="*/ 0 w 607639"/>
              <a:gd name="connsiteY136" fmla="*/ 353935 h 414642"/>
              <a:gd name="connsiteX137" fmla="*/ 10147 w 607639"/>
              <a:gd name="connsiteY137" fmla="*/ 343802 h 414642"/>
              <a:gd name="connsiteX138" fmla="*/ 40497 w 607639"/>
              <a:gd name="connsiteY138" fmla="*/ 343802 h 414642"/>
              <a:gd name="connsiteX139" fmla="*/ 40497 w 607639"/>
              <a:gd name="connsiteY139" fmla="*/ 30309 h 414642"/>
              <a:gd name="connsiteX140" fmla="*/ 70848 w 607639"/>
              <a:gd name="connsiteY140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8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263288" y="252811"/>
                </a:moveTo>
                <a:cubicBezTo>
                  <a:pt x="252162" y="252811"/>
                  <a:pt x="243084" y="261967"/>
                  <a:pt x="243084" y="273078"/>
                </a:cubicBezTo>
                <a:cubicBezTo>
                  <a:pt x="243084" y="284189"/>
                  <a:pt x="252162" y="293255"/>
                  <a:pt x="263288" y="293255"/>
                </a:cubicBezTo>
                <a:cubicBezTo>
                  <a:pt x="274413" y="293255"/>
                  <a:pt x="283580" y="284189"/>
                  <a:pt x="283580" y="273078"/>
                </a:cubicBezTo>
                <a:cubicBezTo>
                  <a:pt x="283580" y="268100"/>
                  <a:pt x="281711" y="263567"/>
                  <a:pt x="278685" y="260011"/>
                </a:cubicBezTo>
                <a:cubicBezTo>
                  <a:pt x="278329" y="259655"/>
                  <a:pt x="277884" y="259300"/>
                  <a:pt x="277528" y="258944"/>
                </a:cubicBezTo>
                <a:cubicBezTo>
                  <a:pt x="277172" y="258589"/>
                  <a:pt x="276816" y="258144"/>
                  <a:pt x="276549" y="257789"/>
                </a:cubicBezTo>
                <a:cubicBezTo>
                  <a:pt x="272989" y="254678"/>
                  <a:pt x="268361" y="252811"/>
                  <a:pt x="263288" y="252811"/>
                </a:cubicBezTo>
                <a:close/>
                <a:moveTo>
                  <a:pt x="121505" y="252811"/>
                </a:moveTo>
                <a:cubicBezTo>
                  <a:pt x="110380" y="252811"/>
                  <a:pt x="101302" y="261967"/>
                  <a:pt x="101302" y="273078"/>
                </a:cubicBezTo>
                <a:cubicBezTo>
                  <a:pt x="101302" y="284189"/>
                  <a:pt x="110380" y="293255"/>
                  <a:pt x="121505" y="293255"/>
                </a:cubicBezTo>
                <a:cubicBezTo>
                  <a:pt x="132631" y="293255"/>
                  <a:pt x="141798" y="284189"/>
                  <a:pt x="141798" y="273078"/>
                </a:cubicBezTo>
                <a:cubicBezTo>
                  <a:pt x="141798" y="261967"/>
                  <a:pt x="132631" y="252811"/>
                  <a:pt x="121505" y="252811"/>
                </a:cubicBezTo>
                <a:close/>
                <a:moveTo>
                  <a:pt x="486063" y="232633"/>
                </a:moveTo>
                <a:cubicBezTo>
                  <a:pt x="474937" y="232633"/>
                  <a:pt x="465859" y="241700"/>
                  <a:pt x="465859" y="252811"/>
                </a:cubicBezTo>
                <a:cubicBezTo>
                  <a:pt x="465859" y="263922"/>
                  <a:pt x="474937" y="273078"/>
                  <a:pt x="486063" y="273078"/>
                </a:cubicBezTo>
                <a:cubicBezTo>
                  <a:pt x="497188" y="273078"/>
                  <a:pt x="506355" y="263922"/>
                  <a:pt x="506355" y="252811"/>
                </a:cubicBezTo>
                <a:cubicBezTo>
                  <a:pt x="506355" y="241700"/>
                  <a:pt x="497188" y="232633"/>
                  <a:pt x="486063" y="232633"/>
                </a:cubicBezTo>
                <a:close/>
                <a:moveTo>
                  <a:pt x="192441" y="182056"/>
                </a:moveTo>
                <a:cubicBezTo>
                  <a:pt x="181316" y="182056"/>
                  <a:pt x="172148" y="191122"/>
                  <a:pt x="172148" y="202233"/>
                </a:cubicBezTo>
                <a:cubicBezTo>
                  <a:pt x="172148" y="213433"/>
                  <a:pt x="181316" y="222500"/>
                  <a:pt x="192441" y="222500"/>
                </a:cubicBezTo>
                <a:cubicBezTo>
                  <a:pt x="203566" y="222500"/>
                  <a:pt x="212645" y="213433"/>
                  <a:pt x="212645" y="202233"/>
                </a:cubicBezTo>
                <a:cubicBezTo>
                  <a:pt x="212645" y="191122"/>
                  <a:pt x="203566" y="182056"/>
                  <a:pt x="192441" y="182056"/>
                </a:cubicBezTo>
                <a:close/>
                <a:moveTo>
                  <a:pt x="394923" y="131478"/>
                </a:moveTo>
                <a:cubicBezTo>
                  <a:pt x="383798" y="131478"/>
                  <a:pt x="374720" y="140544"/>
                  <a:pt x="374720" y="151744"/>
                </a:cubicBezTo>
                <a:cubicBezTo>
                  <a:pt x="374720" y="162856"/>
                  <a:pt x="383798" y="171922"/>
                  <a:pt x="394923" y="171922"/>
                </a:cubicBezTo>
                <a:cubicBezTo>
                  <a:pt x="406049" y="171922"/>
                  <a:pt x="415216" y="162856"/>
                  <a:pt x="415216" y="151744"/>
                </a:cubicBezTo>
                <a:cubicBezTo>
                  <a:pt x="415216" y="140544"/>
                  <a:pt x="406049" y="131478"/>
                  <a:pt x="394923" y="131478"/>
                </a:cubicBezTo>
                <a:close/>
                <a:moveTo>
                  <a:pt x="394923" y="111211"/>
                </a:moveTo>
                <a:cubicBezTo>
                  <a:pt x="417263" y="111211"/>
                  <a:pt x="435420" y="129433"/>
                  <a:pt x="435420" y="151744"/>
                </a:cubicBezTo>
                <a:cubicBezTo>
                  <a:pt x="435420" y="156456"/>
                  <a:pt x="434619" y="161078"/>
                  <a:pt x="433106" y="165344"/>
                </a:cubicBezTo>
                <a:lnTo>
                  <a:pt x="472979" y="214589"/>
                </a:lnTo>
                <a:cubicBezTo>
                  <a:pt x="477162" y="213167"/>
                  <a:pt x="481523" y="212367"/>
                  <a:pt x="486063" y="212367"/>
                </a:cubicBezTo>
                <a:cubicBezTo>
                  <a:pt x="508402" y="212367"/>
                  <a:pt x="526559" y="230589"/>
                  <a:pt x="526559" y="252811"/>
                </a:cubicBezTo>
                <a:cubicBezTo>
                  <a:pt x="526559" y="275122"/>
                  <a:pt x="508402" y="293255"/>
                  <a:pt x="486063" y="293255"/>
                </a:cubicBezTo>
                <a:cubicBezTo>
                  <a:pt x="463812" y="293255"/>
                  <a:pt x="445566" y="275122"/>
                  <a:pt x="445566" y="252811"/>
                </a:cubicBezTo>
                <a:cubicBezTo>
                  <a:pt x="445566" y="242411"/>
                  <a:pt x="449571" y="232900"/>
                  <a:pt x="456157" y="225700"/>
                </a:cubicBezTo>
                <a:lnTo>
                  <a:pt x="421090" y="182500"/>
                </a:lnTo>
                <a:cubicBezTo>
                  <a:pt x="414059" y="188544"/>
                  <a:pt x="404892" y="192189"/>
                  <a:pt x="394923" y="192189"/>
                </a:cubicBezTo>
                <a:cubicBezTo>
                  <a:pt x="384866" y="192189"/>
                  <a:pt x="375610" y="188367"/>
                  <a:pt x="368489" y="182233"/>
                </a:cubicBezTo>
                <a:lnTo>
                  <a:pt x="298088" y="252455"/>
                </a:lnTo>
                <a:cubicBezTo>
                  <a:pt x="301737" y="258500"/>
                  <a:pt x="303784" y="265522"/>
                  <a:pt x="303784" y="273078"/>
                </a:cubicBezTo>
                <a:cubicBezTo>
                  <a:pt x="303784" y="295300"/>
                  <a:pt x="285627" y="313522"/>
                  <a:pt x="263288" y="313522"/>
                </a:cubicBezTo>
                <a:cubicBezTo>
                  <a:pt x="241037" y="313522"/>
                  <a:pt x="222791" y="295300"/>
                  <a:pt x="222791" y="273078"/>
                </a:cubicBezTo>
                <a:cubicBezTo>
                  <a:pt x="222791" y="262944"/>
                  <a:pt x="226529" y="253700"/>
                  <a:pt x="232759" y="246589"/>
                </a:cubicBezTo>
                <a:lnTo>
                  <a:pt x="218964" y="232811"/>
                </a:lnTo>
                <a:cubicBezTo>
                  <a:pt x="211844" y="238944"/>
                  <a:pt x="202498" y="242767"/>
                  <a:pt x="192441" y="242767"/>
                </a:cubicBezTo>
                <a:cubicBezTo>
                  <a:pt x="182295" y="242767"/>
                  <a:pt x="173038" y="238944"/>
                  <a:pt x="165918" y="232811"/>
                </a:cubicBezTo>
                <a:lnTo>
                  <a:pt x="152123" y="246589"/>
                </a:lnTo>
                <a:cubicBezTo>
                  <a:pt x="158264" y="253700"/>
                  <a:pt x="162002" y="262944"/>
                  <a:pt x="162002" y="273078"/>
                </a:cubicBezTo>
                <a:cubicBezTo>
                  <a:pt x="162002" y="295300"/>
                  <a:pt x="143845" y="313522"/>
                  <a:pt x="121505" y="313522"/>
                </a:cubicBezTo>
                <a:cubicBezTo>
                  <a:pt x="99255" y="313522"/>
                  <a:pt x="81009" y="295300"/>
                  <a:pt x="81009" y="273078"/>
                </a:cubicBezTo>
                <a:cubicBezTo>
                  <a:pt x="81009" y="250856"/>
                  <a:pt x="99255" y="232633"/>
                  <a:pt x="121505" y="232633"/>
                </a:cubicBezTo>
                <a:cubicBezTo>
                  <a:pt x="126668" y="232633"/>
                  <a:pt x="131563" y="233611"/>
                  <a:pt x="136013" y="235300"/>
                </a:cubicBezTo>
                <a:lnTo>
                  <a:pt x="154615" y="216722"/>
                </a:lnTo>
                <a:cubicBezTo>
                  <a:pt x="152924" y="212278"/>
                  <a:pt x="151945" y="207389"/>
                  <a:pt x="151945" y="202233"/>
                </a:cubicBezTo>
                <a:cubicBezTo>
                  <a:pt x="151945" y="180011"/>
                  <a:pt x="170101" y="161789"/>
                  <a:pt x="192441" y="161789"/>
                </a:cubicBezTo>
                <a:cubicBezTo>
                  <a:pt x="214692" y="161789"/>
                  <a:pt x="232937" y="180011"/>
                  <a:pt x="232937" y="202233"/>
                </a:cubicBezTo>
                <a:cubicBezTo>
                  <a:pt x="232937" y="207122"/>
                  <a:pt x="232047" y="211744"/>
                  <a:pt x="230534" y="216011"/>
                </a:cubicBezTo>
                <a:lnTo>
                  <a:pt x="249492" y="235033"/>
                </a:lnTo>
                <a:cubicBezTo>
                  <a:pt x="253853" y="233433"/>
                  <a:pt x="258481" y="232633"/>
                  <a:pt x="263288" y="232633"/>
                </a:cubicBezTo>
                <a:cubicBezTo>
                  <a:pt x="270853" y="232633"/>
                  <a:pt x="277884" y="234678"/>
                  <a:pt x="283936" y="238322"/>
                </a:cubicBezTo>
                <a:lnTo>
                  <a:pt x="356830" y="165433"/>
                </a:lnTo>
                <a:cubicBezTo>
                  <a:pt x="355317" y="161167"/>
                  <a:pt x="354427" y="156544"/>
                  <a:pt x="354427" y="151744"/>
                </a:cubicBezTo>
                <a:cubicBezTo>
                  <a:pt x="354427" y="129433"/>
                  <a:pt x="372672" y="111211"/>
                  <a:pt x="394923" y="111211"/>
                </a:cubicBezTo>
                <a:close/>
                <a:moveTo>
                  <a:pt x="324090" y="80938"/>
                </a:moveTo>
                <a:lnTo>
                  <a:pt x="334234" y="80938"/>
                </a:lnTo>
                <a:cubicBezTo>
                  <a:pt x="340285" y="80938"/>
                  <a:pt x="344289" y="85024"/>
                  <a:pt x="344289" y="91064"/>
                </a:cubicBezTo>
                <a:cubicBezTo>
                  <a:pt x="344289" y="97104"/>
                  <a:pt x="340285" y="101190"/>
                  <a:pt x="334234" y="101190"/>
                </a:cubicBezTo>
                <a:lnTo>
                  <a:pt x="324090" y="101190"/>
                </a:lnTo>
                <a:cubicBezTo>
                  <a:pt x="318039" y="101190"/>
                  <a:pt x="313946" y="97104"/>
                  <a:pt x="313946" y="91064"/>
                </a:cubicBezTo>
                <a:cubicBezTo>
                  <a:pt x="313946" y="85024"/>
                  <a:pt x="318039" y="80938"/>
                  <a:pt x="324090" y="80938"/>
                </a:cubicBezTo>
                <a:close/>
                <a:moveTo>
                  <a:pt x="192417" y="80938"/>
                </a:moveTo>
                <a:lnTo>
                  <a:pt x="283548" y="80938"/>
                </a:lnTo>
                <a:cubicBezTo>
                  <a:pt x="289600" y="80938"/>
                  <a:pt x="293694" y="85024"/>
                  <a:pt x="293694" y="91064"/>
                </a:cubicBezTo>
                <a:cubicBezTo>
                  <a:pt x="293694" y="97104"/>
                  <a:pt x="289600" y="101190"/>
                  <a:pt x="283548" y="101190"/>
                </a:cubicBezTo>
                <a:lnTo>
                  <a:pt x="192417" y="101190"/>
                </a:lnTo>
                <a:cubicBezTo>
                  <a:pt x="186365" y="101190"/>
                  <a:pt x="182271" y="97104"/>
                  <a:pt x="182271" y="91064"/>
                </a:cubicBezTo>
                <a:cubicBezTo>
                  <a:pt x="182271" y="85024"/>
                  <a:pt x="186365" y="80938"/>
                  <a:pt x="192417" y="80938"/>
                </a:cubicBezTo>
                <a:close/>
                <a:moveTo>
                  <a:pt x="91157" y="80938"/>
                </a:moveTo>
                <a:lnTo>
                  <a:pt x="151959" y="80938"/>
                </a:lnTo>
                <a:cubicBezTo>
                  <a:pt x="158012" y="80938"/>
                  <a:pt x="162018" y="85024"/>
                  <a:pt x="162018" y="91064"/>
                </a:cubicBezTo>
                <a:cubicBezTo>
                  <a:pt x="162018" y="97104"/>
                  <a:pt x="158012" y="101190"/>
                  <a:pt x="151959" y="101190"/>
                </a:cubicBezTo>
                <a:lnTo>
                  <a:pt x="91157" y="101190"/>
                </a:lnTo>
                <a:cubicBezTo>
                  <a:pt x="85104" y="101190"/>
                  <a:pt x="81009" y="97104"/>
                  <a:pt x="81009" y="91064"/>
                </a:cubicBezTo>
                <a:cubicBezTo>
                  <a:pt x="81009" y="85024"/>
                  <a:pt x="85104" y="80938"/>
                  <a:pt x="91157" y="80938"/>
                </a:cubicBezTo>
                <a:close/>
                <a:moveTo>
                  <a:pt x="243084" y="40505"/>
                </a:moveTo>
                <a:lnTo>
                  <a:pt x="334231" y="40505"/>
                </a:lnTo>
                <a:cubicBezTo>
                  <a:pt x="340284" y="40505"/>
                  <a:pt x="344289" y="44591"/>
                  <a:pt x="344289" y="50631"/>
                </a:cubicBezTo>
                <a:cubicBezTo>
                  <a:pt x="344289" y="56671"/>
                  <a:pt x="340284" y="60757"/>
                  <a:pt x="334231" y="60757"/>
                </a:cubicBezTo>
                <a:lnTo>
                  <a:pt x="243084" y="60757"/>
                </a:lnTo>
                <a:cubicBezTo>
                  <a:pt x="236942" y="60757"/>
                  <a:pt x="232937" y="56671"/>
                  <a:pt x="232937" y="50631"/>
                </a:cubicBezTo>
                <a:cubicBezTo>
                  <a:pt x="232937" y="44591"/>
                  <a:pt x="236942" y="40505"/>
                  <a:pt x="243084" y="40505"/>
                </a:cubicBezTo>
                <a:close/>
                <a:moveTo>
                  <a:pt x="91153" y="40505"/>
                </a:moveTo>
                <a:lnTo>
                  <a:pt x="202559" y="40505"/>
                </a:lnTo>
                <a:cubicBezTo>
                  <a:pt x="208610" y="40505"/>
                  <a:pt x="212614" y="44591"/>
                  <a:pt x="212614" y="50631"/>
                </a:cubicBezTo>
                <a:cubicBezTo>
                  <a:pt x="212614" y="56671"/>
                  <a:pt x="208610" y="60757"/>
                  <a:pt x="202559" y="60757"/>
                </a:cubicBezTo>
                <a:lnTo>
                  <a:pt x="91153" y="60757"/>
                </a:lnTo>
                <a:cubicBezTo>
                  <a:pt x="85102" y="60757"/>
                  <a:pt x="81009" y="56671"/>
                  <a:pt x="81009" y="50631"/>
                </a:cubicBezTo>
                <a:cubicBezTo>
                  <a:pt x="81009" y="44591"/>
                  <a:pt x="85102" y="40505"/>
                  <a:pt x="91153" y="40505"/>
                </a:cubicBezTo>
                <a:close/>
                <a:moveTo>
                  <a:pt x="70848" y="20176"/>
                </a:moveTo>
                <a:cubicBezTo>
                  <a:pt x="64796" y="20176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1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1"/>
                  <a:pt x="378717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6"/>
                  <a:pt x="536702" y="20176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1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1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rgbClr val="C8141D"/>
          </a:solidFill>
          <a:ln w="19050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cxnSp>
        <p:nvCxnSpPr>
          <p:cNvPr id="19" name="直接连接符 18"/>
          <p:cNvCxnSpPr/>
          <p:nvPr/>
        </p:nvCxnSpPr>
        <p:spPr>
          <a:xfrm rot="10904570" flipH="1" flipV="1">
            <a:off x="5811039" y="2020433"/>
            <a:ext cx="684666" cy="156645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îŝḷiḋè"/>
          <p:cNvSpPr/>
          <p:nvPr/>
        </p:nvSpPr>
        <p:spPr>
          <a:xfrm rot="171317">
            <a:off x="5847222" y="2291084"/>
            <a:ext cx="323535" cy="323535"/>
          </a:xfrm>
          <a:prstGeom prst="ellipse">
            <a:avLst/>
          </a:prstGeom>
          <a:solidFill>
            <a:schemeClr val="bg1"/>
          </a:solidFill>
          <a:ln w="38100">
            <a:solidFill>
              <a:srgbClr val="C814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77500" lnSpcReduction="20000"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765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8141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</a:p>
        </p:txBody>
      </p:sp>
      <p:sp>
        <p:nvSpPr>
          <p:cNvPr id="21" name="ïṩļïḍé"/>
          <p:cNvSpPr/>
          <p:nvPr/>
        </p:nvSpPr>
        <p:spPr>
          <a:xfrm rot="10904570">
            <a:off x="6024394" y="3093332"/>
            <a:ext cx="755703" cy="755703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C814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2" name="iṥľíḍe"/>
          <p:cNvSpPr/>
          <p:nvPr/>
        </p:nvSpPr>
        <p:spPr bwMode="auto">
          <a:xfrm>
            <a:off x="6176851" y="3317379"/>
            <a:ext cx="450788" cy="307609"/>
          </a:xfrm>
          <a:custGeom>
            <a:avLst/>
            <a:gdLst>
              <a:gd name="connsiteX0" fmla="*/ 20293 w 607639"/>
              <a:gd name="connsiteY0" fmla="*/ 364067 h 414642"/>
              <a:gd name="connsiteX1" fmla="*/ 20293 w 607639"/>
              <a:gd name="connsiteY1" fmla="*/ 384244 h 414642"/>
              <a:gd name="connsiteX2" fmla="*/ 30351 w 607639"/>
              <a:gd name="connsiteY2" fmla="*/ 394377 h 414642"/>
              <a:gd name="connsiteX3" fmla="*/ 577199 w 607639"/>
              <a:gd name="connsiteY3" fmla="*/ 394377 h 414642"/>
              <a:gd name="connsiteX4" fmla="*/ 587346 w 607639"/>
              <a:gd name="connsiteY4" fmla="*/ 384244 h 414642"/>
              <a:gd name="connsiteX5" fmla="*/ 587346 w 607639"/>
              <a:gd name="connsiteY5" fmla="*/ 364067 h 414642"/>
              <a:gd name="connsiteX6" fmla="*/ 556995 w 607639"/>
              <a:gd name="connsiteY6" fmla="*/ 364067 h 414642"/>
              <a:gd name="connsiteX7" fmla="*/ 394916 w 607639"/>
              <a:gd name="connsiteY7" fmla="*/ 364067 h 414642"/>
              <a:gd name="connsiteX8" fmla="*/ 394916 w 607639"/>
              <a:gd name="connsiteY8" fmla="*/ 374200 h 414642"/>
              <a:gd name="connsiteX9" fmla="*/ 384859 w 607639"/>
              <a:gd name="connsiteY9" fmla="*/ 384244 h 414642"/>
              <a:gd name="connsiteX10" fmla="*/ 222780 w 607639"/>
              <a:gd name="connsiteY10" fmla="*/ 384244 h 414642"/>
              <a:gd name="connsiteX11" fmla="*/ 212634 w 607639"/>
              <a:gd name="connsiteY11" fmla="*/ 374200 h 414642"/>
              <a:gd name="connsiteX12" fmla="*/ 212634 w 607639"/>
              <a:gd name="connsiteY12" fmla="*/ 364067 h 414642"/>
              <a:gd name="connsiteX13" fmla="*/ 50644 w 607639"/>
              <a:gd name="connsiteY13" fmla="*/ 364067 h 414642"/>
              <a:gd name="connsiteX14" fmla="*/ 141754 w 607639"/>
              <a:gd name="connsiteY14" fmla="*/ 232583 h 414642"/>
              <a:gd name="connsiteX15" fmla="*/ 161961 w 607639"/>
              <a:gd name="connsiteY15" fmla="*/ 232583 h 414642"/>
              <a:gd name="connsiteX16" fmla="*/ 172110 w 607639"/>
              <a:gd name="connsiteY16" fmla="*/ 242719 h 414642"/>
              <a:gd name="connsiteX17" fmla="*/ 161961 w 607639"/>
              <a:gd name="connsiteY17" fmla="*/ 252765 h 414642"/>
              <a:gd name="connsiteX18" fmla="*/ 141754 w 607639"/>
              <a:gd name="connsiteY18" fmla="*/ 252765 h 414642"/>
              <a:gd name="connsiteX19" fmla="*/ 131605 w 607639"/>
              <a:gd name="connsiteY19" fmla="*/ 242719 h 414642"/>
              <a:gd name="connsiteX20" fmla="*/ 141754 w 607639"/>
              <a:gd name="connsiteY20" fmla="*/ 232583 h 414642"/>
              <a:gd name="connsiteX21" fmla="*/ 141758 w 607639"/>
              <a:gd name="connsiteY21" fmla="*/ 192149 h 414642"/>
              <a:gd name="connsiteX22" fmla="*/ 182279 w 607639"/>
              <a:gd name="connsiteY22" fmla="*/ 192149 h 414642"/>
              <a:gd name="connsiteX23" fmla="*/ 192432 w 607639"/>
              <a:gd name="connsiteY23" fmla="*/ 202196 h 414642"/>
              <a:gd name="connsiteX24" fmla="*/ 182279 w 607639"/>
              <a:gd name="connsiteY24" fmla="*/ 212331 h 414642"/>
              <a:gd name="connsiteX25" fmla="*/ 141758 w 607639"/>
              <a:gd name="connsiteY25" fmla="*/ 212331 h 414642"/>
              <a:gd name="connsiteX26" fmla="*/ 131605 w 607639"/>
              <a:gd name="connsiteY26" fmla="*/ 202196 h 414642"/>
              <a:gd name="connsiteX27" fmla="*/ 141758 w 607639"/>
              <a:gd name="connsiteY27" fmla="*/ 192149 h 414642"/>
              <a:gd name="connsiteX28" fmla="*/ 141754 w 607639"/>
              <a:gd name="connsiteY28" fmla="*/ 151716 h 414642"/>
              <a:gd name="connsiteX29" fmla="*/ 161961 w 607639"/>
              <a:gd name="connsiteY29" fmla="*/ 151716 h 414642"/>
              <a:gd name="connsiteX30" fmla="*/ 172110 w 607639"/>
              <a:gd name="connsiteY30" fmla="*/ 161763 h 414642"/>
              <a:gd name="connsiteX31" fmla="*/ 161961 w 607639"/>
              <a:gd name="connsiteY31" fmla="*/ 171898 h 414642"/>
              <a:gd name="connsiteX32" fmla="*/ 141754 w 607639"/>
              <a:gd name="connsiteY32" fmla="*/ 171898 h 414642"/>
              <a:gd name="connsiteX33" fmla="*/ 131605 w 607639"/>
              <a:gd name="connsiteY33" fmla="*/ 161763 h 414642"/>
              <a:gd name="connsiteX34" fmla="*/ 141754 w 607639"/>
              <a:gd name="connsiteY34" fmla="*/ 151716 h 414642"/>
              <a:gd name="connsiteX35" fmla="*/ 141758 w 607639"/>
              <a:gd name="connsiteY35" fmla="*/ 111211 h 414642"/>
              <a:gd name="connsiteX36" fmla="*/ 182279 w 607639"/>
              <a:gd name="connsiteY36" fmla="*/ 111211 h 414642"/>
              <a:gd name="connsiteX37" fmla="*/ 192432 w 607639"/>
              <a:gd name="connsiteY37" fmla="*/ 121337 h 414642"/>
              <a:gd name="connsiteX38" fmla="*/ 182279 w 607639"/>
              <a:gd name="connsiteY38" fmla="*/ 131463 h 414642"/>
              <a:gd name="connsiteX39" fmla="*/ 141758 w 607639"/>
              <a:gd name="connsiteY39" fmla="*/ 131463 h 414642"/>
              <a:gd name="connsiteX40" fmla="*/ 131605 w 607639"/>
              <a:gd name="connsiteY40" fmla="*/ 121337 h 414642"/>
              <a:gd name="connsiteX41" fmla="*/ 141758 w 607639"/>
              <a:gd name="connsiteY41" fmla="*/ 111211 h 414642"/>
              <a:gd name="connsiteX42" fmla="*/ 425367 w 607639"/>
              <a:gd name="connsiteY42" fmla="*/ 101191 h 414642"/>
              <a:gd name="connsiteX43" fmla="*/ 496228 w 607639"/>
              <a:gd name="connsiteY43" fmla="*/ 101191 h 414642"/>
              <a:gd name="connsiteX44" fmla="*/ 506377 w 607639"/>
              <a:gd name="connsiteY44" fmla="*/ 111231 h 414642"/>
              <a:gd name="connsiteX45" fmla="*/ 506377 w 607639"/>
              <a:gd name="connsiteY45" fmla="*/ 182042 h 414642"/>
              <a:gd name="connsiteX46" fmla="*/ 496228 w 607639"/>
              <a:gd name="connsiteY46" fmla="*/ 192171 h 414642"/>
              <a:gd name="connsiteX47" fmla="*/ 486080 w 607639"/>
              <a:gd name="connsiteY47" fmla="*/ 182042 h 414642"/>
              <a:gd name="connsiteX48" fmla="*/ 486080 w 607639"/>
              <a:gd name="connsiteY48" fmla="*/ 135575 h 414642"/>
              <a:gd name="connsiteX49" fmla="*/ 402043 w 607639"/>
              <a:gd name="connsiteY49" fmla="*/ 219447 h 414642"/>
              <a:gd name="connsiteX50" fmla="*/ 394921 w 607639"/>
              <a:gd name="connsiteY50" fmla="*/ 222468 h 414642"/>
              <a:gd name="connsiteX51" fmla="*/ 387889 w 607639"/>
              <a:gd name="connsiteY51" fmla="*/ 219447 h 414642"/>
              <a:gd name="connsiteX52" fmla="*/ 344268 w 607639"/>
              <a:gd name="connsiteY52" fmla="*/ 176001 h 414642"/>
              <a:gd name="connsiteX53" fmla="*/ 270380 w 607639"/>
              <a:gd name="connsiteY53" fmla="*/ 249744 h 414642"/>
              <a:gd name="connsiteX54" fmla="*/ 263258 w 607639"/>
              <a:gd name="connsiteY54" fmla="*/ 252765 h 414642"/>
              <a:gd name="connsiteX55" fmla="*/ 256225 w 607639"/>
              <a:gd name="connsiteY55" fmla="*/ 249744 h 414642"/>
              <a:gd name="connsiteX56" fmla="*/ 256225 w 607639"/>
              <a:gd name="connsiteY56" fmla="*/ 235617 h 414642"/>
              <a:gd name="connsiteX57" fmla="*/ 337235 w 607639"/>
              <a:gd name="connsiteY57" fmla="*/ 154766 h 414642"/>
              <a:gd name="connsiteX58" fmla="*/ 338837 w 607639"/>
              <a:gd name="connsiteY58" fmla="*/ 153433 h 414642"/>
              <a:gd name="connsiteX59" fmla="*/ 340618 w 607639"/>
              <a:gd name="connsiteY59" fmla="*/ 152456 h 414642"/>
              <a:gd name="connsiteX60" fmla="*/ 341508 w 607639"/>
              <a:gd name="connsiteY60" fmla="*/ 152101 h 414642"/>
              <a:gd name="connsiteX61" fmla="*/ 343378 w 607639"/>
              <a:gd name="connsiteY61" fmla="*/ 151745 h 414642"/>
              <a:gd name="connsiteX62" fmla="*/ 344268 w 607639"/>
              <a:gd name="connsiteY62" fmla="*/ 151745 h 414642"/>
              <a:gd name="connsiteX63" fmla="*/ 346226 w 607639"/>
              <a:gd name="connsiteY63" fmla="*/ 151923 h 414642"/>
              <a:gd name="connsiteX64" fmla="*/ 351390 w 607639"/>
              <a:gd name="connsiteY64" fmla="*/ 154766 h 414642"/>
              <a:gd name="connsiteX65" fmla="*/ 394921 w 607639"/>
              <a:gd name="connsiteY65" fmla="*/ 198213 h 414642"/>
              <a:gd name="connsiteX66" fmla="*/ 471925 w 607639"/>
              <a:gd name="connsiteY66" fmla="*/ 121359 h 414642"/>
              <a:gd name="connsiteX67" fmla="*/ 425367 w 607639"/>
              <a:gd name="connsiteY67" fmla="*/ 121359 h 414642"/>
              <a:gd name="connsiteX68" fmla="*/ 415218 w 607639"/>
              <a:gd name="connsiteY68" fmla="*/ 111231 h 414642"/>
              <a:gd name="connsiteX69" fmla="*/ 425367 w 607639"/>
              <a:gd name="connsiteY69" fmla="*/ 101191 h 414642"/>
              <a:gd name="connsiteX70" fmla="*/ 101297 w 607639"/>
              <a:gd name="connsiteY70" fmla="*/ 91029 h 414642"/>
              <a:gd name="connsiteX71" fmla="*/ 111423 w 607639"/>
              <a:gd name="connsiteY71" fmla="*/ 101159 h 414642"/>
              <a:gd name="connsiteX72" fmla="*/ 111423 w 607639"/>
              <a:gd name="connsiteY72" fmla="*/ 262887 h 414642"/>
              <a:gd name="connsiteX73" fmla="*/ 101297 w 607639"/>
              <a:gd name="connsiteY73" fmla="*/ 273017 h 414642"/>
              <a:gd name="connsiteX74" fmla="*/ 91171 w 607639"/>
              <a:gd name="connsiteY74" fmla="*/ 262887 h 414642"/>
              <a:gd name="connsiteX75" fmla="*/ 91171 w 607639"/>
              <a:gd name="connsiteY75" fmla="*/ 101159 h 414642"/>
              <a:gd name="connsiteX76" fmla="*/ 101297 w 607639"/>
              <a:gd name="connsiteY76" fmla="*/ 91029 h 414642"/>
              <a:gd name="connsiteX77" fmla="*/ 70848 w 607639"/>
              <a:gd name="connsiteY77" fmla="*/ 20177 h 414642"/>
              <a:gd name="connsiteX78" fmla="*/ 60791 w 607639"/>
              <a:gd name="connsiteY78" fmla="*/ 30309 h 414642"/>
              <a:gd name="connsiteX79" fmla="*/ 60791 w 607639"/>
              <a:gd name="connsiteY79" fmla="*/ 343802 h 414642"/>
              <a:gd name="connsiteX80" fmla="*/ 222780 w 607639"/>
              <a:gd name="connsiteY80" fmla="*/ 343802 h 414642"/>
              <a:gd name="connsiteX81" fmla="*/ 232927 w 607639"/>
              <a:gd name="connsiteY81" fmla="*/ 353935 h 414642"/>
              <a:gd name="connsiteX82" fmla="*/ 232927 w 607639"/>
              <a:gd name="connsiteY82" fmla="*/ 364067 h 414642"/>
              <a:gd name="connsiteX83" fmla="*/ 374712 w 607639"/>
              <a:gd name="connsiteY83" fmla="*/ 364067 h 414642"/>
              <a:gd name="connsiteX84" fmla="*/ 374712 w 607639"/>
              <a:gd name="connsiteY84" fmla="*/ 353935 h 414642"/>
              <a:gd name="connsiteX85" fmla="*/ 384859 w 607639"/>
              <a:gd name="connsiteY85" fmla="*/ 343802 h 414642"/>
              <a:gd name="connsiteX86" fmla="*/ 546848 w 607639"/>
              <a:gd name="connsiteY86" fmla="*/ 343802 h 414642"/>
              <a:gd name="connsiteX87" fmla="*/ 546848 w 607639"/>
              <a:gd name="connsiteY87" fmla="*/ 30309 h 414642"/>
              <a:gd name="connsiteX88" fmla="*/ 536702 w 607639"/>
              <a:gd name="connsiteY88" fmla="*/ 20177 h 414642"/>
              <a:gd name="connsiteX89" fmla="*/ 70848 w 607639"/>
              <a:gd name="connsiteY89" fmla="*/ 0 h 414642"/>
              <a:gd name="connsiteX90" fmla="*/ 536702 w 607639"/>
              <a:gd name="connsiteY90" fmla="*/ 0 h 414642"/>
              <a:gd name="connsiteX91" fmla="*/ 567142 w 607639"/>
              <a:gd name="connsiteY91" fmla="*/ 30309 h 414642"/>
              <a:gd name="connsiteX92" fmla="*/ 567142 w 607639"/>
              <a:gd name="connsiteY92" fmla="*/ 343802 h 414642"/>
              <a:gd name="connsiteX93" fmla="*/ 597492 w 607639"/>
              <a:gd name="connsiteY93" fmla="*/ 343802 h 414642"/>
              <a:gd name="connsiteX94" fmla="*/ 607639 w 607639"/>
              <a:gd name="connsiteY94" fmla="*/ 353935 h 414642"/>
              <a:gd name="connsiteX95" fmla="*/ 607639 w 607639"/>
              <a:gd name="connsiteY95" fmla="*/ 384244 h 414642"/>
              <a:gd name="connsiteX96" fmla="*/ 577199 w 607639"/>
              <a:gd name="connsiteY96" fmla="*/ 414642 h 414642"/>
              <a:gd name="connsiteX97" fmla="*/ 30351 w 607639"/>
              <a:gd name="connsiteY97" fmla="*/ 414642 h 414642"/>
              <a:gd name="connsiteX98" fmla="*/ 0 w 607639"/>
              <a:gd name="connsiteY98" fmla="*/ 384244 h 414642"/>
              <a:gd name="connsiteX99" fmla="*/ 0 w 607639"/>
              <a:gd name="connsiteY99" fmla="*/ 353935 h 414642"/>
              <a:gd name="connsiteX100" fmla="*/ 10147 w 607639"/>
              <a:gd name="connsiteY100" fmla="*/ 343802 h 414642"/>
              <a:gd name="connsiteX101" fmla="*/ 40497 w 607639"/>
              <a:gd name="connsiteY101" fmla="*/ 343802 h 414642"/>
              <a:gd name="connsiteX102" fmla="*/ 40497 w 607639"/>
              <a:gd name="connsiteY102" fmla="*/ 30309 h 414642"/>
              <a:gd name="connsiteX103" fmla="*/ 70848 w 607639"/>
              <a:gd name="connsiteY103" fmla="*/ 0 h 4146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</a:cxnLst>
            <a:rect l="l" t="t" r="r" b="b"/>
            <a:pathLst>
              <a:path w="607639" h="414642">
                <a:moveTo>
                  <a:pt x="20293" y="364067"/>
                </a:moveTo>
                <a:lnTo>
                  <a:pt x="20293" y="384244"/>
                </a:lnTo>
                <a:cubicBezTo>
                  <a:pt x="20293" y="390377"/>
                  <a:pt x="24298" y="394377"/>
                  <a:pt x="30351" y="394377"/>
                </a:cubicBezTo>
                <a:lnTo>
                  <a:pt x="577199" y="394377"/>
                </a:lnTo>
                <a:cubicBezTo>
                  <a:pt x="583341" y="394377"/>
                  <a:pt x="587346" y="390377"/>
                  <a:pt x="587346" y="384244"/>
                </a:cubicBezTo>
                <a:lnTo>
                  <a:pt x="587346" y="364067"/>
                </a:lnTo>
                <a:lnTo>
                  <a:pt x="556995" y="364067"/>
                </a:lnTo>
                <a:lnTo>
                  <a:pt x="394916" y="364067"/>
                </a:lnTo>
                <a:lnTo>
                  <a:pt x="394916" y="374200"/>
                </a:lnTo>
                <a:cubicBezTo>
                  <a:pt x="394916" y="380244"/>
                  <a:pt x="390911" y="384244"/>
                  <a:pt x="384859" y="384244"/>
                </a:cubicBezTo>
                <a:lnTo>
                  <a:pt x="222780" y="384244"/>
                </a:lnTo>
                <a:cubicBezTo>
                  <a:pt x="216728" y="384244"/>
                  <a:pt x="212634" y="380244"/>
                  <a:pt x="212634" y="374200"/>
                </a:cubicBezTo>
                <a:lnTo>
                  <a:pt x="212634" y="364067"/>
                </a:lnTo>
                <a:lnTo>
                  <a:pt x="50644" y="364067"/>
                </a:lnTo>
                <a:close/>
                <a:moveTo>
                  <a:pt x="141754" y="232583"/>
                </a:moveTo>
                <a:lnTo>
                  <a:pt x="161961" y="232583"/>
                </a:lnTo>
                <a:cubicBezTo>
                  <a:pt x="168104" y="232583"/>
                  <a:pt x="172110" y="236584"/>
                  <a:pt x="172110" y="242719"/>
                </a:cubicBezTo>
                <a:cubicBezTo>
                  <a:pt x="172110" y="248764"/>
                  <a:pt x="168104" y="252765"/>
                  <a:pt x="161961" y="252765"/>
                </a:cubicBezTo>
                <a:lnTo>
                  <a:pt x="141754" y="252765"/>
                </a:lnTo>
                <a:cubicBezTo>
                  <a:pt x="135700" y="252765"/>
                  <a:pt x="131605" y="248764"/>
                  <a:pt x="131605" y="242719"/>
                </a:cubicBezTo>
                <a:cubicBezTo>
                  <a:pt x="131605" y="236584"/>
                  <a:pt x="135700" y="232583"/>
                  <a:pt x="141754" y="232583"/>
                </a:cubicBezTo>
                <a:close/>
                <a:moveTo>
                  <a:pt x="141758" y="192149"/>
                </a:moveTo>
                <a:lnTo>
                  <a:pt x="182279" y="192149"/>
                </a:lnTo>
                <a:cubicBezTo>
                  <a:pt x="188335" y="192149"/>
                  <a:pt x="192432" y="196150"/>
                  <a:pt x="192432" y="202196"/>
                </a:cubicBezTo>
                <a:cubicBezTo>
                  <a:pt x="192432" y="208330"/>
                  <a:pt x="188335" y="212331"/>
                  <a:pt x="182279" y="212331"/>
                </a:cubicBezTo>
                <a:lnTo>
                  <a:pt x="141758" y="212331"/>
                </a:lnTo>
                <a:cubicBezTo>
                  <a:pt x="135702" y="212331"/>
                  <a:pt x="131605" y="208330"/>
                  <a:pt x="131605" y="202196"/>
                </a:cubicBezTo>
                <a:cubicBezTo>
                  <a:pt x="131605" y="196150"/>
                  <a:pt x="135702" y="192149"/>
                  <a:pt x="141758" y="192149"/>
                </a:cubicBezTo>
                <a:close/>
                <a:moveTo>
                  <a:pt x="141754" y="151716"/>
                </a:moveTo>
                <a:lnTo>
                  <a:pt x="161961" y="151716"/>
                </a:lnTo>
                <a:cubicBezTo>
                  <a:pt x="168104" y="151716"/>
                  <a:pt x="172110" y="155717"/>
                  <a:pt x="172110" y="161763"/>
                </a:cubicBezTo>
                <a:cubicBezTo>
                  <a:pt x="172110" y="167897"/>
                  <a:pt x="168104" y="171898"/>
                  <a:pt x="161961" y="171898"/>
                </a:cubicBezTo>
                <a:lnTo>
                  <a:pt x="141754" y="171898"/>
                </a:lnTo>
                <a:cubicBezTo>
                  <a:pt x="135700" y="171898"/>
                  <a:pt x="131605" y="167897"/>
                  <a:pt x="131605" y="161763"/>
                </a:cubicBezTo>
                <a:cubicBezTo>
                  <a:pt x="131605" y="155717"/>
                  <a:pt x="135700" y="151716"/>
                  <a:pt x="141754" y="151716"/>
                </a:cubicBezTo>
                <a:close/>
                <a:moveTo>
                  <a:pt x="141758" y="111211"/>
                </a:moveTo>
                <a:lnTo>
                  <a:pt x="182279" y="111211"/>
                </a:lnTo>
                <a:cubicBezTo>
                  <a:pt x="188335" y="111211"/>
                  <a:pt x="192432" y="115297"/>
                  <a:pt x="192432" y="121337"/>
                </a:cubicBezTo>
                <a:cubicBezTo>
                  <a:pt x="192432" y="127377"/>
                  <a:pt x="188335" y="131463"/>
                  <a:pt x="182279" y="131463"/>
                </a:cubicBezTo>
                <a:lnTo>
                  <a:pt x="141758" y="131463"/>
                </a:lnTo>
                <a:cubicBezTo>
                  <a:pt x="135702" y="131463"/>
                  <a:pt x="131605" y="127377"/>
                  <a:pt x="131605" y="121337"/>
                </a:cubicBezTo>
                <a:cubicBezTo>
                  <a:pt x="131605" y="115297"/>
                  <a:pt x="135702" y="111211"/>
                  <a:pt x="141758" y="111211"/>
                </a:cubicBezTo>
                <a:close/>
                <a:moveTo>
                  <a:pt x="425367" y="101191"/>
                </a:moveTo>
                <a:lnTo>
                  <a:pt x="496228" y="101191"/>
                </a:lnTo>
                <a:cubicBezTo>
                  <a:pt x="502282" y="101191"/>
                  <a:pt x="506377" y="105189"/>
                  <a:pt x="506377" y="111231"/>
                </a:cubicBezTo>
                <a:lnTo>
                  <a:pt x="506377" y="182042"/>
                </a:lnTo>
                <a:cubicBezTo>
                  <a:pt x="506377" y="188084"/>
                  <a:pt x="502282" y="192171"/>
                  <a:pt x="496228" y="192171"/>
                </a:cubicBezTo>
                <a:cubicBezTo>
                  <a:pt x="490175" y="192171"/>
                  <a:pt x="486080" y="188084"/>
                  <a:pt x="486080" y="182042"/>
                </a:cubicBezTo>
                <a:lnTo>
                  <a:pt x="486080" y="135575"/>
                </a:lnTo>
                <a:lnTo>
                  <a:pt x="402043" y="219447"/>
                </a:lnTo>
                <a:cubicBezTo>
                  <a:pt x="399996" y="221491"/>
                  <a:pt x="397948" y="222468"/>
                  <a:pt x="394921" y="222468"/>
                </a:cubicBezTo>
                <a:cubicBezTo>
                  <a:pt x="391895" y="222468"/>
                  <a:pt x="389847" y="221491"/>
                  <a:pt x="387889" y="219447"/>
                </a:cubicBezTo>
                <a:lnTo>
                  <a:pt x="344268" y="176001"/>
                </a:lnTo>
                <a:lnTo>
                  <a:pt x="270380" y="249744"/>
                </a:lnTo>
                <a:cubicBezTo>
                  <a:pt x="268332" y="251788"/>
                  <a:pt x="266285" y="252765"/>
                  <a:pt x="263258" y="252765"/>
                </a:cubicBezTo>
                <a:cubicBezTo>
                  <a:pt x="260231" y="252765"/>
                  <a:pt x="258184" y="251788"/>
                  <a:pt x="256225" y="249744"/>
                </a:cubicBezTo>
                <a:cubicBezTo>
                  <a:pt x="252130" y="245746"/>
                  <a:pt x="252130" y="239616"/>
                  <a:pt x="256225" y="235617"/>
                </a:cubicBezTo>
                <a:lnTo>
                  <a:pt x="337235" y="154766"/>
                </a:lnTo>
                <a:cubicBezTo>
                  <a:pt x="337769" y="154233"/>
                  <a:pt x="338303" y="153789"/>
                  <a:pt x="338837" y="153433"/>
                </a:cubicBezTo>
                <a:cubicBezTo>
                  <a:pt x="339372" y="152989"/>
                  <a:pt x="339995" y="152723"/>
                  <a:pt x="340618" y="152456"/>
                </a:cubicBezTo>
                <a:cubicBezTo>
                  <a:pt x="340885" y="152367"/>
                  <a:pt x="341152" y="152190"/>
                  <a:pt x="341508" y="152101"/>
                </a:cubicBezTo>
                <a:cubicBezTo>
                  <a:pt x="342131" y="151923"/>
                  <a:pt x="342754" y="151834"/>
                  <a:pt x="343378" y="151745"/>
                </a:cubicBezTo>
                <a:cubicBezTo>
                  <a:pt x="343645" y="151745"/>
                  <a:pt x="344001" y="151745"/>
                  <a:pt x="344268" y="151745"/>
                </a:cubicBezTo>
                <a:cubicBezTo>
                  <a:pt x="344980" y="151745"/>
                  <a:pt x="345603" y="151745"/>
                  <a:pt x="346226" y="151923"/>
                </a:cubicBezTo>
                <a:cubicBezTo>
                  <a:pt x="348096" y="152278"/>
                  <a:pt x="349876" y="153256"/>
                  <a:pt x="351390" y="154766"/>
                </a:cubicBezTo>
                <a:lnTo>
                  <a:pt x="394921" y="198213"/>
                </a:lnTo>
                <a:lnTo>
                  <a:pt x="471925" y="121359"/>
                </a:lnTo>
                <a:lnTo>
                  <a:pt x="425367" y="121359"/>
                </a:lnTo>
                <a:cubicBezTo>
                  <a:pt x="419224" y="121359"/>
                  <a:pt x="415218" y="117361"/>
                  <a:pt x="415218" y="111231"/>
                </a:cubicBezTo>
                <a:cubicBezTo>
                  <a:pt x="415218" y="105189"/>
                  <a:pt x="419224" y="101191"/>
                  <a:pt x="425367" y="101191"/>
                </a:cubicBezTo>
                <a:close/>
                <a:moveTo>
                  <a:pt x="101297" y="91029"/>
                </a:moveTo>
                <a:cubicBezTo>
                  <a:pt x="107337" y="91029"/>
                  <a:pt x="111423" y="95028"/>
                  <a:pt x="111423" y="101159"/>
                </a:cubicBezTo>
                <a:lnTo>
                  <a:pt x="111423" y="262887"/>
                </a:lnTo>
                <a:cubicBezTo>
                  <a:pt x="111423" y="268929"/>
                  <a:pt x="107337" y="273017"/>
                  <a:pt x="101297" y="273017"/>
                </a:cubicBezTo>
                <a:cubicBezTo>
                  <a:pt x="95257" y="273017"/>
                  <a:pt x="91171" y="268929"/>
                  <a:pt x="91171" y="262887"/>
                </a:cubicBezTo>
                <a:lnTo>
                  <a:pt x="91171" y="101159"/>
                </a:lnTo>
                <a:cubicBezTo>
                  <a:pt x="91171" y="95028"/>
                  <a:pt x="95257" y="91029"/>
                  <a:pt x="101297" y="91029"/>
                </a:cubicBezTo>
                <a:close/>
                <a:moveTo>
                  <a:pt x="70848" y="20177"/>
                </a:moveTo>
                <a:cubicBezTo>
                  <a:pt x="64796" y="20177"/>
                  <a:pt x="60791" y="24265"/>
                  <a:pt x="60791" y="30309"/>
                </a:cubicBezTo>
                <a:lnTo>
                  <a:pt x="60791" y="343802"/>
                </a:lnTo>
                <a:lnTo>
                  <a:pt x="222780" y="343802"/>
                </a:lnTo>
                <a:cubicBezTo>
                  <a:pt x="228833" y="343802"/>
                  <a:pt x="232927" y="347890"/>
                  <a:pt x="232927" y="353935"/>
                </a:cubicBezTo>
                <a:lnTo>
                  <a:pt x="232927" y="364067"/>
                </a:lnTo>
                <a:lnTo>
                  <a:pt x="374712" y="364067"/>
                </a:lnTo>
                <a:lnTo>
                  <a:pt x="374712" y="353935"/>
                </a:lnTo>
                <a:cubicBezTo>
                  <a:pt x="374712" y="347890"/>
                  <a:pt x="378717" y="343802"/>
                  <a:pt x="384859" y="343802"/>
                </a:cubicBezTo>
                <a:lnTo>
                  <a:pt x="546848" y="343802"/>
                </a:lnTo>
                <a:lnTo>
                  <a:pt x="546848" y="30309"/>
                </a:lnTo>
                <a:cubicBezTo>
                  <a:pt x="546848" y="24265"/>
                  <a:pt x="542754" y="20177"/>
                  <a:pt x="536702" y="20177"/>
                </a:cubicBezTo>
                <a:close/>
                <a:moveTo>
                  <a:pt x="70848" y="0"/>
                </a:moveTo>
                <a:lnTo>
                  <a:pt x="536702" y="0"/>
                </a:lnTo>
                <a:cubicBezTo>
                  <a:pt x="553969" y="0"/>
                  <a:pt x="567142" y="13155"/>
                  <a:pt x="567142" y="30309"/>
                </a:cubicBezTo>
                <a:lnTo>
                  <a:pt x="567142" y="343802"/>
                </a:lnTo>
                <a:lnTo>
                  <a:pt x="597492" y="343802"/>
                </a:lnTo>
                <a:cubicBezTo>
                  <a:pt x="603545" y="343802"/>
                  <a:pt x="607639" y="347890"/>
                  <a:pt x="607639" y="353935"/>
                </a:cubicBezTo>
                <a:lnTo>
                  <a:pt x="607639" y="384244"/>
                </a:lnTo>
                <a:cubicBezTo>
                  <a:pt x="607639" y="401487"/>
                  <a:pt x="594466" y="414642"/>
                  <a:pt x="577199" y="414642"/>
                </a:cubicBezTo>
                <a:lnTo>
                  <a:pt x="30351" y="414642"/>
                </a:lnTo>
                <a:cubicBezTo>
                  <a:pt x="13173" y="414642"/>
                  <a:pt x="0" y="401487"/>
                  <a:pt x="0" y="384244"/>
                </a:cubicBezTo>
                <a:lnTo>
                  <a:pt x="0" y="353935"/>
                </a:lnTo>
                <a:cubicBezTo>
                  <a:pt x="0" y="347890"/>
                  <a:pt x="4094" y="343802"/>
                  <a:pt x="10147" y="343802"/>
                </a:cubicBezTo>
                <a:lnTo>
                  <a:pt x="40497" y="343802"/>
                </a:lnTo>
                <a:lnTo>
                  <a:pt x="40497" y="30309"/>
                </a:lnTo>
                <a:cubicBezTo>
                  <a:pt x="40497" y="13155"/>
                  <a:pt x="53670" y="0"/>
                  <a:pt x="70848" y="0"/>
                </a:cubicBezTo>
                <a:close/>
              </a:path>
            </a:pathLst>
          </a:custGeom>
          <a:solidFill>
            <a:srgbClr val="C8141D"/>
          </a:solidFill>
          <a:ln w="19050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cxnSp>
        <p:nvCxnSpPr>
          <p:cNvPr id="23" name="直接连接符 22"/>
          <p:cNvCxnSpPr/>
          <p:nvPr/>
        </p:nvCxnSpPr>
        <p:spPr>
          <a:xfrm flipH="1" flipV="1">
            <a:off x="8448797" y="1490935"/>
            <a:ext cx="684666" cy="1566450"/>
          </a:xfrm>
          <a:prstGeom prst="line">
            <a:avLst/>
          </a:prstGeom>
          <a:ln>
            <a:solidFill>
              <a:srgbClr val="C814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isḻïḑè"/>
          <p:cNvSpPr/>
          <p:nvPr/>
        </p:nvSpPr>
        <p:spPr>
          <a:xfrm rot="183234">
            <a:off x="8776327" y="2510093"/>
            <a:ext cx="323535" cy="323535"/>
          </a:xfrm>
          <a:prstGeom prst="ellipse">
            <a:avLst/>
          </a:prstGeom>
          <a:solidFill>
            <a:schemeClr val="bg1"/>
          </a:solidFill>
          <a:ln w="38100">
            <a:solidFill>
              <a:srgbClr val="C814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77500" lnSpcReduction="20000"/>
          </a:bodyPr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3765" rtl="0" eaLnBrk="1" fontAlgn="auto" latinLnBrk="0" hangingPunct="1"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400" b="1" i="0" u="none" strike="noStrike" kern="1200" cap="none" spc="0" normalizeH="0" baseline="0" noProof="0" dirty="0">
                <a:ln>
                  <a:noFill/>
                </a:ln>
                <a:solidFill>
                  <a:srgbClr val="C8141D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</a:p>
        </p:txBody>
      </p:sp>
      <p:sp>
        <p:nvSpPr>
          <p:cNvPr id="25" name="îṣļîḓe"/>
          <p:cNvSpPr/>
          <p:nvPr/>
        </p:nvSpPr>
        <p:spPr>
          <a:xfrm>
            <a:off x="8144219" y="1236662"/>
            <a:ext cx="755703" cy="755703"/>
          </a:xfrm>
          <a:prstGeom prst="ellipse">
            <a:avLst/>
          </a:prstGeom>
          <a:solidFill>
            <a:schemeClr val="bg1">
              <a:lumMod val="95000"/>
            </a:schemeClr>
          </a:solidFill>
          <a:ln w="19050">
            <a:solidFill>
              <a:srgbClr val="C8141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6" name="ïSľíḋè"/>
          <p:cNvSpPr/>
          <p:nvPr/>
        </p:nvSpPr>
        <p:spPr bwMode="auto">
          <a:xfrm>
            <a:off x="8296676" y="1389460"/>
            <a:ext cx="450788" cy="450107"/>
          </a:xfrm>
          <a:custGeom>
            <a:avLst/>
            <a:gdLst>
              <a:gd name="T0" fmla="*/ 6827 w 6827"/>
              <a:gd name="T1" fmla="*/ 910 h 6827"/>
              <a:gd name="T2" fmla="*/ 5916 w 6827"/>
              <a:gd name="T3" fmla="*/ 0 h 6827"/>
              <a:gd name="T4" fmla="*/ 5006 w 6827"/>
              <a:gd name="T5" fmla="*/ 910 h 6827"/>
              <a:gd name="T6" fmla="*/ 5796 w 6827"/>
              <a:gd name="T7" fmla="*/ 1812 h 6827"/>
              <a:gd name="T8" fmla="*/ 4892 w 6827"/>
              <a:gd name="T9" fmla="*/ 2617 h 6827"/>
              <a:gd name="T10" fmla="*/ 1934 w 6827"/>
              <a:gd name="T11" fmla="*/ 2617 h 6827"/>
              <a:gd name="T12" fmla="*/ 796 w 6827"/>
              <a:gd name="T13" fmla="*/ 3755 h 6827"/>
              <a:gd name="T14" fmla="*/ 796 w 6827"/>
              <a:gd name="T15" fmla="*/ 5014 h 6827"/>
              <a:gd name="T16" fmla="*/ 0 w 6827"/>
              <a:gd name="T17" fmla="*/ 5916 h 6827"/>
              <a:gd name="T18" fmla="*/ 910 w 6827"/>
              <a:gd name="T19" fmla="*/ 6827 h 6827"/>
              <a:gd name="T20" fmla="*/ 1820 w 6827"/>
              <a:gd name="T21" fmla="*/ 5916 h 6827"/>
              <a:gd name="T22" fmla="*/ 1024 w 6827"/>
              <a:gd name="T23" fmla="*/ 5014 h 6827"/>
              <a:gd name="T24" fmla="*/ 1024 w 6827"/>
              <a:gd name="T25" fmla="*/ 3755 h 6827"/>
              <a:gd name="T26" fmla="*/ 1934 w 6827"/>
              <a:gd name="T27" fmla="*/ 2844 h 6827"/>
              <a:gd name="T28" fmla="*/ 3757 w 6827"/>
              <a:gd name="T29" fmla="*/ 2844 h 6827"/>
              <a:gd name="T30" fmla="*/ 3300 w 6827"/>
              <a:gd name="T31" fmla="*/ 3755 h 6827"/>
              <a:gd name="T32" fmla="*/ 3300 w 6827"/>
              <a:gd name="T33" fmla="*/ 5014 h 6827"/>
              <a:gd name="T34" fmla="*/ 2503 w 6827"/>
              <a:gd name="T35" fmla="*/ 5916 h 6827"/>
              <a:gd name="T36" fmla="*/ 3413 w 6827"/>
              <a:gd name="T37" fmla="*/ 6827 h 6827"/>
              <a:gd name="T38" fmla="*/ 4324 w 6827"/>
              <a:gd name="T39" fmla="*/ 5916 h 6827"/>
              <a:gd name="T40" fmla="*/ 3527 w 6827"/>
              <a:gd name="T41" fmla="*/ 5014 h 6827"/>
              <a:gd name="T42" fmla="*/ 3527 w 6827"/>
              <a:gd name="T43" fmla="*/ 3755 h 6827"/>
              <a:gd name="T44" fmla="*/ 4437 w 6827"/>
              <a:gd name="T45" fmla="*/ 2844 h 6827"/>
              <a:gd name="T46" fmla="*/ 4892 w 6827"/>
              <a:gd name="T47" fmla="*/ 2844 h 6827"/>
              <a:gd name="T48" fmla="*/ 6025 w 6827"/>
              <a:gd name="T49" fmla="*/ 1814 h 6827"/>
              <a:gd name="T50" fmla="*/ 6827 w 6827"/>
              <a:gd name="T51" fmla="*/ 910 h 6827"/>
              <a:gd name="T52" fmla="*/ 1593 w 6827"/>
              <a:gd name="T53" fmla="*/ 5916 h 6827"/>
              <a:gd name="T54" fmla="*/ 910 w 6827"/>
              <a:gd name="T55" fmla="*/ 6599 h 6827"/>
              <a:gd name="T56" fmla="*/ 228 w 6827"/>
              <a:gd name="T57" fmla="*/ 5916 h 6827"/>
              <a:gd name="T58" fmla="*/ 910 w 6827"/>
              <a:gd name="T59" fmla="*/ 5234 h 6827"/>
              <a:gd name="T60" fmla="*/ 1593 w 6827"/>
              <a:gd name="T61" fmla="*/ 5916 h 6827"/>
              <a:gd name="T62" fmla="*/ 4096 w 6827"/>
              <a:gd name="T63" fmla="*/ 5916 h 6827"/>
              <a:gd name="T64" fmla="*/ 3413 w 6827"/>
              <a:gd name="T65" fmla="*/ 6599 h 6827"/>
              <a:gd name="T66" fmla="*/ 2731 w 6827"/>
              <a:gd name="T67" fmla="*/ 5916 h 6827"/>
              <a:gd name="T68" fmla="*/ 3413 w 6827"/>
              <a:gd name="T69" fmla="*/ 5234 h 6827"/>
              <a:gd name="T70" fmla="*/ 4096 w 6827"/>
              <a:gd name="T71" fmla="*/ 5916 h 6827"/>
              <a:gd name="T72" fmla="*/ 5916 w 6827"/>
              <a:gd name="T73" fmla="*/ 1593 h 6827"/>
              <a:gd name="T74" fmla="*/ 5234 w 6827"/>
              <a:gd name="T75" fmla="*/ 910 h 6827"/>
              <a:gd name="T76" fmla="*/ 5916 w 6827"/>
              <a:gd name="T77" fmla="*/ 228 h 6827"/>
              <a:gd name="T78" fmla="*/ 6599 w 6827"/>
              <a:gd name="T79" fmla="*/ 910 h 6827"/>
              <a:gd name="T80" fmla="*/ 5916 w 6827"/>
              <a:gd name="T81" fmla="*/ 1593 h 6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827" h="6827">
                <a:moveTo>
                  <a:pt x="6827" y="910"/>
                </a:moveTo>
                <a:cubicBezTo>
                  <a:pt x="6827" y="410"/>
                  <a:pt x="6417" y="0"/>
                  <a:pt x="5916" y="0"/>
                </a:cubicBezTo>
                <a:cubicBezTo>
                  <a:pt x="5416" y="0"/>
                  <a:pt x="5006" y="410"/>
                  <a:pt x="5006" y="910"/>
                </a:cubicBezTo>
                <a:cubicBezTo>
                  <a:pt x="5006" y="1370"/>
                  <a:pt x="5352" y="1753"/>
                  <a:pt x="5796" y="1812"/>
                </a:cubicBezTo>
                <a:cubicBezTo>
                  <a:pt x="5744" y="2264"/>
                  <a:pt x="5357" y="2617"/>
                  <a:pt x="4892" y="2617"/>
                </a:cubicBezTo>
                <a:lnTo>
                  <a:pt x="1934" y="2617"/>
                </a:lnTo>
                <a:cubicBezTo>
                  <a:pt x="1308" y="2617"/>
                  <a:pt x="796" y="3129"/>
                  <a:pt x="796" y="3755"/>
                </a:cubicBezTo>
                <a:lnTo>
                  <a:pt x="796" y="5014"/>
                </a:lnTo>
                <a:cubicBezTo>
                  <a:pt x="349" y="5070"/>
                  <a:pt x="0" y="5454"/>
                  <a:pt x="0" y="5916"/>
                </a:cubicBezTo>
                <a:cubicBezTo>
                  <a:pt x="0" y="6417"/>
                  <a:pt x="410" y="6827"/>
                  <a:pt x="910" y="6827"/>
                </a:cubicBezTo>
                <a:cubicBezTo>
                  <a:pt x="1411" y="6827"/>
                  <a:pt x="1820" y="6417"/>
                  <a:pt x="1820" y="5916"/>
                </a:cubicBezTo>
                <a:cubicBezTo>
                  <a:pt x="1820" y="5454"/>
                  <a:pt x="1471" y="5070"/>
                  <a:pt x="1024" y="5014"/>
                </a:cubicBezTo>
                <a:lnTo>
                  <a:pt x="1024" y="3755"/>
                </a:lnTo>
                <a:cubicBezTo>
                  <a:pt x="1024" y="3254"/>
                  <a:pt x="1434" y="2844"/>
                  <a:pt x="1934" y="2844"/>
                </a:cubicBezTo>
                <a:lnTo>
                  <a:pt x="3757" y="2844"/>
                </a:lnTo>
                <a:cubicBezTo>
                  <a:pt x="3480" y="3052"/>
                  <a:pt x="3300" y="3384"/>
                  <a:pt x="3300" y="3755"/>
                </a:cubicBezTo>
                <a:lnTo>
                  <a:pt x="3300" y="5014"/>
                </a:lnTo>
                <a:cubicBezTo>
                  <a:pt x="2852" y="5070"/>
                  <a:pt x="2503" y="5454"/>
                  <a:pt x="2503" y="5916"/>
                </a:cubicBezTo>
                <a:cubicBezTo>
                  <a:pt x="2503" y="6417"/>
                  <a:pt x="2913" y="6827"/>
                  <a:pt x="3413" y="6827"/>
                </a:cubicBezTo>
                <a:cubicBezTo>
                  <a:pt x="3914" y="6827"/>
                  <a:pt x="4324" y="6417"/>
                  <a:pt x="4324" y="5916"/>
                </a:cubicBezTo>
                <a:cubicBezTo>
                  <a:pt x="4324" y="5454"/>
                  <a:pt x="3975" y="5070"/>
                  <a:pt x="3527" y="5014"/>
                </a:cubicBezTo>
                <a:lnTo>
                  <a:pt x="3527" y="3755"/>
                </a:lnTo>
                <a:cubicBezTo>
                  <a:pt x="3527" y="3254"/>
                  <a:pt x="3937" y="2844"/>
                  <a:pt x="4437" y="2844"/>
                </a:cubicBezTo>
                <a:lnTo>
                  <a:pt x="4892" y="2844"/>
                </a:lnTo>
                <a:cubicBezTo>
                  <a:pt x="5482" y="2844"/>
                  <a:pt x="5971" y="2390"/>
                  <a:pt x="6025" y="1814"/>
                </a:cubicBezTo>
                <a:cubicBezTo>
                  <a:pt x="6475" y="1760"/>
                  <a:pt x="6827" y="1374"/>
                  <a:pt x="6827" y="910"/>
                </a:cubicBezTo>
                <a:close/>
                <a:moveTo>
                  <a:pt x="1593" y="5916"/>
                </a:moveTo>
                <a:cubicBezTo>
                  <a:pt x="1593" y="6292"/>
                  <a:pt x="1286" y="6599"/>
                  <a:pt x="910" y="6599"/>
                </a:cubicBezTo>
                <a:cubicBezTo>
                  <a:pt x="535" y="6599"/>
                  <a:pt x="228" y="6292"/>
                  <a:pt x="228" y="5916"/>
                </a:cubicBezTo>
                <a:cubicBezTo>
                  <a:pt x="228" y="5541"/>
                  <a:pt x="535" y="5234"/>
                  <a:pt x="910" y="5234"/>
                </a:cubicBezTo>
                <a:cubicBezTo>
                  <a:pt x="1286" y="5234"/>
                  <a:pt x="1593" y="5541"/>
                  <a:pt x="1593" y="5916"/>
                </a:cubicBezTo>
                <a:close/>
                <a:moveTo>
                  <a:pt x="4096" y="5916"/>
                </a:moveTo>
                <a:cubicBezTo>
                  <a:pt x="4096" y="6292"/>
                  <a:pt x="3789" y="6599"/>
                  <a:pt x="3413" y="6599"/>
                </a:cubicBezTo>
                <a:cubicBezTo>
                  <a:pt x="3038" y="6599"/>
                  <a:pt x="2731" y="6292"/>
                  <a:pt x="2731" y="5916"/>
                </a:cubicBezTo>
                <a:cubicBezTo>
                  <a:pt x="2731" y="5541"/>
                  <a:pt x="3038" y="5234"/>
                  <a:pt x="3413" y="5234"/>
                </a:cubicBezTo>
                <a:cubicBezTo>
                  <a:pt x="3789" y="5234"/>
                  <a:pt x="4096" y="5541"/>
                  <a:pt x="4096" y="5916"/>
                </a:cubicBezTo>
                <a:close/>
                <a:moveTo>
                  <a:pt x="5916" y="1593"/>
                </a:moveTo>
                <a:cubicBezTo>
                  <a:pt x="5541" y="1593"/>
                  <a:pt x="5234" y="1286"/>
                  <a:pt x="5234" y="910"/>
                </a:cubicBezTo>
                <a:cubicBezTo>
                  <a:pt x="5234" y="535"/>
                  <a:pt x="5541" y="228"/>
                  <a:pt x="5916" y="228"/>
                </a:cubicBezTo>
                <a:cubicBezTo>
                  <a:pt x="6292" y="228"/>
                  <a:pt x="6599" y="535"/>
                  <a:pt x="6599" y="910"/>
                </a:cubicBezTo>
                <a:cubicBezTo>
                  <a:pt x="6599" y="1286"/>
                  <a:pt x="6292" y="1593"/>
                  <a:pt x="5916" y="1593"/>
                </a:cubicBezTo>
                <a:close/>
              </a:path>
            </a:pathLst>
          </a:custGeom>
          <a:solidFill>
            <a:srgbClr val="C8141D"/>
          </a:solidFill>
          <a:ln w="19050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35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1833331" y="4661674"/>
            <a:ext cx="2730101" cy="149271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/>
              <a:t>Unified fonts make reading more </a:t>
            </a:r>
            <a:r>
              <a:rPr lang="en-US" altLang="zh-CN" sz="1050" dirty="0" err="1" smtClean="0"/>
              <a:t>fluent.Theme</a:t>
            </a:r>
            <a:r>
              <a:rPr lang="en-US" altLang="zh-CN" sz="1050" dirty="0" smtClean="0"/>
              <a:t> </a:t>
            </a:r>
            <a:r>
              <a:rPr lang="en-US" altLang="zh-CN" sz="1050" dirty="0"/>
              <a:t>color makes PPT more convenient to </a:t>
            </a:r>
            <a:r>
              <a:rPr lang="en-US" altLang="zh-CN" sz="1050" dirty="0" err="1" smtClean="0"/>
              <a:t>change.Adjust</a:t>
            </a:r>
            <a:r>
              <a:rPr lang="en-US" altLang="zh-CN" sz="1050" dirty="0" smtClean="0"/>
              <a:t> </a:t>
            </a:r>
            <a:r>
              <a:rPr lang="en-US" altLang="zh-CN" sz="1050" dirty="0"/>
              <a:t>the spacing to adapt to Chinese typesetting, use the reference line in PPT.</a:t>
            </a:r>
          </a:p>
        </p:txBody>
      </p:sp>
      <p:sp>
        <p:nvSpPr>
          <p:cNvPr id="36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4506768" y="3773309"/>
            <a:ext cx="2730101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/>
              <a:t>Unified fonts make reading more </a:t>
            </a:r>
            <a:r>
              <a:rPr lang="en-US" altLang="zh-CN" sz="1050" dirty="0" err="1" smtClean="0"/>
              <a:t>fluent.Theme</a:t>
            </a:r>
            <a:r>
              <a:rPr lang="en-US" altLang="zh-CN" sz="1050" dirty="0" smtClean="0"/>
              <a:t> </a:t>
            </a:r>
            <a:r>
              <a:rPr lang="en-US" altLang="zh-CN" sz="1050" dirty="0"/>
              <a:t>color makes PPT more convenient to </a:t>
            </a:r>
            <a:r>
              <a:rPr lang="en-US" altLang="zh-CN" sz="1050" dirty="0" smtClean="0"/>
              <a:t>change</a:t>
            </a:r>
            <a:endParaRPr lang="en-US" altLang="zh-CN" sz="1050" dirty="0"/>
          </a:p>
        </p:txBody>
      </p:sp>
      <p:sp>
        <p:nvSpPr>
          <p:cNvPr id="37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7063291" y="2836570"/>
            <a:ext cx="2730101" cy="149271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/>
              <a:t>Unified fonts make reading more </a:t>
            </a:r>
            <a:r>
              <a:rPr lang="en-US" altLang="zh-CN" sz="1050" dirty="0" err="1" smtClean="0"/>
              <a:t>fluent.Theme</a:t>
            </a:r>
            <a:r>
              <a:rPr lang="en-US" altLang="zh-CN" sz="1050" dirty="0" smtClean="0"/>
              <a:t> </a:t>
            </a:r>
            <a:r>
              <a:rPr lang="en-US" altLang="zh-CN" sz="1050" dirty="0"/>
              <a:t>color makes PPT more convenient to </a:t>
            </a:r>
            <a:r>
              <a:rPr lang="en-US" altLang="zh-CN" sz="1050" dirty="0" err="1" smtClean="0"/>
              <a:t>change.Adjust</a:t>
            </a:r>
            <a:r>
              <a:rPr lang="en-US" altLang="zh-CN" sz="1050" dirty="0" smtClean="0"/>
              <a:t> </a:t>
            </a:r>
            <a:r>
              <a:rPr lang="en-US" altLang="zh-CN" sz="1050" dirty="0"/>
              <a:t>the spacing to adapt to Chinese typesetting, use the reference line in PPT.</a:t>
            </a:r>
          </a:p>
        </p:txBody>
      </p:sp>
      <p:sp>
        <p:nvSpPr>
          <p:cNvPr id="3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9416107" y="1727063"/>
            <a:ext cx="2730101" cy="149271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/>
              <a:t>Unified fonts make reading more </a:t>
            </a:r>
            <a:r>
              <a:rPr lang="en-US" altLang="zh-CN" sz="1050" dirty="0" err="1" smtClean="0"/>
              <a:t>fluent.Theme</a:t>
            </a:r>
            <a:r>
              <a:rPr lang="en-US" altLang="zh-CN" sz="1050" dirty="0" smtClean="0"/>
              <a:t> </a:t>
            </a:r>
            <a:r>
              <a:rPr lang="en-US" altLang="zh-CN" sz="1050" dirty="0"/>
              <a:t>color makes PPT more convenient to </a:t>
            </a:r>
            <a:r>
              <a:rPr lang="en-US" altLang="zh-CN" sz="1050" dirty="0" err="1" smtClean="0"/>
              <a:t>change.Adjust</a:t>
            </a:r>
            <a:r>
              <a:rPr lang="en-US" altLang="zh-CN" sz="1050" dirty="0" smtClean="0"/>
              <a:t> </a:t>
            </a:r>
            <a:r>
              <a:rPr lang="en-US" altLang="zh-CN" sz="1050" dirty="0"/>
              <a:t>the spacing to adapt to Chinese typesetting, use the reference line in PPT.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10"/>
          <p:cNvSpPr>
            <a:spLocks noChangeAspect="1"/>
          </p:cNvSpPr>
          <p:nvPr/>
        </p:nvSpPr>
        <p:spPr>
          <a:xfrm>
            <a:off x="4821709" y="1129483"/>
            <a:ext cx="1940540" cy="2113804"/>
          </a:xfrm>
          <a:custGeom>
            <a:avLst/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noFill/>
          </a:ln>
          <a:effectLst>
            <a:innerShdw blurRad="152400" dist="50800" dir="18900000">
              <a:prstClr val="black">
                <a:alpha val="4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 lang="zh-CN" altLang="en-US" sz="2400" dirty="0">
              <a:solidFill>
                <a:prstClr val="white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3934091" y="3584524"/>
            <a:ext cx="4532240" cy="1349904"/>
            <a:chOff x="577592" y="1659929"/>
            <a:chExt cx="1811893" cy="1012426"/>
          </a:xfrm>
        </p:grpSpPr>
        <p:sp>
          <p:nvSpPr>
            <p:cNvPr id="5" name="TextBox 4"/>
            <p:cNvSpPr txBox="1"/>
            <p:nvPr/>
          </p:nvSpPr>
          <p:spPr>
            <a:xfrm>
              <a:off x="577592" y="1659929"/>
              <a:ext cx="1811893" cy="623247"/>
            </a:xfrm>
            <a:prstGeom prst="rect">
              <a:avLst/>
            </a:prstGeom>
            <a:noFill/>
          </p:spPr>
          <p:txBody>
            <a:bodyPr wrap="square" lIns="0" rIns="0" rtlCol="0">
              <a:spAutoFit/>
            </a:bodyPr>
            <a:lstStyle/>
            <a:p>
              <a:pPr algn="ctr"/>
              <a:r>
                <a:rPr lang="zh-CN" altLang="en-US" sz="4800" b="1" spc="75" dirty="0">
                  <a:solidFill>
                    <a:srgbClr val="C00000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工作完成情况</a:t>
              </a: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898937" y="2418440"/>
              <a:ext cx="1085881" cy="25391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b="1" dirty="0">
                  <a:solidFill>
                    <a:srgbClr val="0065B0"/>
                  </a:solidFill>
                  <a:ea typeface="微软雅黑" panose="020B0503020204020204" pitchFamily="34" charset="-122"/>
                </a:rPr>
                <a:t>COMPANY</a:t>
              </a:r>
              <a:endParaRPr lang="zh-CN" altLang="en-US" sz="1600" b="1" dirty="0">
                <a:solidFill>
                  <a:srgbClr val="0065B0"/>
                </a:solidFill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5459649" y="894400"/>
            <a:ext cx="2236728" cy="2438464"/>
            <a:chOff x="1249459" y="2668927"/>
            <a:chExt cx="1099775" cy="1198967"/>
          </a:xfrm>
        </p:grpSpPr>
        <p:sp>
          <p:nvSpPr>
            <p:cNvPr id="8" name="矩形 10"/>
            <p:cNvSpPr>
              <a:spLocks noChangeAspect="1"/>
            </p:cNvSpPr>
            <p:nvPr/>
          </p:nvSpPr>
          <p:spPr>
            <a:xfrm>
              <a:off x="1249459" y="2668927"/>
              <a:ext cx="1099775" cy="1198967"/>
            </a:xfrm>
            <a:custGeom>
              <a:avLst/>
              <a:gdLst>
                <a:gd name="connsiteX0" fmla="*/ 653528 w 1305333"/>
                <a:gd name="connsiteY0" fmla="*/ 0 h 1424419"/>
                <a:gd name="connsiteX1" fmla="*/ 757287 w 1305333"/>
                <a:gd name="connsiteY1" fmla="*/ 32444 h 1424419"/>
                <a:gd name="connsiteX2" fmla="*/ 1206876 w 1305333"/>
                <a:gd name="connsiteY2" fmla="*/ 284945 h 1424419"/>
                <a:gd name="connsiteX3" fmla="*/ 1233464 w 1305333"/>
                <a:gd name="connsiteY3" fmla="*/ 306775 h 1424419"/>
                <a:gd name="connsiteX4" fmla="*/ 1299728 w 1305333"/>
                <a:gd name="connsiteY4" fmla="*/ 452301 h 1424419"/>
                <a:gd name="connsiteX5" fmla="*/ 1303099 w 1305333"/>
                <a:gd name="connsiteY5" fmla="*/ 495558 h 1424419"/>
                <a:gd name="connsiteX6" fmla="*/ 1303099 w 1305333"/>
                <a:gd name="connsiteY6" fmla="*/ 952393 h 1424419"/>
                <a:gd name="connsiteX7" fmla="*/ 1299356 w 1305333"/>
                <a:gd name="connsiteY7" fmla="*/ 974248 h 1424419"/>
                <a:gd name="connsiteX8" fmla="*/ 1193590 w 1305333"/>
                <a:gd name="connsiteY8" fmla="*/ 1159518 h 1424419"/>
                <a:gd name="connsiteX9" fmla="*/ 1188747 w 1305333"/>
                <a:gd name="connsiteY9" fmla="*/ 1163476 h 1424419"/>
                <a:gd name="connsiteX10" fmla="*/ 792288 w 1305333"/>
                <a:gd name="connsiteY10" fmla="*/ 1385653 h 1424419"/>
                <a:gd name="connsiteX11" fmla="*/ 522686 w 1305333"/>
                <a:gd name="connsiteY11" fmla="*/ 1384922 h 1424419"/>
                <a:gd name="connsiteX12" fmla="*/ 80344 w 1305333"/>
                <a:gd name="connsiteY12" fmla="*/ 1139323 h 1424419"/>
                <a:gd name="connsiteX13" fmla="*/ 68397 w 1305333"/>
                <a:gd name="connsiteY13" fmla="*/ 1130059 h 1424419"/>
                <a:gd name="connsiteX14" fmla="*/ 667 w 1305333"/>
                <a:gd name="connsiteY14" fmla="*/ 999105 h 1424419"/>
                <a:gd name="connsiteX15" fmla="*/ 0 w 1305333"/>
                <a:gd name="connsiteY15" fmla="*/ 972364 h 1424419"/>
                <a:gd name="connsiteX16" fmla="*/ 2496 w 1305333"/>
                <a:gd name="connsiteY16" fmla="*/ 463106 h 1424419"/>
                <a:gd name="connsiteX17" fmla="*/ 2458 w 1305333"/>
                <a:gd name="connsiteY17" fmla="*/ 429563 h 1424419"/>
                <a:gd name="connsiteX18" fmla="*/ 75248 w 1305333"/>
                <a:gd name="connsiteY18" fmla="*/ 303202 h 1424419"/>
                <a:gd name="connsiteX19" fmla="*/ 103465 w 1305333"/>
                <a:gd name="connsiteY19" fmla="*/ 288252 h 1424419"/>
                <a:gd name="connsiteX20" fmla="*/ 541533 w 1305333"/>
                <a:gd name="connsiteY20" fmla="*/ 38110 h 1424419"/>
                <a:gd name="connsiteX21" fmla="*/ 653528 w 1305333"/>
                <a:gd name="connsiteY21" fmla="*/ 0 h 1424419"/>
                <a:gd name="connsiteX0-1" fmla="*/ 653528 w 1305333"/>
                <a:gd name="connsiteY0-2" fmla="*/ 0 h 1424419"/>
                <a:gd name="connsiteX1-3" fmla="*/ 757287 w 1305333"/>
                <a:gd name="connsiteY1-4" fmla="*/ 32444 h 1424419"/>
                <a:gd name="connsiteX2-5" fmla="*/ 1206876 w 1305333"/>
                <a:gd name="connsiteY2-6" fmla="*/ 284945 h 1424419"/>
                <a:gd name="connsiteX3-7" fmla="*/ 1233464 w 1305333"/>
                <a:gd name="connsiteY3-8" fmla="*/ 306775 h 1424419"/>
                <a:gd name="connsiteX4-9" fmla="*/ 1301712 w 1305333"/>
                <a:gd name="connsiteY4-10" fmla="*/ 442384 h 1424419"/>
                <a:gd name="connsiteX5-11" fmla="*/ 1303099 w 1305333"/>
                <a:gd name="connsiteY5-12" fmla="*/ 495558 h 1424419"/>
                <a:gd name="connsiteX6-13" fmla="*/ 1303099 w 1305333"/>
                <a:gd name="connsiteY6-14" fmla="*/ 952393 h 1424419"/>
                <a:gd name="connsiteX7-15" fmla="*/ 1299356 w 1305333"/>
                <a:gd name="connsiteY7-16" fmla="*/ 974248 h 1424419"/>
                <a:gd name="connsiteX8-17" fmla="*/ 1193590 w 1305333"/>
                <a:gd name="connsiteY8-18" fmla="*/ 1159518 h 1424419"/>
                <a:gd name="connsiteX9-19" fmla="*/ 1188747 w 1305333"/>
                <a:gd name="connsiteY9-20" fmla="*/ 1163476 h 1424419"/>
                <a:gd name="connsiteX10-21" fmla="*/ 792288 w 1305333"/>
                <a:gd name="connsiteY10-22" fmla="*/ 1385653 h 1424419"/>
                <a:gd name="connsiteX11-23" fmla="*/ 522686 w 1305333"/>
                <a:gd name="connsiteY11-24" fmla="*/ 1384922 h 1424419"/>
                <a:gd name="connsiteX12-25" fmla="*/ 80344 w 1305333"/>
                <a:gd name="connsiteY12-26" fmla="*/ 1139323 h 1424419"/>
                <a:gd name="connsiteX13-27" fmla="*/ 68397 w 1305333"/>
                <a:gd name="connsiteY13-28" fmla="*/ 1130059 h 1424419"/>
                <a:gd name="connsiteX14-29" fmla="*/ 667 w 1305333"/>
                <a:gd name="connsiteY14-30" fmla="*/ 999105 h 1424419"/>
                <a:gd name="connsiteX15-31" fmla="*/ 0 w 1305333"/>
                <a:gd name="connsiteY15-32" fmla="*/ 972364 h 1424419"/>
                <a:gd name="connsiteX16-33" fmla="*/ 2496 w 1305333"/>
                <a:gd name="connsiteY16-34" fmla="*/ 463106 h 1424419"/>
                <a:gd name="connsiteX17-35" fmla="*/ 2458 w 1305333"/>
                <a:gd name="connsiteY17-36" fmla="*/ 429563 h 1424419"/>
                <a:gd name="connsiteX18-37" fmla="*/ 75248 w 1305333"/>
                <a:gd name="connsiteY18-38" fmla="*/ 303202 h 1424419"/>
                <a:gd name="connsiteX19-39" fmla="*/ 103465 w 1305333"/>
                <a:gd name="connsiteY19-40" fmla="*/ 288252 h 1424419"/>
                <a:gd name="connsiteX20-41" fmla="*/ 541533 w 1305333"/>
                <a:gd name="connsiteY20-42" fmla="*/ 38110 h 1424419"/>
                <a:gd name="connsiteX21-43" fmla="*/ 653528 w 1305333"/>
                <a:gd name="connsiteY21-44" fmla="*/ 0 h 1424419"/>
                <a:gd name="connsiteX0-45" fmla="*/ 653528 w 1305333"/>
                <a:gd name="connsiteY0-46" fmla="*/ 0 h 1424419"/>
                <a:gd name="connsiteX1-47" fmla="*/ 757287 w 1305333"/>
                <a:gd name="connsiteY1-48" fmla="*/ 32444 h 1424419"/>
                <a:gd name="connsiteX2-49" fmla="*/ 1206876 w 1305333"/>
                <a:gd name="connsiteY2-50" fmla="*/ 284945 h 1424419"/>
                <a:gd name="connsiteX3-51" fmla="*/ 1233464 w 1305333"/>
                <a:gd name="connsiteY3-52" fmla="*/ 306775 h 1424419"/>
                <a:gd name="connsiteX4-53" fmla="*/ 1301712 w 1305333"/>
                <a:gd name="connsiteY4-54" fmla="*/ 442384 h 1424419"/>
                <a:gd name="connsiteX5-55" fmla="*/ 1303099 w 1305333"/>
                <a:gd name="connsiteY5-56" fmla="*/ 495558 h 1424419"/>
                <a:gd name="connsiteX6-57" fmla="*/ 1303099 w 1305333"/>
                <a:gd name="connsiteY6-58" fmla="*/ 952393 h 1424419"/>
                <a:gd name="connsiteX7-59" fmla="*/ 1299356 w 1305333"/>
                <a:gd name="connsiteY7-60" fmla="*/ 974248 h 1424419"/>
                <a:gd name="connsiteX8-61" fmla="*/ 1193590 w 1305333"/>
                <a:gd name="connsiteY8-62" fmla="*/ 1159518 h 1424419"/>
                <a:gd name="connsiteX9-63" fmla="*/ 1188747 w 1305333"/>
                <a:gd name="connsiteY9-64" fmla="*/ 1163476 h 1424419"/>
                <a:gd name="connsiteX10-65" fmla="*/ 792288 w 1305333"/>
                <a:gd name="connsiteY10-66" fmla="*/ 1385653 h 1424419"/>
                <a:gd name="connsiteX11-67" fmla="*/ 522686 w 1305333"/>
                <a:gd name="connsiteY11-68" fmla="*/ 1384922 h 1424419"/>
                <a:gd name="connsiteX12-69" fmla="*/ 80344 w 1305333"/>
                <a:gd name="connsiteY12-70" fmla="*/ 1139323 h 1424419"/>
                <a:gd name="connsiteX13-71" fmla="*/ 68397 w 1305333"/>
                <a:gd name="connsiteY13-72" fmla="*/ 1130059 h 1424419"/>
                <a:gd name="connsiteX14-73" fmla="*/ 667 w 1305333"/>
                <a:gd name="connsiteY14-74" fmla="*/ 999105 h 1424419"/>
                <a:gd name="connsiteX15-75" fmla="*/ 0 w 1305333"/>
                <a:gd name="connsiteY15-76" fmla="*/ 972364 h 1424419"/>
                <a:gd name="connsiteX16-77" fmla="*/ 2496 w 1305333"/>
                <a:gd name="connsiteY16-78" fmla="*/ 463106 h 1424419"/>
                <a:gd name="connsiteX17-79" fmla="*/ 2458 w 1305333"/>
                <a:gd name="connsiteY17-80" fmla="*/ 429563 h 1424419"/>
                <a:gd name="connsiteX18-81" fmla="*/ 75248 w 1305333"/>
                <a:gd name="connsiteY18-82" fmla="*/ 303202 h 1424419"/>
                <a:gd name="connsiteX19-83" fmla="*/ 103465 w 1305333"/>
                <a:gd name="connsiteY19-84" fmla="*/ 288252 h 1424419"/>
                <a:gd name="connsiteX20-85" fmla="*/ 541533 w 1305333"/>
                <a:gd name="connsiteY20-86" fmla="*/ 38110 h 1424419"/>
                <a:gd name="connsiteX21-87" fmla="*/ 653528 w 1305333"/>
                <a:gd name="connsiteY21-88" fmla="*/ 0 h 1424419"/>
                <a:gd name="connsiteX0-89" fmla="*/ 653528 w 1306046"/>
                <a:gd name="connsiteY0-90" fmla="*/ 0 h 1424419"/>
                <a:gd name="connsiteX1-91" fmla="*/ 757287 w 1306046"/>
                <a:gd name="connsiteY1-92" fmla="*/ 32444 h 1424419"/>
                <a:gd name="connsiteX2-93" fmla="*/ 1206876 w 1306046"/>
                <a:gd name="connsiteY2-94" fmla="*/ 284945 h 1424419"/>
                <a:gd name="connsiteX3-95" fmla="*/ 1233464 w 1306046"/>
                <a:gd name="connsiteY3-96" fmla="*/ 306775 h 1424419"/>
                <a:gd name="connsiteX4-97" fmla="*/ 1301712 w 1306046"/>
                <a:gd name="connsiteY4-98" fmla="*/ 442384 h 1424419"/>
                <a:gd name="connsiteX5-99" fmla="*/ 1303099 w 1306046"/>
                <a:gd name="connsiteY5-100" fmla="*/ 495558 h 1424419"/>
                <a:gd name="connsiteX6-101" fmla="*/ 1303099 w 1306046"/>
                <a:gd name="connsiteY6-102" fmla="*/ 952393 h 1424419"/>
                <a:gd name="connsiteX7-103" fmla="*/ 1305306 w 1306046"/>
                <a:gd name="connsiteY7-104" fmla="*/ 990115 h 1424419"/>
                <a:gd name="connsiteX8-105" fmla="*/ 1193590 w 1306046"/>
                <a:gd name="connsiteY8-106" fmla="*/ 1159518 h 1424419"/>
                <a:gd name="connsiteX9-107" fmla="*/ 1188747 w 1306046"/>
                <a:gd name="connsiteY9-108" fmla="*/ 1163476 h 1424419"/>
                <a:gd name="connsiteX10-109" fmla="*/ 792288 w 1306046"/>
                <a:gd name="connsiteY10-110" fmla="*/ 1385653 h 1424419"/>
                <a:gd name="connsiteX11-111" fmla="*/ 522686 w 1306046"/>
                <a:gd name="connsiteY11-112" fmla="*/ 1384922 h 1424419"/>
                <a:gd name="connsiteX12-113" fmla="*/ 80344 w 1306046"/>
                <a:gd name="connsiteY12-114" fmla="*/ 1139323 h 1424419"/>
                <a:gd name="connsiteX13-115" fmla="*/ 68397 w 1306046"/>
                <a:gd name="connsiteY13-116" fmla="*/ 1130059 h 1424419"/>
                <a:gd name="connsiteX14-117" fmla="*/ 667 w 1306046"/>
                <a:gd name="connsiteY14-118" fmla="*/ 999105 h 1424419"/>
                <a:gd name="connsiteX15-119" fmla="*/ 0 w 1306046"/>
                <a:gd name="connsiteY15-120" fmla="*/ 972364 h 1424419"/>
                <a:gd name="connsiteX16-121" fmla="*/ 2496 w 1306046"/>
                <a:gd name="connsiteY16-122" fmla="*/ 463106 h 1424419"/>
                <a:gd name="connsiteX17-123" fmla="*/ 2458 w 1306046"/>
                <a:gd name="connsiteY17-124" fmla="*/ 429563 h 1424419"/>
                <a:gd name="connsiteX18-125" fmla="*/ 75248 w 1306046"/>
                <a:gd name="connsiteY18-126" fmla="*/ 303202 h 1424419"/>
                <a:gd name="connsiteX19-127" fmla="*/ 103465 w 1306046"/>
                <a:gd name="connsiteY19-128" fmla="*/ 288252 h 1424419"/>
                <a:gd name="connsiteX20-129" fmla="*/ 541533 w 1306046"/>
                <a:gd name="connsiteY20-130" fmla="*/ 38110 h 1424419"/>
                <a:gd name="connsiteX21-131" fmla="*/ 653528 w 1306046"/>
                <a:gd name="connsiteY21-132" fmla="*/ 0 h 1424419"/>
                <a:gd name="connsiteX0-133" fmla="*/ 653528 w 1305333"/>
                <a:gd name="connsiteY0-134" fmla="*/ 0 h 1424419"/>
                <a:gd name="connsiteX1-135" fmla="*/ 757287 w 1305333"/>
                <a:gd name="connsiteY1-136" fmla="*/ 32444 h 1424419"/>
                <a:gd name="connsiteX2-137" fmla="*/ 1206876 w 1305333"/>
                <a:gd name="connsiteY2-138" fmla="*/ 284945 h 1424419"/>
                <a:gd name="connsiteX3-139" fmla="*/ 1233464 w 1305333"/>
                <a:gd name="connsiteY3-140" fmla="*/ 306775 h 1424419"/>
                <a:gd name="connsiteX4-141" fmla="*/ 1301712 w 1305333"/>
                <a:gd name="connsiteY4-142" fmla="*/ 442384 h 1424419"/>
                <a:gd name="connsiteX5-143" fmla="*/ 1303099 w 1305333"/>
                <a:gd name="connsiteY5-144" fmla="*/ 495558 h 1424419"/>
                <a:gd name="connsiteX6-145" fmla="*/ 1303099 w 1305333"/>
                <a:gd name="connsiteY6-146" fmla="*/ 952393 h 1424419"/>
                <a:gd name="connsiteX7-147" fmla="*/ 1305306 w 1305333"/>
                <a:gd name="connsiteY7-148" fmla="*/ 990115 h 1424419"/>
                <a:gd name="connsiteX8-149" fmla="*/ 1193590 w 1305333"/>
                <a:gd name="connsiteY8-150" fmla="*/ 1159518 h 1424419"/>
                <a:gd name="connsiteX9-151" fmla="*/ 1188747 w 1305333"/>
                <a:gd name="connsiteY9-152" fmla="*/ 1163476 h 1424419"/>
                <a:gd name="connsiteX10-153" fmla="*/ 792288 w 1305333"/>
                <a:gd name="connsiteY10-154" fmla="*/ 1385653 h 1424419"/>
                <a:gd name="connsiteX11-155" fmla="*/ 522686 w 1305333"/>
                <a:gd name="connsiteY11-156" fmla="*/ 1384922 h 1424419"/>
                <a:gd name="connsiteX12-157" fmla="*/ 80344 w 1305333"/>
                <a:gd name="connsiteY12-158" fmla="*/ 1139323 h 1424419"/>
                <a:gd name="connsiteX13-159" fmla="*/ 68397 w 1305333"/>
                <a:gd name="connsiteY13-160" fmla="*/ 1130059 h 1424419"/>
                <a:gd name="connsiteX14-161" fmla="*/ 667 w 1305333"/>
                <a:gd name="connsiteY14-162" fmla="*/ 999105 h 1424419"/>
                <a:gd name="connsiteX15-163" fmla="*/ 0 w 1305333"/>
                <a:gd name="connsiteY15-164" fmla="*/ 972364 h 1424419"/>
                <a:gd name="connsiteX16-165" fmla="*/ 2496 w 1305333"/>
                <a:gd name="connsiteY16-166" fmla="*/ 463106 h 1424419"/>
                <a:gd name="connsiteX17-167" fmla="*/ 2458 w 1305333"/>
                <a:gd name="connsiteY17-168" fmla="*/ 429563 h 1424419"/>
                <a:gd name="connsiteX18-169" fmla="*/ 75248 w 1305333"/>
                <a:gd name="connsiteY18-170" fmla="*/ 303202 h 1424419"/>
                <a:gd name="connsiteX19-171" fmla="*/ 103465 w 1305333"/>
                <a:gd name="connsiteY19-172" fmla="*/ 288252 h 1424419"/>
                <a:gd name="connsiteX20-173" fmla="*/ 541533 w 1305333"/>
                <a:gd name="connsiteY20-174" fmla="*/ 38110 h 1424419"/>
                <a:gd name="connsiteX21-175" fmla="*/ 653528 w 1305333"/>
                <a:gd name="connsiteY21-176" fmla="*/ 0 h 1424419"/>
                <a:gd name="connsiteX0-177" fmla="*/ 653528 w 1305333"/>
                <a:gd name="connsiteY0-178" fmla="*/ 0 h 1424419"/>
                <a:gd name="connsiteX1-179" fmla="*/ 757287 w 1305333"/>
                <a:gd name="connsiteY1-180" fmla="*/ 32444 h 1424419"/>
                <a:gd name="connsiteX2-181" fmla="*/ 1206876 w 1305333"/>
                <a:gd name="connsiteY2-182" fmla="*/ 284945 h 1424419"/>
                <a:gd name="connsiteX3-183" fmla="*/ 1233464 w 1305333"/>
                <a:gd name="connsiteY3-184" fmla="*/ 306775 h 1424419"/>
                <a:gd name="connsiteX4-185" fmla="*/ 1301712 w 1305333"/>
                <a:gd name="connsiteY4-186" fmla="*/ 442384 h 1424419"/>
                <a:gd name="connsiteX5-187" fmla="*/ 1303099 w 1305333"/>
                <a:gd name="connsiteY5-188" fmla="*/ 495558 h 1424419"/>
                <a:gd name="connsiteX6-189" fmla="*/ 1303099 w 1305333"/>
                <a:gd name="connsiteY6-190" fmla="*/ 952393 h 1424419"/>
                <a:gd name="connsiteX7-191" fmla="*/ 1305306 w 1305333"/>
                <a:gd name="connsiteY7-192" fmla="*/ 990115 h 1424419"/>
                <a:gd name="connsiteX8-193" fmla="*/ 1193590 w 1305333"/>
                <a:gd name="connsiteY8-194" fmla="*/ 1159518 h 1424419"/>
                <a:gd name="connsiteX9-195" fmla="*/ 1172881 w 1305333"/>
                <a:gd name="connsiteY9-196" fmla="*/ 1179342 h 1424419"/>
                <a:gd name="connsiteX10-197" fmla="*/ 792288 w 1305333"/>
                <a:gd name="connsiteY10-198" fmla="*/ 1385653 h 1424419"/>
                <a:gd name="connsiteX11-199" fmla="*/ 522686 w 1305333"/>
                <a:gd name="connsiteY11-200" fmla="*/ 1384922 h 1424419"/>
                <a:gd name="connsiteX12-201" fmla="*/ 80344 w 1305333"/>
                <a:gd name="connsiteY12-202" fmla="*/ 1139323 h 1424419"/>
                <a:gd name="connsiteX13-203" fmla="*/ 68397 w 1305333"/>
                <a:gd name="connsiteY13-204" fmla="*/ 1130059 h 1424419"/>
                <a:gd name="connsiteX14-205" fmla="*/ 667 w 1305333"/>
                <a:gd name="connsiteY14-206" fmla="*/ 999105 h 1424419"/>
                <a:gd name="connsiteX15-207" fmla="*/ 0 w 1305333"/>
                <a:gd name="connsiteY15-208" fmla="*/ 972364 h 1424419"/>
                <a:gd name="connsiteX16-209" fmla="*/ 2496 w 1305333"/>
                <a:gd name="connsiteY16-210" fmla="*/ 463106 h 1424419"/>
                <a:gd name="connsiteX17-211" fmla="*/ 2458 w 1305333"/>
                <a:gd name="connsiteY17-212" fmla="*/ 429563 h 1424419"/>
                <a:gd name="connsiteX18-213" fmla="*/ 75248 w 1305333"/>
                <a:gd name="connsiteY18-214" fmla="*/ 303202 h 1424419"/>
                <a:gd name="connsiteX19-215" fmla="*/ 103465 w 1305333"/>
                <a:gd name="connsiteY19-216" fmla="*/ 288252 h 1424419"/>
                <a:gd name="connsiteX20-217" fmla="*/ 541533 w 1305333"/>
                <a:gd name="connsiteY20-218" fmla="*/ 38110 h 1424419"/>
                <a:gd name="connsiteX21-219" fmla="*/ 653528 w 1305333"/>
                <a:gd name="connsiteY21-220" fmla="*/ 0 h 1424419"/>
                <a:gd name="connsiteX0-221" fmla="*/ 653528 w 1305333"/>
                <a:gd name="connsiteY0-222" fmla="*/ 0 h 1424419"/>
                <a:gd name="connsiteX1-223" fmla="*/ 757287 w 1305333"/>
                <a:gd name="connsiteY1-224" fmla="*/ 32444 h 1424419"/>
                <a:gd name="connsiteX2-225" fmla="*/ 1206876 w 1305333"/>
                <a:gd name="connsiteY2-226" fmla="*/ 284945 h 1424419"/>
                <a:gd name="connsiteX3-227" fmla="*/ 1233464 w 1305333"/>
                <a:gd name="connsiteY3-228" fmla="*/ 306775 h 1424419"/>
                <a:gd name="connsiteX4-229" fmla="*/ 1301712 w 1305333"/>
                <a:gd name="connsiteY4-230" fmla="*/ 442384 h 1424419"/>
                <a:gd name="connsiteX5-231" fmla="*/ 1303099 w 1305333"/>
                <a:gd name="connsiteY5-232" fmla="*/ 495558 h 1424419"/>
                <a:gd name="connsiteX6-233" fmla="*/ 1303099 w 1305333"/>
                <a:gd name="connsiteY6-234" fmla="*/ 952393 h 1424419"/>
                <a:gd name="connsiteX7-235" fmla="*/ 1305306 w 1305333"/>
                <a:gd name="connsiteY7-236" fmla="*/ 990115 h 1424419"/>
                <a:gd name="connsiteX8-237" fmla="*/ 1193590 w 1305333"/>
                <a:gd name="connsiteY8-238" fmla="*/ 1159518 h 1424419"/>
                <a:gd name="connsiteX9-239" fmla="*/ 1172881 w 1305333"/>
                <a:gd name="connsiteY9-240" fmla="*/ 1179342 h 1424419"/>
                <a:gd name="connsiteX10-241" fmla="*/ 792288 w 1305333"/>
                <a:gd name="connsiteY10-242" fmla="*/ 1385653 h 1424419"/>
                <a:gd name="connsiteX11-243" fmla="*/ 522686 w 1305333"/>
                <a:gd name="connsiteY11-244" fmla="*/ 1384922 h 1424419"/>
                <a:gd name="connsiteX12-245" fmla="*/ 80344 w 1305333"/>
                <a:gd name="connsiteY12-246" fmla="*/ 1139323 h 1424419"/>
                <a:gd name="connsiteX13-247" fmla="*/ 68397 w 1305333"/>
                <a:gd name="connsiteY13-248" fmla="*/ 1130059 h 1424419"/>
                <a:gd name="connsiteX14-249" fmla="*/ 667 w 1305333"/>
                <a:gd name="connsiteY14-250" fmla="*/ 999105 h 1424419"/>
                <a:gd name="connsiteX15-251" fmla="*/ 0 w 1305333"/>
                <a:gd name="connsiteY15-252" fmla="*/ 972364 h 1424419"/>
                <a:gd name="connsiteX16-253" fmla="*/ 2496 w 1305333"/>
                <a:gd name="connsiteY16-254" fmla="*/ 463106 h 1424419"/>
                <a:gd name="connsiteX17-255" fmla="*/ 2458 w 1305333"/>
                <a:gd name="connsiteY17-256" fmla="*/ 429563 h 1424419"/>
                <a:gd name="connsiteX18-257" fmla="*/ 75248 w 1305333"/>
                <a:gd name="connsiteY18-258" fmla="*/ 303202 h 1424419"/>
                <a:gd name="connsiteX19-259" fmla="*/ 103465 w 1305333"/>
                <a:gd name="connsiteY19-260" fmla="*/ 288252 h 1424419"/>
                <a:gd name="connsiteX20-261" fmla="*/ 541533 w 1305333"/>
                <a:gd name="connsiteY20-262" fmla="*/ 38110 h 1424419"/>
                <a:gd name="connsiteX21-263" fmla="*/ 653528 w 1305333"/>
                <a:gd name="connsiteY21-264" fmla="*/ 0 h 1424419"/>
                <a:gd name="connsiteX0-265" fmla="*/ 653528 w 1305333"/>
                <a:gd name="connsiteY0-266" fmla="*/ 0 h 1424419"/>
                <a:gd name="connsiteX1-267" fmla="*/ 757287 w 1305333"/>
                <a:gd name="connsiteY1-268" fmla="*/ 32444 h 1424419"/>
                <a:gd name="connsiteX2-269" fmla="*/ 1206876 w 1305333"/>
                <a:gd name="connsiteY2-270" fmla="*/ 284945 h 1424419"/>
                <a:gd name="connsiteX3-271" fmla="*/ 1233464 w 1305333"/>
                <a:gd name="connsiteY3-272" fmla="*/ 306775 h 1424419"/>
                <a:gd name="connsiteX4-273" fmla="*/ 1301712 w 1305333"/>
                <a:gd name="connsiteY4-274" fmla="*/ 442384 h 1424419"/>
                <a:gd name="connsiteX5-275" fmla="*/ 1303099 w 1305333"/>
                <a:gd name="connsiteY5-276" fmla="*/ 495558 h 1424419"/>
                <a:gd name="connsiteX6-277" fmla="*/ 1303099 w 1305333"/>
                <a:gd name="connsiteY6-278" fmla="*/ 952393 h 1424419"/>
                <a:gd name="connsiteX7-279" fmla="*/ 1305306 w 1305333"/>
                <a:gd name="connsiteY7-280" fmla="*/ 990115 h 1424419"/>
                <a:gd name="connsiteX8-281" fmla="*/ 1193590 w 1305333"/>
                <a:gd name="connsiteY8-282" fmla="*/ 1159518 h 1424419"/>
                <a:gd name="connsiteX9-283" fmla="*/ 1172881 w 1305333"/>
                <a:gd name="connsiteY9-284" fmla="*/ 1179342 h 1424419"/>
                <a:gd name="connsiteX10-285" fmla="*/ 792288 w 1305333"/>
                <a:gd name="connsiteY10-286" fmla="*/ 1385653 h 1424419"/>
                <a:gd name="connsiteX11-287" fmla="*/ 522686 w 1305333"/>
                <a:gd name="connsiteY11-288" fmla="*/ 1384922 h 1424419"/>
                <a:gd name="connsiteX12-289" fmla="*/ 80344 w 1305333"/>
                <a:gd name="connsiteY12-290" fmla="*/ 1139323 h 1424419"/>
                <a:gd name="connsiteX13-291" fmla="*/ 68397 w 1305333"/>
                <a:gd name="connsiteY13-292" fmla="*/ 1130059 h 1424419"/>
                <a:gd name="connsiteX14-293" fmla="*/ 667 w 1305333"/>
                <a:gd name="connsiteY14-294" fmla="*/ 999105 h 1424419"/>
                <a:gd name="connsiteX15-295" fmla="*/ 0 w 1305333"/>
                <a:gd name="connsiteY15-296" fmla="*/ 972364 h 1424419"/>
                <a:gd name="connsiteX16-297" fmla="*/ 2496 w 1305333"/>
                <a:gd name="connsiteY16-298" fmla="*/ 463106 h 1424419"/>
                <a:gd name="connsiteX17-299" fmla="*/ 2458 w 1305333"/>
                <a:gd name="connsiteY17-300" fmla="*/ 429563 h 1424419"/>
                <a:gd name="connsiteX18-301" fmla="*/ 75248 w 1305333"/>
                <a:gd name="connsiteY18-302" fmla="*/ 303202 h 1424419"/>
                <a:gd name="connsiteX19-303" fmla="*/ 103465 w 1305333"/>
                <a:gd name="connsiteY19-304" fmla="*/ 288252 h 1424419"/>
                <a:gd name="connsiteX20-305" fmla="*/ 541533 w 1305333"/>
                <a:gd name="connsiteY20-306" fmla="*/ 38110 h 1424419"/>
                <a:gd name="connsiteX21-307" fmla="*/ 653528 w 1305333"/>
                <a:gd name="connsiteY21-308" fmla="*/ 0 h 1424419"/>
                <a:gd name="connsiteX0-309" fmla="*/ 653528 w 1305333"/>
                <a:gd name="connsiteY0-310" fmla="*/ 0 h 1424419"/>
                <a:gd name="connsiteX1-311" fmla="*/ 757287 w 1305333"/>
                <a:gd name="connsiteY1-312" fmla="*/ 32444 h 1424419"/>
                <a:gd name="connsiteX2-313" fmla="*/ 1206876 w 1305333"/>
                <a:gd name="connsiteY2-314" fmla="*/ 284945 h 1424419"/>
                <a:gd name="connsiteX3-315" fmla="*/ 1233464 w 1305333"/>
                <a:gd name="connsiteY3-316" fmla="*/ 306775 h 1424419"/>
                <a:gd name="connsiteX4-317" fmla="*/ 1301712 w 1305333"/>
                <a:gd name="connsiteY4-318" fmla="*/ 442384 h 1424419"/>
                <a:gd name="connsiteX5-319" fmla="*/ 1303099 w 1305333"/>
                <a:gd name="connsiteY5-320" fmla="*/ 495558 h 1424419"/>
                <a:gd name="connsiteX6-321" fmla="*/ 1303099 w 1305333"/>
                <a:gd name="connsiteY6-322" fmla="*/ 952393 h 1424419"/>
                <a:gd name="connsiteX7-323" fmla="*/ 1305306 w 1305333"/>
                <a:gd name="connsiteY7-324" fmla="*/ 990115 h 1424419"/>
                <a:gd name="connsiteX8-325" fmla="*/ 1193590 w 1305333"/>
                <a:gd name="connsiteY8-326" fmla="*/ 1159518 h 1424419"/>
                <a:gd name="connsiteX9-327" fmla="*/ 1172881 w 1305333"/>
                <a:gd name="connsiteY9-328" fmla="*/ 1179342 h 1424419"/>
                <a:gd name="connsiteX10-329" fmla="*/ 792288 w 1305333"/>
                <a:gd name="connsiteY10-330" fmla="*/ 1385653 h 1424419"/>
                <a:gd name="connsiteX11-331" fmla="*/ 522686 w 1305333"/>
                <a:gd name="connsiteY11-332" fmla="*/ 1384922 h 1424419"/>
                <a:gd name="connsiteX12-333" fmla="*/ 80344 w 1305333"/>
                <a:gd name="connsiteY12-334" fmla="*/ 1139323 h 1424419"/>
                <a:gd name="connsiteX13-335" fmla="*/ 68397 w 1305333"/>
                <a:gd name="connsiteY13-336" fmla="*/ 1130059 h 1424419"/>
                <a:gd name="connsiteX14-337" fmla="*/ 667 w 1305333"/>
                <a:gd name="connsiteY14-338" fmla="*/ 999105 h 1424419"/>
                <a:gd name="connsiteX15-339" fmla="*/ 0 w 1305333"/>
                <a:gd name="connsiteY15-340" fmla="*/ 972364 h 1424419"/>
                <a:gd name="connsiteX16-341" fmla="*/ 2496 w 1305333"/>
                <a:gd name="connsiteY16-342" fmla="*/ 463106 h 1424419"/>
                <a:gd name="connsiteX17-343" fmla="*/ 2458 w 1305333"/>
                <a:gd name="connsiteY17-344" fmla="*/ 429563 h 1424419"/>
                <a:gd name="connsiteX18-345" fmla="*/ 75248 w 1305333"/>
                <a:gd name="connsiteY18-346" fmla="*/ 303202 h 1424419"/>
                <a:gd name="connsiteX19-347" fmla="*/ 103465 w 1305333"/>
                <a:gd name="connsiteY19-348" fmla="*/ 288252 h 1424419"/>
                <a:gd name="connsiteX20-349" fmla="*/ 541533 w 1305333"/>
                <a:gd name="connsiteY20-350" fmla="*/ 38110 h 1424419"/>
                <a:gd name="connsiteX21-351" fmla="*/ 653528 w 1305333"/>
                <a:gd name="connsiteY21-352" fmla="*/ 0 h 1424419"/>
                <a:gd name="connsiteX0-353" fmla="*/ 653528 w 1305333"/>
                <a:gd name="connsiteY0-354" fmla="*/ 0 h 1424419"/>
                <a:gd name="connsiteX1-355" fmla="*/ 757287 w 1305333"/>
                <a:gd name="connsiteY1-356" fmla="*/ 32444 h 1424419"/>
                <a:gd name="connsiteX2-357" fmla="*/ 1206876 w 1305333"/>
                <a:gd name="connsiteY2-358" fmla="*/ 284945 h 1424419"/>
                <a:gd name="connsiteX3-359" fmla="*/ 1233464 w 1305333"/>
                <a:gd name="connsiteY3-360" fmla="*/ 306775 h 1424419"/>
                <a:gd name="connsiteX4-361" fmla="*/ 1301712 w 1305333"/>
                <a:gd name="connsiteY4-362" fmla="*/ 442384 h 1424419"/>
                <a:gd name="connsiteX5-363" fmla="*/ 1303099 w 1305333"/>
                <a:gd name="connsiteY5-364" fmla="*/ 495558 h 1424419"/>
                <a:gd name="connsiteX6-365" fmla="*/ 1303099 w 1305333"/>
                <a:gd name="connsiteY6-366" fmla="*/ 952393 h 1424419"/>
                <a:gd name="connsiteX7-367" fmla="*/ 1305306 w 1305333"/>
                <a:gd name="connsiteY7-368" fmla="*/ 990115 h 1424419"/>
                <a:gd name="connsiteX8-369" fmla="*/ 1193590 w 1305333"/>
                <a:gd name="connsiteY8-370" fmla="*/ 1159518 h 1424419"/>
                <a:gd name="connsiteX9-371" fmla="*/ 1172881 w 1305333"/>
                <a:gd name="connsiteY9-372" fmla="*/ 1179342 h 1424419"/>
                <a:gd name="connsiteX10-373" fmla="*/ 792288 w 1305333"/>
                <a:gd name="connsiteY10-374" fmla="*/ 1385653 h 1424419"/>
                <a:gd name="connsiteX11-375" fmla="*/ 522686 w 1305333"/>
                <a:gd name="connsiteY11-376" fmla="*/ 1384922 h 1424419"/>
                <a:gd name="connsiteX12-377" fmla="*/ 80344 w 1305333"/>
                <a:gd name="connsiteY12-378" fmla="*/ 1139323 h 1424419"/>
                <a:gd name="connsiteX13-379" fmla="*/ 68397 w 1305333"/>
                <a:gd name="connsiteY13-380" fmla="*/ 1130059 h 1424419"/>
                <a:gd name="connsiteX14-381" fmla="*/ 667 w 1305333"/>
                <a:gd name="connsiteY14-382" fmla="*/ 999105 h 1424419"/>
                <a:gd name="connsiteX15-383" fmla="*/ 0 w 1305333"/>
                <a:gd name="connsiteY15-384" fmla="*/ 972364 h 1424419"/>
                <a:gd name="connsiteX16-385" fmla="*/ 2496 w 1305333"/>
                <a:gd name="connsiteY16-386" fmla="*/ 463106 h 1424419"/>
                <a:gd name="connsiteX17-387" fmla="*/ 2458 w 1305333"/>
                <a:gd name="connsiteY17-388" fmla="*/ 429563 h 1424419"/>
                <a:gd name="connsiteX18-389" fmla="*/ 75248 w 1305333"/>
                <a:gd name="connsiteY18-390" fmla="*/ 303202 h 1424419"/>
                <a:gd name="connsiteX19-391" fmla="*/ 106293 w 1305333"/>
                <a:gd name="connsiteY19-392" fmla="*/ 282597 h 1424419"/>
                <a:gd name="connsiteX20-393" fmla="*/ 541533 w 1305333"/>
                <a:gd name="connsiteY20-394" fmla="*/ 38110 h 1424419"/>
                <a:gd name="connsiteX21-395" fmla="*/ 653528 w 1305333"/>
                <a:gd name="connsiteY21-396" fmla="*/ 0 h 1424419"/>
                <a:gd name="connsiteX0-397" fmla="*/ 653528 w 1305333"/>
                <a:gd name="connsiteY0-398" fmla="*/ 0 h 1424419"/>
                <a:gd name="connsiteX1-399" fmla="*/ 757287 w 1305333"/>
                <a:gd name="connsiteY1-400" fmla="*/ 32444 h 1424419"/>
                <a:gd name="connsiteX2-401" fmla="*/ 1206876 w 1305333"/>
                <a:gd name="connsiteY2-402" fmla="*/ 284945 h 1424419"/>
                <a:gd name="connsiteX3-403" fmla="*/ 1237706 w 1305333"/>
                <a:gd name="connsiteY3-404" fmla="*/ 306775 h 1424419"/>
                <a:gd name="connsiteX4-405" fmla="*/ 1301712 w 1305333"/>
                <a:gd name="connsiteY4-406" fmla="*/ 442384 h 1424419"/>
                <a:gd name="connsiteX5-407" fmla="*/ 1303099 w 1305333"/>
                <a:gd name="connsiteY5-408" fmla="*/ 495558 h 1424419"/>
                <a:gd name="connsiteX6-409" fmla="*/ 1303099 w 1305333"/>
                <a:gd name="connsiteY6-410" fmla="*/ 952393 h 1424419"/>
                <a:gd name="connsiteX7-411" fmla="*/ 1305306 w 1305333"/>
                <a:gd name="connsiteY7-412" fmla="*/ 990115 h 1424419"/>
                <a:gd name="connsiteX8-413" fmla="*/ 1193590 w 1305333"/>
                <a:gd name="connsiteY8-414" fmla="*/ 1159518 h 1424419"/>
                <a:gd name="connsiteX9-415" fmla="*/ 1172881 w 1305333"/>
                <a:gd name="connsiteY9-416" fmla="*/ 1179342 h 1424419"/>
                <a:gd name="connsiteX10-417" fmla="*/ 792288 w 1305333"/>
                <a:gd name="connsiteY10-418" fmla="*/ 1385653 h 1424419"/>
                <a:gd name="connsiteX11-419" fmla="*/ 522686 w 1305333"/>
                <a:gd name="connsiteY11-420" fmla="*/ 1384922 h 1424419"/>
                <a:gd name="connsiteX12-421" fmla="*/ 80344 w 1305333"/>
                <a:gd name="connsiteY12-422" fmla="*/ 1139323 h 1424419"/>
                <a:gd name="connsiteX13-423" fmla="*/ 68397 w 1305333"/>
                <a:gd name="connsiteY13-424" fmla="*/ 1130059 h 1424419"/>
                <a:gd name="connsiteX14-425" fmla="*/ 667 w 1305333"/>
                <a:gd name="connsiteY14-426" fmla="*/ 999105 h 1424419"/>
                <a:gd name="connsiteX15-427" fmla="*/ 0 w 1305333"/>
                <a:gd name="connsiteY15-428" fmla="*/ 972364 h 1424419"/>
                <a:gd name="connsiteX16-429" fmla="*/ 2496 w 1305333"/>
                <a:gd name="connsiteY16-430" fmla="*/ 463106 h 1424419"/>
                <a:gd name="connsiteX17-431" fmla="*/ 2458 w 1305333"/>
                <a:gd name="connsiteY17-432" fmla="*/ 429563 h 1424419"/>
                <a:gd name="connsiteX18-433" fmla="*/ 75248 w 1305333"/>
                <a:gd name="connsiteY18-434" fmla="*/ 303202 h 1424419"/>
                <a:gd name="connsiteX19-435" fmla="*/ 106293 w 1305333"/>
                <a:gd name="connsiteY19-436" fmla="*/ 282597 h 1424419"/>
                <a:gd name="connsiteX20-437" fmla="*/ 541533 w 1305333"/>
                <a:gd name="connsiteY20-438" fmla="*/ 38110 h 1424419"/>
                <a:gd name="connsiteX21-439" fmla="*/ 653528 w 1305333"/>
                <a:gd name="connsiteY21-440" fmla="*/ 0 h 1424419"/>
                <a:gd name="connsiteX0-441" fmla="*/ 653528 w 1305333"/>
                <a:gd name="connsiteY0-442" fmla="*/ 0 h 1424419"/>
                <a:gd name="connsiteX1-443" fmla="*/ 757287 w 1305333"/>
                <a:gd name="connsiteY1-444" fmla="*/ 32444 h 1424419"/>
                <a:gd name="connsiteX2-445" fmla="*/ 1206876 w 1305333"/>
                <a:gd name="connsiteY2-446" fmla="*/ 284945 h 1424419"/>
                <a:gd name="connsiteX3-447" fmla="*/ 1237706 w 1305333"/>
                <a:gd name="connsiteY3-448" fmla="*/ 306775 h 1424419"/>
                <a:gd name="connsiteX4-449" fmla="*/ 1301712 w 1305333"/>
                <a:gd name="connsiteY4-450" fmla="*/ 442384 h 1424419"/>
                <a:gd name="connsiteX5-451" fmla="*/ 1303099 w 1305333"/>
                <a:gd name="connsiteY5-452" fmla="*/ 495558 h 1424419"/>
                <a:gd name="connsiteX6-453" fmla="*/ 1303099 w 1305333"/>
                <a:gd name="connsiteY6-454" fmla="*/ 952393 h 1424419"/>
                <a:gd name="connsiteX7-455" fmla="*/ 1305306 w 1305333"/>
                <a:gd name="connsiteY7-456" fmla="*/ 990115 h 1424419"/>
                <a:gd name="connsiteX8-457" fmla="*/ 1211970 w 1305333"/>
                <a:gd name="connsiteY8-458" fmla="*/ 1149621 h 1424419"/>
                <a:gd name="connsiteX9-459" fmla="*/ 1172881 w 1305333"/>
                <a:gd name="connsiteY9-460" fmla="*/ 1179342 h 1424419"/>
                <a:gd name="connsiteX10-461" fmla="*/ 792288 w 1305333"/>
                <a:gd name="connsiteY10-462" fmla="*/ 1385653 h 1424419"/>
                <a:gd name="connsiteX11-463" fmla="*/ 522686 w 1305333"/>
                <a:gd name="connsiteY11-464" fmla="*/ 1384922 h 1424419"/>
                <a:gd name="connsiteX12-465" fmla="*/ 80344 w 1305333"/>
                <a:gd name="connsiteY12-466" fmla="*/ 1139323 h 1424419"/>
                <a:gd name="connsiteX13-467" fmla="*/ 68397 w 1305333"/>
                <a:gd name="connsiteY13-468" fmla="*/ 1130059 h 1424419"/>
                <a:gd name="connsiteX14-469" fmla="*/ 667 w 1305333"/>
                <a:gd name="connsiteY14-470" fmla="*/ 999105 h 1424419"/>
                <a:gd name="connsiteX15-471" fmla="*/ 0 w 1305333"/>
                <a:gd name="connsiteY15-472" fmla="*/ 972364 h 1424419"/>
                <a:gd name="connsiteX16-473" fmla="*/ 2496 w 1305333"/>
                <a:gd name="connsiteY16-474" fmla="*/ 463106 h 1424419"/>
                <a:gd name="connsiteX17-475" fmla="*/ 2458 w 1305333"/>
                <a:gd name="connsiteY17-476" fmla="*/ 429563 h 1424419"/>
                <a:gd name="connsiteX18-477" fmla="*/ 75248 w 1305333"/>
                <a:gd name="connsiteY18-478" fmla="*/ 303202 h 1424419"/>
                <a:gd name="connsiteX19-479" fmla="*/ 106293 w 1305333"/>
                <a:gd name="connsiteY19-480" fmla="*/ 282597 h 1424419"/>
                <a:gd name="connsiteX20-481" fmla="*/ 541533 w 1305333"/>
                <a:gd name="connsiteY20-482" fmla="*/ 38110 h 1424419"/>
                <a:gd name="connsiteX21-483" fmla="*/ 653528 w 1305333"/>
                <a:gd name="connsiteY21-484" fmla="*/ 0 h 1424419"/>
                <a:gd name="connsiteX0-485" fmla="*/ 653528 w 1305333"/>
                <a:gd name="connsiteY0-486" fmla="*/ 0 h 1424419"/>
                <a:gd name="connsiteX1-487" fmla="*/ 757287 w 1305333"/>
                <a:gd name="connsiteY1-488" fmla="*/ 32444 h 1424419"/>
                <a:gd name="connsiteX2-489" fmla="*/ 1206876 w 1305333"/>
                <a:gd name="connsiteY2-490" fmla="*/ 284945 h 1424419"/>
                <a:gd name="connsiteX3-491" fmla="*/ 1237706 w 1305333"/>
                <a:gd name="connsiteY3-492" fmla="*/ 306775 h 1424419"/>
                <a:gd name="connsiteX4-493" fmla="*/ 1301712 w 1305333"/>
                <a:gd name="connsiteY4-494" fmla="*/ 442384 h 1424419"/>
                <a:gd name="connsiteX5-495" fmla="*/ 1303099 w 1305333"/>
                <a:gd name="connsiteY5-496" fmla="*/ 495558 h 1424419"/>
                <a:gd name="connsiteX6-497" fmla="*/ 1303099 w 1305333"/>
                <a:gd name="connsiteY6-498" fmla="*/ 952393 h 1424419"/>
                <a:gd name="connsiteX7-499" fmla="*/ 1305306 w 1305333"/>
                <a:gd name="connsiteY7-500" fmla="*/ 990115 h 1424419"/>
                <a:gd name="connsiteX8-501" fmla="*/ 1236006 w 1305333"/>
                <a:gd name="connsiteY8-502" fmla="*/ 1160932 h 1424419"/>
                <a:gd name="connsiteX9-503" fmla="*/ 1172881 w 1305333"/>
                <a:gd name="connsiteY9-504" fmla="*/ 1179342 h 1424419"/>
                <a:gd name="connsiteX10-505" fmla="*/ 792288 w 1305333"/>
                <a:gd name="connsiteY10-506" fmla="*/ 1385653 h 1424419"/>
                <a:gd name="connsiteX11-507" fmla="*/ 522686 w 1305333"/>
                <a:gd name="connsiteY11-508" fmla="*/ 1384922 h 1424419"/>
                <a:gd name="connsiteX12-509" fmla="*/ 80344 w 1305333"/>
                <a:gd name="connsiteY12-510" fmla="*/ 1139323 h 1424419"/>
                <a:gd name="connsiteX13-511" fmla="*/ 68397 w 1305333"/>
                <a:gd name="connsiteY13-512" fmla="*/ 1130059 h 1424419"/>
                <a:gd name="connsiteX14-513" fmla="*/ 667 w 1305333"/>
                <a:gd name="connsiteY14-514" fmla="*/ 999105 h 1424419"/>
                <a:gd name="connsiteX15-515" fmla="*/ 0 w 1305333"/>
                <a:gd name="connsiteY15-516" fmla="*/ 972364 h 1424419"/>
                <a:gd name="connsiteX16-517" fmla="*/ 2496 w 1305333"/>
                <a:gd name="connsiteY16-518" fmla="*/ 463106 h 1424419"/>
                <a:gd name="connsiteX17-519" fmla="*/ 2458 w 1305333"/>
                <a:gd name="connsiteY17-520" fmla="*/ 429563 h 1424419"/>
                <a:gd name="connsiteX18-521" fmla="*/ 75248 w 1305333"/>
                <a:gd name="connsiteY18-522" fmla="*/ 303202 h 1424419"/>
                <a:gd name="connsiteX19-523" fmla="*/ 106293 w 1305333"/>
                <a:gd name="connsiteY19-524" fmla="*/ 282597 h 1424419"/>
                <a:gd name="connsiteX20-525" fmla="*/ 541533 w 1305333"/>
                <a:gd name="connsiteY20-526" fmla="*/ 38110 h 1424419"/>
                <a:gd name="connsiteX21-527" fmla="*/ 653528 w 1305333"/>
                <a:gd name="connsiteY21-528" fmla="*/ 0 h 1424419"/>
                <a:gd name="connsiteX0-529" fmla="*/ 653528 w 1313169"/>
                <a:gd name="connsiteY0-530" fmla="*/ 0 h 1424419"/>
                <a:gd name="connsiteX1-531" fmla="*/ 757287 w 1313169"/>
                <a:gd name="connsiteY1-532" fmla="*/ 32444 h 1424419"/>
                <a:gd name="connsiteX2-533" fmla="*/ 1206876 w 1313169"/>
                <a:gd name="connsiteY2-534" fmla="*/ 284945 h 1424419"/>
                <a:gd name="connsiteX3-535" fmla="*/ 1237706 w 1313169"/>
                <a:gd name="connsiteY3-536" fmla="*/ 306775 h 1424419"/>
                <a:gd name="connsiteX4-537" fmla="*/ 1301712 w 1313169"/>
                <a:gd name="connsiteY4-538" fmla="*/ 442384 h 1424419"/>
                <a:gd name="connsiteX5-539" fmla="*/ 1303099 w 1313169"/>
                <a:gd name="connsiteY5-540" fmla="*/ 495558 h 1424419"/>
                <a:gd name="connsiteX6-541" fmla="*/ 1303099 w 1313169"/>
                <a:gd name="connsiteY6-542" fmla="*/ 952393 h 1424419"/>
                <a:gd name="connsiteX7-543" fmla="*/ 1305306 w 1313169"/>
                <a:gd name="connsiteY7-544" fmla="*/ 990115 h 1424419"/>
                <a:gd name="connsiteX8-545" fmla="*/ 1271352 w 1313169"/>
                <a:gd name="connsiteY8-546" fmla="*/ 1142552 h 1424419"/>
                <a:gd name="connsiteX9-547" fmla="*/ 1172881 w 1313169"/>
                <a:gd name="connsiteY9-548" fmla="*/ 1179342 h 1424419"/>
                <a:gd name="connsiteX10-549" fmla="*/ 792288 w 1313169"/>
                <a:gd name="connsiteY10-550" fmla="*/ 1385653 h 1424419"/>
                <a:gd name="connsiteX11-551" fmla="*/ 522686 w 1313169"/>
                <a:gd name="connsiteY11-552" fmla="*/ 1384922 h 1424419"/>
                <a:gd name="connsiteX12-553" fmla="*/ 80344 w 1313169"/>
                <a:gd name="connsiteY12-554" fmla="*/ 1139323 h 1424419"/>
                <a:gd name="connsiteX13-555" fmla="*/ 68397 w 1313169"/>
                <a:gd name="connsiteY13-556" fmla="*/ 1130059 h 1424419"/>
                <a:gd name="connsiteX14-557" fmla="*/ 667 w 1313169"/>
                <a:gd name="connsiteY14-558" fmla="*/ 999105 h 1424419"/>
                <a:gd name="connsiteX15-559" fmla="*/ 0 w 1313169"/>
                <a:gd name="connsiteY15-560" fmla="*/ 972364 h 1424419"/>
                <a:gd name="connsiteX16-561" fmla="*/ 2496 w 1313169"/>
                <a:gd name="connsiteY16-562" fmla="*/ 463106 h 1424419"/>
                <a:gd name="connsiteX17-563" fmla="*/ 2458 w 1313169"/>
                <a:gd name="connsiteY17-564" fmla="*/ 429563 h 1424419"/>
                <a:gd name="connsiteX18-565" fmla="*/ 75248 w 1313169"/>
                <a:gd name="connsiteY18-566" fmla="*/ 303202 h 1424419"/>
                <a:gd name="connsiteX19-567" fmla="*/ 106293 w 1313169"/>
                <a:gd name="connsiteY19-568" fmla="*/ 282597 h 1424419"/>
                <a:gd name="connsiteX20-569" fmla="*/ 541533 w 1313169"/>
                <a:gd name="connsiteY20-570" fmla="*/ 38110 h 1424419"/>
                <a:gd name="connsiteX21-571" fmla="*/ 653528 w 1313169"/>
                <a:gd name="connsiteY21-572" fmla="*/ 0 h 1424419"/>
                <a:gd name="connsiteX0-573" fmla="*/ 653528 w 1306267"/>
                <a:gd name="connsiteY0-574" fmla="*/ 0 h 1424419"/>
                <a:gd name="connsiteX1-575" fmla="*/ 757287 w 1306267"/>
                <a:gd name="connsiteY1-576" fmla="*/ 32444 h 1424419"/>
                <a:gd name="connsiteX2-577" fmla="*/ 1206876 w 1306267"/>
                <a:gd name="connsiteY2-578" fmla="*/ 284945 h 1424419"/>
                <a:gd name="connsiteX3-579" fmla="*/ 1237706 w 1306267"/>
                <a:gd name="connsiteY3-580" fmla="*/ 306775 h 1424419"/>
                <a:gd name="connsiteX4-581" fmla="*/ 1301712 w 1306267"/>
                <a:gd name="connsiteY4-582" fmla="*/ 442384 h 1424419"/>
                <a:gd name="connsiteX5-583" fmla="*/ 1303099 w 1306267"/>
                <a:gd name="connsiteY5-584" fmla="*/ 495558 h 1424419"/>
                <a:gd name="connsiteX6-585" fmla="*/ 1303099 w 1306267"/>
                <a:gd name="connsiteY6-586" fmla="*/ 952393 h 1424419"/>
                <a:gd name="connsiteX7-587" fmla="*/ 1305306 w 1306267"/>
                <a:gd name="connsiteY7-588" fmla="*/ 990115 h 1424419"/>
                <a:gd name="connsiteX8-589" fmla="*/ 1255800 w 1306267"/>
                <a:gd name="connsiteY8-590" fmla="*/ 1142552 h 1424419"/>
                <a:gd name="connsiteX9-591" fmla="*/ 1172881 w 1306267"/>
                <a:gd name="connsiteY9-592" fmla="*/ 1179342 h 1424419"/>
                <a:gd name="connsiteX10-593" fmla="*/ 792288 w 1306267"/>
                <a:gd name="connsiteY10-594" fmla="*/ 1385653 h 1424419"/>
                <a:gd name="connsiteX11-595" fmla="*/ 522686 w 1306267"/>
                <a:gd name="connsiteY11-596" fmla="*/ 1384922 h 1424419"/>
                <a:gd name="connsiteX12-597" fmla="*/ 80344 w 1306267"/>
                <a:gd name="connsiteY12-598" fmla="*/ 1139323 h 1424419"/>
                <a:gd name="connsiteX13-599" fmla="*/ 68397 w 1306267"/>
                <a:gd name="connsiteY13-600" fmla="*/ 1130059 h 1424419"/>
                <a:gd name="connsiteX14-601" fmla="*/ 667 w 1306267"/>
                <a:gd name="connsiteY14-602" fmla="*/ 999105 h 1424419"/>
                <a:gd name="connsiteX15-603" fmla="*/ 0 w 1306267"/>
                <a:gd name="connsiteY15-604" fmla="*/ 972364 h 1424419"/>
                <a:gd name="connsiteX16-605" fmla="*/ 2496 w 1306267"/>
                <a:gd name="connsiteY16-606" fmla="*/ 463106 h 1424419"/>
                <a:gd name="connsiteX17-607" fmla="*/ 2458 w 1306267"/>
                <a:gd name="connsiteY17-608" fmla="*/ 429563 h 1424419"/>
                <a:gd name="connsiteX18-609" fmla="*/ 75248 w 1306267"/>
                <a:gd name="connsiteY18-610" fmla="*/ 303202 h 1424419"/>
                <a:gd name="connsiteX19-611" fmla="*/ 106293 w 1306267"/>
                <a:gd name="connsiteY19-612" fmla="*/ 282597 h 1424419"/>
                <a:gd name="connsiteX20-613" fmla="*/ 541533 w 1306267"/>
                <a:gd name="connsiteY20-614" fmla="*/ 38110 h 1424419"/>
                <a:gd name="connsiteX21-615" fmla="*/ 653528 w 1306267"/>
                <a:gd name="connsiteY21-616" fmla="*/ 0 h 1424419"/>
                <a:gd name="connsiteX0-617" fmla="*/ 653528 w 1306267"/>
                <a:gd name="connsiteY0-618" fmla="*/ 0 h 1424419"/>
                <a:gd name="connsiteX1-619" fmla="*/ 757287 w 1306267"/>
                <a:gd name="connsiteY1-620" fmla="*/ 32444 h 1424419"/>
                <a:gd name="connsiteX2-621" fmla="*/ 1206876 w 1306267"/>
                <a:gd name="connsiteY2-622" fmla="*/ 284945 h 1424419"/>
                <a:gd name="connsiteX3-623" fmla="*/ 1237706 w 1306267"/>
                <a:gd name="connsiteY3-624" fmla="*/ 306775 h 1424419"/>
                <a:gd name="connsiteX4-625" fmla="*/ 1301712 w 1306267"/>
                <a:gd name="connsiteY4-626" fmla="*/ 442384 h 1424419"/>
                <a:gd name="connsiteX5-627" fmla="*/ 1303099 w 1306267"/>
                <a:gd name="connsiteY5-628" fmla="*/ 495558 h 1424419"/>
                <a:gd name="connsiteX6-629" fmla="*/ 1303099 w 1306267"/>
                <a:gd name="connsiteY6-630" fmla="*/ 952393 h 1424419"/>
                <a:gd name="connsiteX7-631" fmla="*/ 1305306 w 1306267"/>
                <a:gd name="connsiteY7-632" fmla="*/ 990115 h 1424419"/>
                <a:gd name="connsiteX8-633" fmla="*/ 1255800 w 1306267"/>
                <a:gd name="connsiteY8-634" fmla="*/ 1142552 h 1424419"/>
                <a:gd name="connsiteX9-635" fmla="*/ 1172881 w 1306267"/>
                <a:gd name="connsiteY9-636" fmla="*/ 1179342 h 1424419"/>
                <a:gd name="connsiteX10-637" fmla="*/ 792288 w 1306267"/>
                <a:gd name="connsiteY10-638" fmla="*/ 1385653 h 1424419"/>
                <a:gd name="connsiteX11-639" fmla="*/ 522686 w 1306267"/>
                <a:gd name="connsiteY11-640" fmla="*/ 1384922 h 1424419"/>
                <a:gd name="connsiteX12-641" fmla="*/ 80344 w 1306267"/>
                <a:gd name="connsiteY12-642" fmla="*/ 1139323 h 1424419"/>
                <a:gd name="connsiteX13-643" fmla="*/ 61328 w 1306267"/>
                <a:gd name="connsiteY13-644" fmla="*/ 1127231 h 1424419"/>
                <a:gd name="connsiteX14-645" fmla="*/ 667 w 1306267"/>
                <a:gd name="connsiteY14-646" fmla="*/ 999105 h 1424419"/>
                <a:gd name="connsiteX15-647" fmla="*/ 0 w 1306267"/>
                <a:gd name="connsiteY15-648" fmla="*/ 972364 h 1424419"/>
                <a:gd name="connsiteX16-649" fmla="*/ 2496 w 1306267"/>
                <a:gd name="connsiteY16-650" fmla="*/ 463106 h 1424419"/>
                <a:gd name="connsiteX17-651" fmla="*/ 2458 w 1306267"/>
                <a:gd name="connsiteY17-652" fmla="*/ 429563 h 1424419"/>
                <a:gd name="connsiteX18-653" fmla="*/ 75248 w 1306267"/>
                <a:gd name="connsiteY18-654" fmla="*/ 303202 h 1424419"/>
                <a:gd name="connsiteX19-655" fmla="*/ 106293 w 1306267"/>
                <a:gd name="connsiteY19-656" fmla="*/ 282597 h 1424419"/>
                <a:gd name="connsiteX20-657" fmla="*/ 541533 w 1306267"/>
                <a:gd name="connsiteY20-658" fmla="*/ 38110 h 1424419"/>
                <a:gd name="connsiteX21-659" fmla="*/ 653528 w 1306267"/>
                <a:gd name="connsiteY21-660" fmla="*/ 0 h 1424419"/>
                <a:gd name="connsiteX0-661" fmla="*/ 653528 w 1306267"/>
                <a:gd name="connsiteY0-662" fmla="*/ 0 h 1424419"/>
                <a:gd name="connsiteX1-663" fmla="*/ 757287 w 1306267"/>
                <a:gd name="connsiteY1-664" fmla="*/ 32444 h 1424419"/>
                <a:gd name="connsiteX2-665" fmla="*/ 1206876 w 1306267"/>
                <a:gd name="connsiteY2-666" fmla="*/ 284945 h 1424419"/>
                <a:gd name="connsiteX3-667" fmla="*/ 1237706 w 1306267"/>
                <a:gd name="connsiteY3-668" fmla="*/ 306775 h 1424419"/>
                <a:gd name="connsiteX4-669" fmla="*/ 1301712 w 1306267"/>
                <a:gd name="connsiteY4-670" fmla="*/ 442384 h 1424419"/>
                <a:gd name="connsiteX5-671" fmla="*/ 1303099 w 1306267"/>
                <a:gd name="connsiteY5-672" fmla="*/ 495558 h 1424419"/>
                <a:gd name="connsiteX6-673" fmla="*/ 1303099 w 1306267"/>
                <a:gd name="connsiteY6-674" fmla="*/ 952393 h 1424419"/>
                <a:gd name="connsiteX7-675" fmla="*/ 1305306 w 1306267"/>
                <a:gd name="connsiteY7-676" fmla="*/ 990115 h 1424419"/>
                <a:gd name="connsiteX8-677" fmla="*/ 1255800 w 1306267"/>
                <a:gd name="connsiteY8-678" fmla="*/ 1142552 h 1424419"/>
                <a:gd name="connsiteX9-679" fmla="*/ 1172881 w 1306267"/>
                <a:gd name="connsiteY9-680" fmla="*/ 1179342 h 1424419"/>
                <a:gd name="connsiteX10-681" fmla="*/ 792288 w 1306267"/>
                <a:gd name="connsiteY10-682" fmla="*/ 1385653 h 1424419"/>
                <a:gd name="connsiteX11-683" fmla="*/ 522686 w 1306267"/>
                <a:gd name="connsiteY11-684" fmla="*/ 1384922 h 1424419"/>
                <a:gd name="connsiteX12-685" fmla="*/ 80344 w 1306267"/>
                <a:gd name="connsiteY12-686" fmla="*/ 1139323 h 1424419"/>
                <a:gd name="connsiteX13-687" fmla="*/ 61328 w 1306267"/>
                <a:gd name="connsiteY13-688" fmla="*/ 1127231 h 1424419"/>
                <a:gd name="connsiteX14-689" fmla="*/ 667 w 1306267"/>
                <a:gd name="connsiteY14-690" fmla="*/ 999105 h 1424419"/>
                <a:gd name="connsiteX15-691" fmla="*/ 0 w 1306267"/>
                <a:gd name="connsiteY15-692" fmla="*/ 972364 h 1424419"/>
                <a:gd name="connsiteX16-693" fmla="*/ 2496 w 1306267"/>
                <a:gd name="connsiteY16-694" fmla="*/ 463106 h 1424419"/>
                <a:gd name="connsiteX17-695" fmla="*/ 2458 w 1306267"/>
                <a:gd name="connsiteY17-696" fmla="*/ 429563 h 1424419"/>
                <a:gd name="connsiteX18-697" fmla="*/ 75248 w 1306267"/>
                <a:gd name="connsiteY18-698" fmla="*/ 303202 h 1424419"/>
                <a:gd name="connsiteX19-699" fmla="*/ 106293 w 1306267"/>
                <a:gd name="connsiteY19-700" fmla="*/ 282597 h 1424419"/>
                <a:gd name="connsiteX20-701" fmla="*/ 541533 w 1306267"/>
                <a:gd name="connsiteY20-702" fmla="*/ 38110 h 1424419"/>
                <a:gd name="connsiteX21-703" fmla="*/ 653528 w 1306267"/>
                <a:gd name="connsiteY21-704" fmla="*/ 0 h 1424419"/>
                <a:gd name="connsiteX0-705" fmla="*/ 653528 w 1306267"/>
                <a:gd name="connsiteY0-706" fmla="*/ 0 h 1424419"/>
                <a:gd name="connsiteX1-707" fmla="*/ 757287 w 1306267"/>
                <a:gd name="connsiteY1-708" fmla="*/ 32444 h 1424419"/>
                <a:gd name="connsiteX2-709" fmla="*/ 1206876 w 1306267"/>
                <a:gd name="connsiteY2-710" fmla="*/ 284945 h 1424419"/>
                <a:gd name="connsiteX3-711" fmla="*/ 1237706 w 1306267"/>
                <a:gd name="connsiteY3-712" fmla="*/ 306775 h 1424419"/>
                <a:gd name="connsiteX4-713" fmla="*/ 1301712 w 1306267"/>
                <a:gd name="connsiteY4-714" fmla="*/ 442384 h 1424419"/>
                <a:gd name="connsiteX5-715" fmla="*/ 1303099 w 1306267"/>
                <a:gd name="connsiteY5-716" fmla="*/ 495558 h 1424419"/>
                <a:gd name="connsiteX6-717" fmla="*/ 1303099 w 1306267"/>
                <a:gd name="connsiteY6-718" fmla="*/ 952393 h 1424419"/>
                <a:gd name="connsiteX7-719" fmla="*/ 1305306 w 1306267"/>
                <a:gd name="connsiteY7-720" fmla="*/ 990115 h 1424419"/>
                <a:gd name="connsiteX8-721" fmla="*/ 1255800 w 1306267"/>
                <a:gd name="connsiteY8-722" fmla="*/ 1142552 h 1424419"/>
                <a:gd name="connsiteX9-723" fmla="*/ 1172881 w 1306267"/>
                <a:gd name="connsiteY9-724" fmla="*/ 1179342 h 1424419"/>
                <a:gd name="connsiteX10-725" fmla="*/ 792288 w 1306267"/>
                <a:gd name="connsiteY10-726" fmla="*/ 1385653 h 1424419"/>
                <a:gd name="connsiteX11-727" fmla="*/ 522686 w 1306267"/>
                <a:gd name="connsiteY11-728" fmla="*/ 1384922 h 1424419"/>
                <a:gd name="connsiteX12-729" fmla="*/ 90241 w 1306267"/>
                <a:gd name="connsiteY12-730" fmla="*/ 1150634 h 1424419"/>
                <a:gd name="connsiteX13-731" fmla="*/ 61328 w 1306267"/>
                <a:gd name="connsiteY13-732" fmla="*/ 1127231 h 1424419"/>
                <a:gd name="connsiteX14-733" fmla="*/ 667 w 1306267"/>
                <a:gd name="connsiteY14-734" fmla="*/ 999105 h 1424419"/>
                <a:gd name="connsiteX15-735" fmla="*/ 0 w 1306267"/>
                <a:gd name="connsiteY15-736" fmla="*/ 972364 h 1424419"/>
                <a:gd name="connsiteX16-737" fmla="*/ 2496 w 1306267"/>
                <a:gd name="connsiteY16-738" fmla="*/ 463106 h 1424419"/>
                <a:gd name="connsiteX17-739" fmla="*/ 2458 w 1306267"/>
                <a:gd name="connsiteY17-740" fmla="*/ 429563 h 1424419"/>
                <a:gd name="connsiteX18-741" fmla="*/ 75248 w 1306267"/>
                <a:gd name="connsiteY18-742" fmla="*/ 303202 h 1424419"/>
                <a:gd name="connsiteX19-743" fmla="*/ 106293 w 1306267"/>
                <a:gd name="connsiteY19-744" fmla="*/ 282597 h 1424419"/>
                <a:gd name="connsiteX20-745" fmla="*/ 541533 w 1306267"/>
                <a:gd name="connsiteY20-746" fmla="*/ 38110 h 1424419"/>
                <a:gd name="connsiteX21-747" fmla="*/ 653528 w 1306267"/>
                <a:gd name="connsiteY21-748" fmla="*/ 0 h 1424419"/>
                <a:gd name="connsiteX0-749" fmla="*/ 653528 w 1306267"/>
                <a:gd name="connsiteY0-750" fmla="*/ 0 h 1424419"/>
                <a:gd name="connsiteX1-751" fmla="*/ 757287 w 1306267"/>
                <a:gd name="connsiteY1-752" fmla="*/ 32444 h 1424419"/>
                <a:gd name="connsiteX2-753" fmla="*/ 1206876 w 1306267"/>
                <a:gd name="connsiteY2-754" fmla="*/ 284945 h 1424419"/>
                <a:gd name="connsiteX3-755" fmla="*/ 1237706 w 1306267"/>
                <a:gd name="connsiteY3-756" fmla="*/ 306775 h 1424419"/>
                <a:gd name="connsiteX4-757" fmla="*/ 1301712 w 1306267"/>
                <a:gd name="connsiteY4-758" fmla="*/ 442384 h 1424419"/>
                <a:gd name="connsiteX5-759" fmla="*/ 1303099 w 1306267"/>
                <a:gd name="connsiteY5-760" fmla="*/ 495558 h 1424419"/>
                <a:gd name="connsiteX6-761" fmla="*/ 1303099 w 1306267"/>
                <a:gd name="connsiteY6-762" fmla="*/ 952393 h 1424419"/>
                <a:gd name="connsiteX7-763" fmla="*/ 1305306 w 1306267"/>
                <a:gd name="connsiteY7-764" fmla="*/ 990115 h 1424419"/>
                <a:gd name="connsiteX8-765" fmla="*/ 1255800 w 1306267"/>
                <a:gd name="connsiteY8-766" fmla="*/ 1142552 h 1424419"/>
                <a:gd name="connsiteX9-767" fmla="*/ 1172881 w 1306267"/>
                <a:gd name="connsiteY9-768" fmla="*/ 1179342 h 1424419"/>
                <a:gd name="connsiteX10-769" fmla="*/ 792288 w 1306267"/>
                <a:gd name="connsiteY10-770" fmla="*/ 1385653 h 1424419"/>
                <a:gd name="connsiteX11-771" fmla="*/ 522686 w 1306267"/>
                <a:gd name="connsiteY11-772" fmla="*/ 1384922 h 1424419"/>
                <a:gd name="connsiteX12-773" fmla="*/ 90241 w 1306267"/>
                <a:gd name="connsiteY12-774" fmla="*/ 1150634 h 1424419"/>
                <a:gd name="connsiteX13-775" fmla="*/ 61328 w 1306267"/>
                <a:gd name="connsiteY13-776" fmla="*/ 1127231 h 1424419"/>
                <a:gd name="connsiteX14-777" fmla="*/ 667 w 1306267"/>
                <a:gd name="connsiteY14-778" fmla="*/ 999105 h 1424419"/>
                <a:gd name="connsiteX15-779" fmla="*/ 0 w 1306267"/>
                <a:gd name="connsiteY15-780" fmla="*/ 972364 h 1424419"/>
                <a:gd name="connsiteX16-781" fmla="*/ 2496 w 1306267"/>
                <a:gd name="connsiteY16-782" fmla="*/ 463106 h 1424419"/>
                <a:gd name="connsiteX17-783" fmla="*/ 2458 w 1306267"/>
                <a:gd name="connsiteY17-784" fmla="*/ 429563 h 1424419"/>
                <a:gd name="connsiteX18-785" fmla="*/ 75248 w 1306267"/>
                <a:gd name="connsiteY18-786" fmla="*/ 303202 h 1424419"/>
                <a:gd name="connsiteX19-787" fmla="*/ 106293 w 1306267"/>
                <a:gd name="connsiteY19-788" fmla="*/ 282597 h 1424419"/>
                <a:gd name="connsiteX20-789" fmla="*/ 541533 w 1306267"/>
                <a:gd name="connsiteY20-790" fmla="*/ 38110 h 1424419"/>
                <a:gd name="connsiteX21-791" fmla="*/ 653528 w 1306267"/>
                <a:gd name="connsiteY21-792" fmla="*/ 0 h 1424419"/>
                <a:gd name="connsiteX0-793" fmla="*/ 653528 w 1306267"/>
                <a:gd name="connsiteY0-794" fmla="*/ 0 h 1424419"/>
                <a:gd name="connsiteX1-795" fmla="*/ 757287 w 1306267"/>
                <a:gd name="connsiteY1-796" fmla="*/ 32444 h 1424419"/>
                <a:gd name="connsiteX2-797" fmla="*/ 1206876 w 1306267"/>
                <a:gd name="connsiteY2-798" fmla="*/ 284945 h 1424419"/>
                <a:gd name="connsiteX3-799" fmla="*/ 1237706 w 1306267"/>
                <a:gd name="connsiteY3-800" fmla="*/ 306775 h 1424419"/>
                <a:gd name="connsiteX4-801" fmla="*/ 1301712 w 1306267"/>
                <a:gd name="connsiteY4-802" fmla="*/ 442384 h 1424419"/>
                <a:gd name="connsiteX5-803" fmla="*/ 1303099 w 1306267"/>
                <a:gd name="connsiteY5-804" fmla="*/ 495558 h 1424419"/>
                <a:gd name="connsiteX6-805" fmla="*/ 1303099 w 1306267"/>
                <a:gd name="connsiteY6-806" fmla="*/ 952393 h 1424419"/>
                <a:gd name="connsiteX7-807" fmla="*/ 1305306 w 1306267"/>
                <a:gd name="connsiteY7-808" fmla="*/ 990115 h 1424419"/>
                <a:gd name="connsiteX8-809" fmla="*/ 1255800 w 1306267"/>
                <a:gd name="connsiteY8-810" fmla="*/ 1142552 h 1424419"/>
                <a:gd name="connsiteX9-811" fmla="*/ 1172881 w 1306267"/>
                <a:gd name="connsiteY9-812" fmla="*/ 1179342 h 1424419"/>
                <a:gd name="connsiteX10-813" fmla="*/ 792288 w 1306267"/>
                <a:gd name="connsiteY10-814" fmla="*/ 1385653 h 1424419"/>
                <a:gd name="connsiteX11-815" fmla="*/ 522686 w 1306267"/>
                <a:gd name="connsiteY11-816" fmla="*/ 1384922 h 1424419"/>
                <a:gd name="connsiteX12-817" fmla="*/ 90241 w 1306267"/>
                <a:gd name="connsiteY12-818" fmla="*/ 1150634 h 1424419"/>
                <a:gd name="connsiteX13-819" fmla="*/ 61328 w 1306267"/>
                <a:gd name="connsiteY13-820" fmla="*/ 1127231 h 1424419"/>
                <a:gd name="connsiteX14-821" fmla="*/ 667 w 1306267"/>
                <a:gd name="connsiteY14-822" fmla="*/ 999105 h 1424419"/>
                <a:gd name="connsiteX15-823" fmla="*/ 0 w 1306267"/>
                <a:gd name="connsiteY15-824" fmla="*/ 972364 h 1424419"/>
                <a:gd name="connsiteX16-825" fmla="*/ 2496 w 1306267"/>
                <a:gd name="connsiteY16-826" fmla="*/ 463106 h 1424419"/>
                <a:gd name="connsiteX17-827" fmla="*/ 2458 w 1306267"/>
                <a:gd name="connsiteY17-828" fmla="*/ 429563 h 1424419"/>
                <a:gd name="connsiteX18-829" fmla="*/ 75248 w 1306267"/>
                <a:gd name="connsiteY18-830" fmla="*/ 303202 h 1424419"/>
                <a:gd name="connsiteX19-831" fmla="*/ 106293 w 1306267"/>
                <a:gd name="connsiteY19-832" fmla="*/ 282597 h 1424419"/>
                <a:gd name="connsiteX20-833" fmla="*/ 541533 w 1306267"/>
                <a:gd name="connsiteY20-834" fmla="*/ 38110 h 1424419"/>
                <a:gd name="connsiteX21-835" fmla="*/ 653528 w 1306267"/>
                <a:gd name="connsiteY21-836" fmla="*/ 0 h 1424419"/>
                <a:gd name="connsiteX0-837" fmla="*/ 653528 w 1306267"/>
                <a:gd name="connsiteY0-838" fmla="*/ 0 h 1424419"/>
                <a:gd name="connsiteX1-839" fmla="*/ 757287 w 1306267"/>
                <a:gd name="connsiteY1-840" fmla="*/ 32444 h 1424419"/>
                <a:gd name="connsiteX2-841" fmla="*/ 1206876 w 1306267"/>
                <a:gd name="connsiteY2-842" fmla="*/ 284945 h 1424419"/>
                <a:gd name="connsiteX3-843" fmla="*/ 1237706 w 1306267"/>
                <a:gd name="connsiteY3-844" fmla="*/ 306775 h 1424419"/>
                <a:gd name="connsiteX4-845" fmla="*/ 1301712 w 1306267"/>
                <a:gd name="connsiteY4-846" fmla="*/ 442384 h 1424419"/>
                <a:gd name="connsiteX5-847" fmla="*/ 1303099 w 1306267"/>
                <a:gd name="connsiteY5-848" fmla="*/ 495558 h 1424419"/>
                <a:gd name="connsiteX6-849" fmla="*/ 1303099 w 1306267"/>
                <a:gd name="connsiteY6-850" fmla="*/ 952393 h 1424419"/>
                <a:gd name="connsiteX7-851" fmla="*/ 1305306 w 1306267"/>
                <a:gd name="connsiteY7-852" fmla="*/ 990115 h 1424419"/>
                <a:gd name="connsiteX8-853" fmla="*/ 1255800 w 1306267"/>
                <a:gd name="connsiteY8-854" fmla="*/ 1142552 h 1424419"/>
                <a:gd name="connsiteX9-855" fmla="*/ 1172881 w 1306267"/>
                <a:gd name="connsiteY9-856" fmla="*/ 1179342 h 1424419"/>
                <a:gd name="connsiteX10-857" fmla="*/ 792288 w 1306267"/>
                <a:gd name="connsiteY10-858" fmla="*/ 1385653 h 1424419"/>
                <a:gd name="connsiteX11-859" fmla="*/ 522686 w 1306267"/>
                <a:gd name="connsiteY11-860" fmla="*/ 1384922 h 1424419"/>
                <a:gd name="connsiteX12-861" fmla="*/ 90241 w 1306267"/>
                <a:gd name="connsiteY12-862" fmla="*/ 1150634 h 1424419"/>
                <a:gd name="connsiteX13-863" fmla="*/ 61328 w 1306267"/>
                <a:gd name="connsiteY13-864" fmla="*/ 1127231 h 1424419"/>
                <a:gd name="connsiteX14-865" fmla="*/ 667 w 1306267"/>
                <a:gd name="connsiteY14-866" fmla="*/ 999105 h 1424419"/>
                <a:gd name="connsiteX15-867" fmla="*/ 0 w 1306267"/>
                <a:gd name="connsiteY15-868" fmla="*/ 972364 h 1424419"/>
                <a:gd name="connsiteX16-869" fmla="*/ 2496 w 1306267"/>
                <a:gd name="connsiteY16-870" fmla="*/ 463106 h 1424419"/>
                <a:gd name="connsiteX17-871" fmla="*/ 2458 w 1306267"/>
                <a:gd name="connsiteY17-872" fmla="*/ 429563 h 1424419"/>
                <a:gd name="connsiteX18-873" fmla="*/ 75248 w 1306267"/>
                <a:gd name="connsiteY18-874" fmla="*/ 303202 h 1424419"/>
                <a:gd name="connsiteX19-875" fmla="*/ 106293 w 1306267"/>
                <a:gd name="connsiteY19-876" fmla="*/ 282597 h 1424419"/>
                <a:gd name="connsiteX20-877" fmla="*/ 541533 w 1306267"/>
                <a:gd name="connsiteY20-878" fmla="*/ 38110 h 1424419"/>
                <a:gd name="connsiteX21-879" fmla="*/ 653528 w 1306267"/>
                <a:gd name="connsiteY21-880" fmla="*/ 0 h 1424419"/>
                <a:gd name="connsiteX0-881" fmla="*/ 653528 w 1306267"/>
                <a:gd name="connsiteY0-882" fmla="*/ 0 h 1424419"/>
                <a:gd name="connsiteX1-883" fmla="*/ 757287 w 1306267"/>
                <a:gd name="connsiteY1-884" fmla="*/ 32444 h 1424419"/>
                <a:gd name="connsiteX2-885" fmla="*/ 1206876 w 1306267"/>
                <a:gd name="connsiteY2-886" fmla="*/ 284945 h 1424419"/>
                <a:gd name="connsiteX3-887" fmla="*/ 1237706 w 1306267"/>
                <a:gd name="connsiteY3-888" fmla="*/ 306775 h 1424419"/>
                <a:gd name="connsiteX4-889" fmla="*/ 1301712 w 1306267"/>
                <a:gd name="connsiteY4-890" fmla="*/ 442384 h 1424419"/>
                <a:gd name="connsiteX5-891" fmla="*/ 1303099 w 1306267"/>
                <a:gd name="connsiteY5-892" fmla="*/ 495558 h 1424419"/>
                <a:gd name="connsiteX6-893" fmla="*/ 1303099 w 1306267"/>
                <a:gd name="connsiteY6-894" fmla="*/ 952393 h 1424419"/>
                <a:gd name="connsiteX7-895" fmla="*/ 1305306 w 1306267"/>
                <a:gd name="connsiteY7-896" fmla="*/ 990115 h 1424419"/>
                <a:gd name="connsiteX8-897" fmla="*/ 1255800 w 1306267"/>
                <a:gd name="connsiteY8-898" fmla="*/ 1142552 h 1424419"/>
                <a:gd name="connsiteX9-899" fmla="*/ 1172881 w 1306267"/>
                <a:gd name="connsiteY9-900" fmla="*/ 1179342 h 1424419"/>
                <a:gd name="connsiteX10-901" fmla="*/ 792288 w 1306267"/>
                <a:gd name="connsiteY10-902" fmla="*/ 1385653 h 1424419"/>
                <a:gd name="connsiteX11-903" fmla="*/ 522686 w 1306267"/>
                <a:gd name="connsiteY11-904" fmla="*/ 1384922 h 1424419"/>
                <a:gd name="connsiteX12-905" fmla="*/ 90241 w 1306267"/>
                <a:gd name="connsiteY12-906" fmla="*/ 1150634 h 1424419"/>
                <a:gd name="connsiteX13-907" fmla="*/ 55672 w 1306267"/>
                <a:gd name="connsiteY13-908" fmla="*/ 1124403 h 1424419"/>
                <a:gd name="connsiteX14-909" fmla="*/ 667 w 1306267"/>
                <a:gd name="connsiteY14-910" fmla="*/ 999105 h 1424419"/>
                <a:gd name="connsiteX15-911" fmla="*/ 0 w 1306267"/>
                <a:gd name="connsiteY15-912" fmla="*/ 972364 h 1424419"/>
                <a:gd name="connsiteX16-913" fmla="*/ 2496 w 1306267"/>
                <a:gd name="connsiteY16-914" fmla="*/ 463106 h 1424419"/>
                <a:gd name="connsiteX17-915" fmla="*/ 2458 w 1306267"/>
                <a:gd name="connsiteY17-916" fmla="*/ 429563 h 1424419"/>
                <a:gd name="connsiteX18-917" fmla="*/ 75248 w 1306267"/>
                <a:gd name="connsiteY18-918" fmla="*/ 303202 h 1424419"/>
                <a:gd name="connsiteX19-919" fmla="*/ 106293 w 1306267"/>
                <a:gd name="connsiteY19-920" fmla="*/ 282597 h 1424419"/>
                <a:gd name="connsiteX20-921" fmla="*/ 541533 w 1306267"/>
                <a:gd name="connsiteY20-922" fmla="*/ 38110 h 1424419"/>
                <a:gd name="connsiteX21-923" fmla="*/ 653528 w 1306267"/>
                <a:gd name="connsiteY21-924" fmla="*/ 0 h 1424419"/>
                <a:gd name="connsiteX0-925" fmla="*/ 653528 w 1306267"/>
                <a:gd name="connsiteY0-926" fmla="*/ 0 h 1424419"/>
                <a:gd name="connsiteX1-927" fmla="*/ 757287 w 1306267"/>
                <a:gd name="connsiteY1-928" fmla="*/ 32444 h 1424419"/>
                <a:gd name="connsiteX2-929" fmla="*/ 1206876 w 1306267"/>
                <a:gd name="connsiteY2-930" fmla="*/ 284945 h 1424419"/>
                <a:gd name="connsiteX3-931" fmla="*/ 1237706 w 1306267"/>
                <a:gd name="connsiteY3-932" fmla="*/ 306775 h 1424419"/>
                <a:gd name="connsiteX4-933" fmla="*/ 1301712 w 1306267"/>
                <a:gd name="connsiteY4-934" fmla="*/ 442384 h 1424419"/>
                <a:gd name="connsiteX5-935" fmla="*/ 1303099 w 1306267"/>
                <a:gd name="connsiteY5-936" fmla="*/ 495558 h 1424419"/>
                <a:gd name="connsiteX6-937" fmla="*/ 1303099 w 1306267"/>
                <a:gd name="connsiteY6-938" fmla="*/ 952393 h 1424419"/>
                <a:gd name="connsiteX7-939" fmla="*/ 1305306 w 1306267"/>
                <a:gd name="connsiteY7-940" fmla="*/ 990115 h 1424419"/>
                <a:gd name="connsiteX8-941" fmla="*/ 1255800 w 1306267"/>
                <a:gd name="connsiteY8-942" fmla="*/ 1142552 h 1424419"/>
                <a:gd name="connsiteX9-943" fmla="*/ 1172881 w 1306267"/>
                <a:gd name="connsiteY9-944" fmla="*/ 1179342 h 1424419"/>
                <a:gd name="connsiteX10-945" fmla="*/ 792288 w 1306267"/>
                <a:gd name="connsiteY10-946" fmla="*/ 1385653 h 1424419"/>
                <a:gd name="connsiteX11-947" fmla="*/ 522686 w 1306267"/>
                <a:gd name="connsiteY11-948" fmla="*/ 1384922 h 1424419"/>
                <a:gd name="connsiteX12-949" fmla="*/ 90241 w 1306267"/>
                <a:gd name="connsiteY12-950" fmla="*/ 1150634 h 1424419"/>
                <a:gd name="connsiteX13-951" fmla="*/ 55672 w 1306267"/>
                <a:gd name="connsiteY13-952" fmla="*/ 1124403 h 1424419"/>
                <a:gd name="connsiteX14-953" fmla="*/ 667 w 1306267"/>
                <a:gd name="connsiteY14-954" fmla="*/ 999105 h 1424419"/>
                <a:gd name="connsiteX15-955" fmla="*/ 0 w 1306267"/>
                <a:gd name="connsiteY15-956" fmla="*/ 972364 h 1424419"/>
                <a:gd name="connsiteX16-957" fmla="*/ 2496 w 1306267"/>
                <a:gd name="connsiteY16-958" fmla="*/ 463106 h 1424419"/>
                <a:gd name="connsiteX17-959" fmla="*/ 2458 w 1306267"/>
                <a:gd name="connsiteY17-960" fmla="*/ 429563 h 1424419"/>
                <a:gd name="connsiteX18-961" fmla="*/ 75248 w 1306267"/>
                <a:gd name="connsiteY18-962" fmla="*/ 303202 h 1424419"/>
                <a:gd name="connsiteX19-963" fmla="*/ 106293 w 1306267"/>
                <a:gd name="connsiteY19-964" fmla="*/ 282597 h 1424419"/>
                <a:gd name="connsiteX20-965" fmla="*/ 541533 w 1306267"/>
                <a:gd name="connsiteY20-966" fmla="*/ 38110 h 1424419"/>
                <a:gd name="connsiteX21-967" fmla="*/ 653528 w 1306267"/>
                <a:gd name="connsiteY21-968" fmla="*/ 0 h 1424419"/>
                <a:gd name="connsiteX0-969" fmla="*/ 653528 w 1306267"/>
                <a:gd name="connsiteY0-970" fmla="*/ 0 h 1424419"/>
                <a:gd name="connsiteX1-971" fmla="*/ 757287 w 1306267"/>
                <a:gd name="connsiteY1-972" fmla="*/ 32444 h 1424419"/>
                <a:gd name="connsiteX2-973" fmla="*/ 1206876 w 1306267"/>
                <a:gd name="connsiteY2-974" fmla="*/ 284945 h 1424419"/>
                <a:gd name="connsiteX3-975" fmla="*/ 1237706 w 1306267"/>
                <a:gd name="connsiteY3-976" fmla="*/ 306775 h 1424419"/>
                <a:gd name="connsiteX4-977" fmla="*/ 1301712 w 1306267"/>
                <a:gd name="connsiteY4-978" fmla="*/ 442384 h 1424419"/>
                <a:gd name="connsiteX5-979" fmla="*/ 1303099 w 1306267"/>
                <a:gd name="connsiteY5-980" fmla="*/ 495558 h 1424419"/>
                <a:gd name="connsiteX6-981" fmla="*/ 1303099 w 1306267"/>
                <a:gd name="connsiteY6-982" fmla="*/ 952393 h 1424419"/>
                <a:gd name="connsiteX7-983" fmla="*/ 1305306 w 1306267"/>
                <a:gd name="connsiteY7-984" fmla="*/ 990115 h 1424419"/>
                <a:gd name="connsiteX8-985" fmla="*/ 1255800 w 1306267"/>
                <a:gd name="connsiteY8-986" fmla="*/ 1142552 h 1424419"/>
                <a:gd name="connsiteX9-987" fmla="*/ 1172881 w 1306267"/>
                <a:gd name="connsiteY9-988" fmla="*/ 1179342 h 1424419"/>
                <a:gd name="connsiteX10-989" fmla="*/ 792288 w 1306267"/>
                <a:gd name="connsiteY10-990" fmla="*/ 1385653 h 1424419"/>
                <a:gd name="connsiteX11-991" fmla="*/ 522686 w 1306267"/>
                <a:gd name="connsiteY11-992" fmla="*/ 1384922 h 1424419"/>
                <a:gd name="connsiteX12-993" fmla="*/ 90241 w 1306267"/>
                <a:gd name="connsiteY12-994" fmla="*/ 1150634 h 1424419"/>
                <a:gd name="connsiteX13-995" fmla="*/ 55672 w 1306267"/>
                <a:gd name="connsiteY13-996" fmla="*/ 1124403 h 1424419"/>
                <a:gd name="connsiteX14-997" fmla="*/ 667 w 1306267"/>
                <a:gd name="connsiteY14-998" fmla="*/ 999105 h 1424419"/>
                <a:gd name="connsiteX15-999" fmla="*/ 0 w 1306267"/>
                <a:gd name="connsiteY15-1000" fmla="*/ 972364 h 1424419"/>
                <a:gd name="connsiteX16-1001" fmla="*/ 2496 w 1306267"/>
                <a:gd name="connsiteY16-1002" fmla="*/ 463106 h 1424419"/>
                <a:gd name="connsiteX17-1003" fmla="*/ 2458 w 1306267"/>
                <a:gd name="connsiteY17-1004" fmla="*/ 429563 h 1424419"/>
                <a:gd name="connsiteX18-1005" fmla="*/ 75248 w 1306267"/>
                <a:gd name="connsiteY18-1006" fmla="*/ 303202 h 1424419"/>
                <a:gd name="connsiteX19-1007" fmla="*/ 106293 w 1306267"/>
                <a:gd name="connsiteY19-1008" fmla="*/ 282597 h 1424419"/>
                <a:gd name="connsiteX20-1009" fmla="*/ 541533 w 1306267"/>
                <a:gd name="connsiteY20-1010" fmla="*/ 38110 h 1424419"/>
                <a:gd name="connsiteX21-1011" fmla="*/ 653528 w 1306267"/>
                <a:gd name="connsiteY21-1012" fmla="*/ 0 h 1424419"/>
                <a:gd name="connsiteX0-1013" fmla="*/ 653528 w 1306267"/>
                <a:gd name="connsiteY0-1014" fmla="*/ 0 h 1424419"/>
                <a:gd name="connsiteX1-1015" fmla="*/ 757287 w 1306267"/>
                <a:gd name="connsiteY1-1016" fmla="*/ 32444 h 1424419"/>
                <a:gd name="connsiteX2-1017" fmla="*/ 1206876 w 1306267"/>
                <a:gd name="connsiteY2-1018" fmla="*/ 284945 h 1424419"/>
                <a:gd name="connsiteX3-1019" fmla="*/ 1237706 w 1306267"/>
                <a:gd name="connsiteY3-1020" fmla="*/ 306775 h 1424419"/>
                <a:gd name="connsiteX4-1021" fmla="*/ 1301712 w 1306267"/>
                <a:gd name="connsiteY4-1022" fmla="*/ 442384 h 1424419"/>
                <a:gd name="connsiteX5-1023" fmla="*/ 1303099 w 1306267"/>
                <a:gd name="connsiteY5-1024" fmla="*/ 495558 h 1424419"/>
                <a:gd name="connsiteX6-1025" fmla="*/ 1303099 w 1306267"/>
                <a:gd name="connsiteY6-1026" fmla="*/ 952393 h 1424419"/>
                <a:gd name="connsiteX7-1027" fmla="*/ 1305306 w 1306267"/>
                <a:gd name="connsiteY7-1028" fmla="*/ 990115 h 1424419"/>
                <a:gd name="connsiteX8-1029" fmla="*/ 1255800 w 1306267"/>
                <a:gd name="connsiteY8-1030" fmla="*/ 1142552 h 1424419"/>
                <a:gd name="connsiteX9-1031" fmla="*/ 1172881 w 1306267"/>
                <a:gd name="connsiteY9-1032" fmla="*/ 1179342 h 1424419"/>
                <a:gd name="connsiteX10-1033" fmla="*/ 792288 w 1306267"/>
                <a:gd name="connsiteY10-1034" fmla="*/ 1385653 h 1424419"/>
                <a:gd name="connsiteX11-1035" fmla="*/ 522686 w 1306267"/>
                <a:gd name="connsiteY11-1036" fmla="*/ 1384922 h 1424419"/>
                <a:gd name="connsiteX12-1037" fmla="*/ 90241 w 1306267"/>
                <a:gd name="connsiteY12-1038" fmla="*/ 1150634 h 1424419"/>
                <a:gd name="connsiteX13-1039" fmla="*/ 55672 w 1306267"/>
                <a:gd name="connsiteY13-1040" fmla="*/ 1124403 h 1424419"/>
                <a:gd name="connsiteX14-1041" fmla="*/ 667 w 1306267"/>
                <a:gd name="connsiteY14-1042" fmla="*/ 999105 h 1424419"/>
                <a:gd name="connsiteX15-1043" fmla="*/ 0 w 1306267"/>
                <a:gd name="connsiteY15-1044" fmla="*/ 972364 h 1424419"/>
                <a:gd name="connsiteX16-1045" fmla="*/ 2496 w 1306267"/>
                <a:gd name="connsiteY16-1046" fmla="*/ 463106 h 1424419"/>
                <a:gd name="connsiteX17-1047" fmla="*/ 2458 w 1306267"/>
                <a:gd name="connsiteY17-1048" fmla="*/ 429563 h 1424419"/>
                <a:gd name="connsiteX18-1049" fmla="*/ 75248 w 1306267"/>
                <a:gd name="connsiteY18-1050" fmla="*/ 303202 h 1424419"/>
                <a:gd name="connsiteX19-1051" fmla="*/ 106293 w 1306267"/>
                <a:gd name="connsiteY19-1052" fmla="*/ 282597 h 1424419"/>
                <a:gd name="connsiteX20-1053" fmla="*/ 541533 w 1306267"/>
                <a:gd name="connsiteY20-1054" fmla="*/ 38110 h 1424419"/>
                <a:gd name="connsiteX21-1055" fmla="*/ 653528 w 1306267"/>
                <a:gd name="connsiteY21-1056" fmla="*/ 0 h 1424419"/>
                <a:gd name="connsiteX0-1057" fmla="*/ 653528 w 1306267"/>
                <a:gd name="connsiteY0-1058" fmla="*/ 0 h 1424419"/>
                <a:gd name="connsiteX1-1059" fmla="*/ 757287 w 1306267"/>
                <a:gd name="connsiteY1-1060" fmla="*/ 32444 h 1424419"/>
                <a:gd name="connsiteX2-1061" fmla="*/ 1206876 w 1306267"/>
                <a:gd name="connsiteY2-1062" fmla="*/ 284945 h 1424419"/>
                <a:gd name="connsiteX3-1063" fmla="*/ 1237706 w 1306267"/>
                <a:gd name="connsiteY3-1064" fmla="*/ 306775 h 1424419"/>
                <a:gd name="connsiteX4-1065" fmla="*/ 1301712 w 1306267"/>
                <a:gd name="connsiteY4-1066" fmla="*/ 442384 h 1424419"/>
                <a:gd name="connsiteX5-1067" fmla="*/ 1303099 w 1306267"/>
                <a:gd name="connsiteY5-1068" fmla="*/ 495558 h 1424419"/>
                <a:gd name="connsiteX6-1069" fmla="*/ 1303099 w 1306267"/>
                <a:gd name="connsiteY6-1070" fmla="*/ 952393 h 1424419"/>
                <a:gd name="connsiteX7-1071" fmla="*/ 1305306 w 1306267"/>
                <a:gd name="connsiteY7-1072" fmla="*/ 990115 h 1424419"/>
                <a:gd name="connsiteX8-1073" fmla="*/ 1255800 w 1306267"/>
                <a:gd name="connsiteY8-1074" fmla="*/ 1142552 h 1424419"/>
                <a:gd name="connsiteX9-1075" fmla="*/ 1172881 w 1306267"/>
                <a:gd name="connsiteY9-1076" fmla="*/ 1179342 h 1424419"/>
                <a:gd name="connsiteX10-1077" fmla="*/ 792288 w 1306267"/>
                <a:gd name="connsiteY10-1078" fmla="*/ 1385653 h 1424419"/>
                <a:gd name="connsiteX11-1079" fmla="*/ 522686 w 1306267"/>
                <a:gd name="connsiteY11-1080" fmla="*/ 1384922 h 1424419"/>
                <a:gd name="connsiteX12-1081" fmla="*/ 90241 w 1306267"/>
                <a:gd name="connsiteY12-1082" fmla="*/ 1150634 h 1424419"/>
                <a:gd name="connsiteX13-1083" fmla="*/ 55672 w 1306267"/>
                <a:gd name="connsiteY13-1084" fmla="*/ 1124403 h 1424419"/>
                <a:gd name="connsiteX14-1085" fmla="*/ 667 w 1306267"/>
                <a:gd name="connsiteY14-1086" fmla="*/ 999105 h 1424419"/>
                <a:gd name="connsiteX15-1087" fmla="*/ 0 w 1306267"/>
                <a:gd name="connsiteY15-1088" fmla="*/ 972364 h 1424419"/>
                <a:gd name="connsiteX16-1089" fmla="*/ 2496 w 1306267"/>
                <a:gd name="connsiteY16-1090" fmla="*/ 463106 h 1424419"/>
                <a:gd name="connsiteX17-1091" fmla="*/ 2458 w 1306267"/>
                <a:gd name="connsiteY17-1092" fmla="*/ 429563 h 1424419"/>
                <a:gd name="connsiteX18-1093" fmla="*/ 75248 w 1306267"/>
                <a:gd name="connsiteY18-1094" fmla="*/ 303202 h 1424419"/>
                <a:gd name="connsiteX19-1095" fmla="*/ 106293 w 1306267"/>
                <a:gd name="connsiteY19-1096" fmla="*/ 282597 h 1424419"/>
                <a:gd name="connsiteX20-1097" fmla="*/ 541533 w 1306267"/>
                <a:gd name="connsiteY20-1098" fmla="*/ 38110 h 1424419"/>
                <a:gd name="connsiteX21-1099" fmla="*/ 653528 w 1306267"/>
                <a:gd name="connsiteY21-1100" fmla="*/ 0 h 1424419"/>
                <a:gd name="connsiteX0-1101" fmla="*/ 653528 w 1306267"/>
                <a:gd name="connsiteY0-1102" fmla="*/ 0 h 1424419"/>
                <a:gd name="connsiteX1-1103" fmla="*/ 757287 w 1306267"/>
                <a:gd name="connsiteY1-1104" fmla="*/ 32444 h 1424419"/>
                <a:gd name="connsiteX2-1105" fmla="*/ 1206876 w 1306267"/>
                <a:gd name="connsiteY2-1106" fmla="*/ 284945 h 1424419"/>
                <a:gd name="connsiteX3-1107" fmla="*/ 1237706 w 1306267"/>
                <a:gd name="connsiteY3-1108" fmla="*/ 306775 h 1424419"/>
                <a:gd name="connsiteX4-1109" fmla="*/ 1301712 w 1306267"/>
                <a:gd name="connsiteY4-1110" fmla="*/ 442384 h 1424419"/>
                <a:gd name="connsiteX5-1111" fmla="*/ 1303099 w 1306267"/>
                <a:gd name="connsiteY5-1112" fmla="*/ 495558 h 1424419"/>
                <a:gd name="connsiteX6-1113" fmla="*/ 1303099 w 1306267"/>
                <a:gd name="connsiteY6-1114" fmla="*/ 952393 h 1424419"/>
                <a:gd name="connsiteX7-1115" fmla="*/ 1305306 w 1306267"/>
                <a:gd name="connsiteY7-1116" fmla="*/ 990115 h 1424419"/>
                <a:gd name="connsiteX8-1117" fmla="*/ 1255800 w 1306267"/>
                <a:gd name="connsiteY8-1118" fmla="*/ 1142552 h 1424419"/>
                <a:gd name="connsiteX9-1119" fmla="*/ 1172881 w 1306267"/>
                <a:gd name="connsiteY9-1120" fmla="*/ 1179342 h 1424419"/>
                <a:gd name="connsiteX10-1121" fmla="*/ 792288 w 1306267"/>
                <a:gd name="connsiteY10-1122" fmla="*/ 1385653 h 1424419"/>
                <a:gd name="connsiteX11-1123" fmla="*/ 522686 w 1306267"/>
                <a:gd name="connsiteY11-1124" fmla="*/ 1384922 h 1424419"/>
                <a:gd name="connsiteX12-1125" fmla="*/ 90241 w 1306267"/>
                <a:gd name="connsiteY12-1126" fmla="*/ 1150634 h 1424419"/>
                <a:gd name="connsiteX13-1127" fmla="*/ 48904 w 1306267"/>
                <a:gd name="connsiteY13-1128" fmla="*/ 1124403 h 1424419"/>
                <a:gd name="connsiteX14-1129" fmla="*/ 667 w 1306267"/>
                <a:gd name="connsiteY14-1130" fmla="*/ 999105 h 1424419"/>
                <a:gd name="connsiteX15-1131" fmla="*/ 0 w 1306267"/>
                <a:gd name="connsiteY15-1132" fmla="*/ 972364 h 1424419"/>
                <a:gd name="connsiteX16-1133" fmla="*/ 2496 w 1306267"/>
                <a:gd name="connsiteY16-1134" fmla="*/ 463106 h 1424419"/>
                <a:gd name="connsiteX17-1135" fmla="*/ 2458 w 1306267"/>
                <a:gd name="connsiteY17-1136" fmla="*/ 429563 h 1424419"/>
                <a:gd name="connsiteX18-1137" fmla="*/ 75248 w 1306267"/>
                <a:gd name="connsiteY18-1138" fmla="*/ 303202 h 1424419"/>
                <a:gd name="connsiteX19-1139" fmla="*/ 106293 w 1306267"/>
                <a:gd name="connsiteY19-1140" fmla="*/ 282597 h 1424419"/>
                <a:gd name="connsiteX20-1141" fmla="*/ 541533 w 1306267"/>
                <a:gd name="connsiteY20-1142" fmla="*/ 38110 h 1424419"/>
                <a:gd name="connsiteX21-1143" fmla="*/ 653528 w 1306267"/>
                <a:gd name="connsiteY21-1144" fmla="*/ 0 h 1424419"/>
                <a:gd name="connsiteX0-1145" fmla="*/ 653528 w 1306267"/>
                <a:gd name="connsiteY0-1146" fmla="*/ 0 h 1424419"/>
                <a:gd name="connsiteX1-1147" fmla="*/ 757287 w 1306267"/>
                <a:gd name="connsiteY1-1148" fmla="*/ 32444 h 1424419"/>
                <a:gd name="connsiteX2-1149" fmla="*/ 1206876 w 1306267"/>
                <a:gd name="connsiteY2-1150" fmla="*/ 284945 h 1424419"/>
                <a:gd name="connsiteX3-1151" fmla="*/ 1237706 w 1306267"/>
                <a:gd name="connsiteY3-1152" fmla="*/ 306775 h 1424419"/>
                <a:gd name="connsiteX4-1153" fmla="*/ 1301712 w 1306267"/>
                <a:gd name="connsiteY4-1154" fmla="*/ 442384 h 1424419"/>
                <a:gd name="connsiteX5-1155" fmla="*/ 1303099 w 1306267"/>
                <a:gd name="connsiteY5-1156" fmla="*/ 495558 h 1424419"/>
                <a:gd name="connsiteX6-1157" fmla="*/ 1303099 w 1306267"/>
                <a:gd name="connsiteY6-1158" fmla="*/ 952393 h 1424419"/>
                <a:gd name="connsiteX7-1159" fmla="*/ 1305306 w 1306267"/>
                <a:gd name="connsiteY7-1160" fmla="*/ 990115 h 1424419"/>
                <a:gd name="connsiteX8-1161" fmla="*/ 1255800 w 1306267"/>
                <a:gd name="connsiteY8-1162" fmla="*/ 1142552 h 1424419"/>
                <a:gd name="connsiteX9-1163" fmla="*/ 1172881 w 1306267"/>
                <a:gd name="connsiteY9-1164" fmla="*/ 1179342 h 1424419"/>
                <a:gd name="connsiteX10-1165" fmla="*/ 792288 w 1306267"/>
                <a:gd name="connsiteY10-1166" fmla="*/ 1385653 h 1424419"/>
                <a:gd name="connsiteX11-1167" fmla="*/ 522686 w 1306267"/>
                <a:gd name="connsiteY11-1168" fmla="*/ 1384922 h 1424419"/>
                <a:gd name="connsiteX12-1169" fmla="*/ 90241 w 1306267"/>
                <a:gd name="connsiteY12-1170" fmla="*/ 1150634 h 1424419"/>
                <a:gd name="connsiteX13-1171" fmla="*/ 48904 w 1306267"/>
                <a:gd name="connsiteY13-1172" fmla="*/ 1124403 h 1424419"/>
                <a:gd name="connsiteX14-1173" fmla="*/ 667 w 1306267"/>
                <a:gd name="connsiteY14-1174" fmla="*/ 999105 h 1424419"/>
                <a:gd name="connsiteX15-1175" fmla="*/ 0 w 1306267"/>
                <a:gd name="connsiteY15-1176" fmla="*/ 972364 h 1424419"/>
                <a:gd name="connsiteX16-1177" fmla="*/ 2496 w 1306267"/>
                <a:gd name="connsiteY16-1178" fmla="*/ 463106 h 1424419"/>
                <a:gd name="connsiteX17-1179" fmla="*/ 2458 w 1306267"/>
                <a:gd name="connsiteY17-1180" fmla="*/ 429563 h 1424419"/>
                <a:gd name="connsiteX18-1181" fmla="*/ 75248 w 1306267"/>
                <a:gd name="connsiteY18-1182" fmla="*/ 303202 h 1424419"/>
                <a:gd name="connsiteX19-1183" fmla="*/ 106293 w 1306267"/>
                <a:gd name="connsiteY19-1184" fmla="*/ 282597 h 1424419"/>
                <a:gd name="connsiteX20-1185" fmla="*/ 541533 w 1306267"/>
                <a:gd name="connsiteY20-1186" fmla="*/ 38110 h 1424419"/>
                <a:gd name="connsiteX21-1187" fmla="*/ 653528 w 1306267"/>
                <a:gd name="connsiteY21-1188" fmla="*/ 0 h 1424419"/>
                <a:gd name="connsiteX0-1189" fmla="*/ 653528 w 1306267"/>
                <a:gd name="connsiteY0-1190" fmla="*/ 0 h 1424419"/>
                <a:gd name="connsiteX1-1191" fmla="*/ 757287 w 1306267"/>
                <a:gd name="connsiteY1-1192" fmla="*/ 32444 h 1424419"/>
                <a:gd name="connsiteX2-1193" fmla="*/ 1206876 w 1306267"/>
                <a:gd name="connsiteY2-1194" fmla="*/ 284945 h 1424419"/>
                <a:gd name="connsiteX3-1195" fmla="*/ 1237706 w 1306267"/>
                <a:gd name="connsiteY3-1196" fmla="*/ 306775 h 1424419"/>
                <a:gd name="connsiteX4-1197" fmla="*/ 1301712 w 1306267"/>
                <a:gd name="connsiteY4-1198" fmla="*/ 442384 h 1424419"/>
                <a:gd name="connsiteX5-1199" fmla="*/ 1303099 w 1306267"/>
                <a:gd name="connsiteY5-1200" fmla="*/ 495558 h 1424419"/>
                <a:gd name="connsiteX6-1201" fmla="*/ 1303099 w 1306267"/>
                <a:gd name="connsiteY6-1202" fmla="*/ 952393 h 1424419"/>
                <a:gd name="connsiteX7-1203" fmla="*/ 1305306 w 1306267"/>
                <a:gd name="connsiteY7-1204" fmla="*/ 990115 h 1424419"/>
                <a:gd name="connsiteX8-1205" fmla="*/ 1255800 w 1306267"/>
                <a:gd name="connsiteY8-1206" fmla="*/ 1142552 h 1424419"/>
                <a:gd name="connsiteX9-1207" fmla="*/ 1172881 w 1306267"/>
                <a:gd name="connsiteY9-1208" fmla="*/ 1179342 h 1424419"/>
                <a:gd name="connsiteX10-1209" fmla="*/ 792288 w 1306267"/>
                <a:gd name="connsiteY10-1210" fmla="*/ 1385653 h 1424419"/>
                <a:gd name="connsiteX11-1211" fmla="*/ 522686 w 1306267"/>
                <a:gd name="connsiteY11-1212" fmla="*/ 1384922 h 1424419"/>
                <a:gd name="connsiteX12-1213" fmla="*/ 90241 w 1306267"/>
                <a:gd name="connsiteY12-1214" fmla="*/ 1150634 h 1424419"/>
                <a:gd name="connsiteX13-1215" fmla="*/ 48904 w 1306267"/>
                <a:gd name="connsiteY13-1216" fmla="*/ 1124403 h 1424419"/>
                <a:gd name="connsiteX14-1217" fmla="*/ 667 w 1306267"/>
                <a:gd name="connsiteY14-1218" fmla="*/ 999105 h 1424419"/>
                <a:gd name="connsiteX15-1219" fmla="*/ 0 w 1306267"/>
                <a:gd name="connsiteY15-1220" fmla="*/ 972364 h 1424419"/>
                <a:gd name="connsiteX16-1221" fmla="*/ 2496 w 1306267"/>
                <a:gd name="connsiteY16-1222" fmla="*/ 463106 h 1424419"/>
                <a:gd name="connsiteX17-1223" fmla="*/ 2458 w 1306267"/>
                <a:gd name="connsiteY17-1224" fmla="*/ 429563 h 1424419"/>
                <a:gd name="connsiteX18-1225" fmla="*/ 75248 w 1306267"/>
                <a:gd name="connsiteY18-1226" fmla="*/ 303202 h 1424419"/>
                <a:gd name="connsiteX19-1227" fmla="*/ 106293 w 1306267"/>
                <a:gd name="connsiteY19-1228" fmla="*/ 282597 h 1424419"/>
                <a:gd name="connsiteX20-1229" fmla="*/ 541533 w 1306267"/>
                <a:gd name="connsiteY20-1230" fmla="*/ 38110 h 1424419"/>
                <a:gd name="connsiteX21-1231" fmla="*/ 653528 w 1306267"/>
                <a:gd name="connsiteY21-1232" fmla="*/ 0 h 1424419"/>
                <a:gd name="connsiteX0-1233" fmla="*/ 653528 w 1306267"/>
                <a:gd name="connsiteY0-1234" fmla="*/ 0 h 1424419"/>
                <a:gd name="connsiteX1-1235" fmla="*/ 757287 w 1306267"/>
                <a:gd name="connsiteY1-1236" fmla="*/ 32444 h 1424419"/>
                <a:gd name="connsiteX2-1237" fmla="*/ 1206876 w 1306267"/>
                <a:gd name="connsiteY2-1238" fmla="*/ 284945 h 1424419"/>
                <a:gd name="connsiteX3-1239" fmla="*/ 1237706 w 1306267"/>
                <a:gd name="connsiteY3-1240" fmla="*/ 306775 h 1424419"/>
                <a:gd name="connsiteX4-1241" fmla="*/ 1301712 w 1306267"/>
                <a:gd name="connsiteY4-1242" fmla="*/ 442384 h 1424419"/>
                <a:gd name="connsiteX5-1243" fmla="*/ 1303099 w 1306267"/>
                <a:gd name="connsiteY5-1244" fmla="*/ 495558 h 1424419"/>
                <a:gd name="connsiteX6-1245" fmla="*/ 1303099 w 1306267"/>
                <a:gd name="connsiteY6-1246" fmla="*/ 952393 h 1424419"/>
                <a:gd name="connsiteX7-1247" fmla="*/ 1305306 w 1306267"/>
                <a:gd name="connsiteY7-1248" fmla="*/ 990115 h 1424419"/>
                <a:gd name="connsiteX8-1249" fmla="*/ 1255800 w 1306267"/>
                <a:gd name="connsiteY8-1250" fmla="*/ 1142552 h 1424419"/>
                <a:gd name="connsiteX9-1251" fmla="*/ 1172881 w 1306267"/>
                <a:gd name="connsiteY9-1252" fmla="*/ 1179342 h 1424419"/>
                <a:gd name="connsiteX10-1253" fmla="*/ 792288 w 1306267"/>
                <a:gd name="connsiteY10-1254" fmla="*/ 1385653 h 1424419"/>
                <a:gd name="connsiteX11-1255" fmla="*/ 522686 w 1306267"/>
                <a:gd name="connsiteY11-1256" fmla="*/ 1384922 h 1424419"/>
                <a:gd name="connsiteX12-1257" fmla="*/ 90241 w 1306267"/>
                <a:gd name="connsiteY12-1258" fmla="*/ 1150634 h 1424419"/>
                <a:gd name="connsiteX13-1259" fmla="*/ 48904 w 1306267"/>
                <a:gd name="connsiteY13-1260" fmla="*/ 1124403 h 1424419"/>
                <a:gd name="connsiteX14-1261" fmla="*/ 667 w 1306267"/>
                <a:gd name="connsiteY14-1262" fmla="*/ 999105 h 1424419"/>
                <a:gd name="connsiteX15-1263" fmla="*/ 0 w 1306267"/>
                <a:gd name="connsiteY15-1264" fmla="*/ 972364 h 1424419"/>
                <a:gd name="connsiteX16-1265" fmla="*/ 2496 w 1306267"/>
                <a:gd name="connsiteY16-1266" fmla="*/ 463106 h 1424419"/>
                <a:gd name="connsiteX17-1267" fmla="*/ 2458 w 1306267"/>
                <a:gd name="connsiteY17-1268" fmla="*/ 429563 h 1424419"/>
                <a:gd name="connsiteX18-1269" fmla="*/ 75248 w 1306267"/>
                <a:gd name="connsiteY18-1270" fmla="*/ 303202 h 1424419"/>
                <a:gd name="connsiteX19-1271" fmla="*/ 106293 w 1306267"/>
                <a:gd name="connsiteY19-1272" fmla="*/ 282597 h 1424419"/>
                <a:gd name="connsiteX20-1273" fmla="*/ 541533 w 1306267"/>
                <a:gd name="connsiteY20-1274" fmla="*/ 38110 h 1424419"/>
                <a:gd name="connsiteX21-1275" fmla="*/ 653528 w 1306267"/>
                <a:gd name="connsiteY21-1276" fmla="*/ 0 h 1424419"/>
                <a:gd name="connsiteX0-1277" fmla="*/ 653528 w 1306267"/>
                <a:gd name="connsiteY0-1278" fmla="*/ 0 h 1424419"/>
                <a:gd name="connsiteX1-1279" fmla="*/ 757287 w 1306267"/>
                <a:gd name="connsiteY1-1280" fmla="*/ 32444 h 1424419"/>
                <a:gd name="connsiteX2-1281" fmla="*/ 1206876 w 1306267"/>
                <a:gd name="connsiteY2-1282" fmla="*/ 284945 h 1424419"/>
                <a:gd name="connsiteX3-1283" fmla="*/ 1237706 w 1306267"/>
                <a:gd name="connsiteY3-1284" fmla="*/ 306775 h 1424419"/>
                <a:gd name="connsiteX4-1285" fmla="*/ 1301712 w 1306267"/>
                <a:gd name="connsiteY4-1286" fmla="*/ 442384 h 1424419"/>
                <a:gd name="connsiteX5-1287" fmla="*/ 1303099 w 1306267"/>
                <a:gd name="connsiteY5-1288" fmla="*/ 495558 h 1424419"/>
                <a:gd name="connsiteX6-1289" fmla="*/ 1303099 w 1306267"/>
                <a:gd name="connsiteY6-1290" fmla="*/ 952393 h 1424419"/>
                <a:gd name="connsiteX7-1291" fmla="*/ 1305306 w 1306267"/>
                <a:gd name="connsiteY7-1292" fmla="*/ 990115 h 1424419"/>
                <a:gd name="connsiteX8-1293" fmla="*/ 1255800 w 1306267"/>
                <a:gd name="connsiteY8-1294" fmla="*/ 1142552 h 1424419"/>
                <a:gd name="connsiteX9-1295" fmla="*/ 1172881 w 1306267"/>
                <a:gd name="connsiteY9-1296" fmla="*/ 1179342 h 1424419"/>
                <a:gd name="connsiteX10-1297" fmla="*/ 792288 w 1306267"/>
                <a:gd name="connsiteY10-1298" fmla="*/ 1385653 h 1424419"/>
                <a:gd name="connsiteX11-1299" fmla="*/ 522686 w 1306267"/>
                <a:gd name="connsiteY11-1300" fmla="*/ 1384922 h 1424419"/>
                <a:gd name="connsiteX12-1301" fmla="*/ 97009 w 1306267"/>
                <a:gd name="connsiteY12-1302" fmla="*/ 1161462 h 1424419"/>
                <a:gd name="connsiteX13-1303" fmla="*/ 48904 w 1306267"/>
                <a:gd name="connsiteY13-1304" fmla="*/ 1124403 h 1424419"/>
                <a:gd name="connsiteX14-1305" fmla="*/ 667 w 1306267"/>
                <a:gd name="connsiteY14-1306" fmla="*/ 999105 h 1424419"/>
                <a:gd name="connsiteX15-1307" fmla="*/ 0 w 1306267"/>
                <a:gd name="connsiteY15-1308" fmla="*/ 972364 h 1424419"/>
                <a:gd name="connsiteX16-1309" fmla="*/ 2496 w 1306267"/>
                <a:gd name="connsiteY16-1310" fmla="*/ 463106 h 1424419"/>
                <a:gd name="connsiteX17-1311" fmla="*/ 2458 w 1306267"/>
                <a:gd name="connsiteY17-1312" fmla="*/ 429563 h 1424419"/>
                <a:gd name="connsiteX18-1313" fmla="*/ 75248 w 1306267"/>
                <a:gd name="connsiteY18-1314" fmla="*/ 303202 h 1424419"/>
                <a:gd name="connsiteX19-1315" fmla="*/ 106293 w 1306267"/>
                <a:gd name="connsiteY19-1316" fmla="*/ 282597 h 1424419"/>
                <a:gd name="connsiteX20-1317" fmla="*/ 541533 w 1306267"/>
                <a:gd name="connsiteY20-1318" fmla="*/ 38110 h 1424419"/>
                <a:gd name="connsiteX21-1319" fmla="*/ 653528 w 1306267"/>
                <a:gd name="connsiteY21-1320" fmla="*/ 0 h 1424419"/>
                <a:gd name="connsiteX0-1321" fmla="*/ 653528 w 1306267"/>
                <a:gd name="connsiteY0-1322" fmla="*/ 0 h 1424419"/>
                <a:gd name="connsiteX1-1323" fmla="*/ 757287 w 1306267"/>
                <a:gd name="connsiteY1-1324" fmla="*/ 32444 h 1424419"/>
                <a:gd name="connsiteX2-1325" fmla="*/ 1206876 w 1306267"/>
                <a:gd name="connsiteY2-1326" fmla="*/ 284945 h 1424419"/>
                <a:gd name="connsiteX3-1327" fmla="*/ 1237706 w 1306267"/>
                <a:gd name="connsiteY3-1328" fmla="*/ 306775 h 1424419"/>
                <a:gd name="connsiteX4-1329" fmla="*/ 1301712 w 1306267"/>
                <a:gd name="connsiteY4-1330" fmla="*/ 442384 h 1424419"/>
                <a:gd name="connsiteX5-1331" fmla="*/ 1303099 w 1306267"/>
                <a:gd name="connsiteY5-1332" fmla="*/ 495558 h 1424419"/>
                <a:gd name="connsiteX6-1333" fmla="*/ 1303099 w 1306267"/>
                <a:gd name="connsiteY6-1334" fmla="*/ 952393 h 1424419"/>
                <a:gd name="connsiteX7-1335" fmla="*/ 1305306 w 1306267"/>
                <a:gd name="connsiteY7-1336" fmla="*/ 990115 h 1424419"/>
                <a:gd name="connsiteX8-1337" fmla="*/ 1255800 w 1306267"/>
                <a:gd name="connsiteY8-1338" fmla="*/ 1142552 h 1424419"/>
                <a:gd name="connsiteX9-1339" fmla="*/ 1172881 w 1306267"/>
                <a:gd name="connsiteY9-1340" fmla="*/ 1179342 h 1424419"/>
                <a:gd name="connsiteX10-1341" fmla="*/ 792288 w 1306267"/>
                <a:gd name="connsiteY10-1342" fmla="*/ 1385653 h 1424419"/>
                <a:gd name="connsiteX11-1343" fmla="*/ 522686 w 1306267"/>
                <a:gd name="connsiteY11-1344" fmla="*/ 1384922 h 1424419"/>
                <a:gd name="connsiteX12-1345" fmla="*/ 97009 w 1306267"/>
                <a:gd name="connsiteY12-1346" fmla="*/ 1161462 h 1424419"/>
                <a:gd name="connsiteX13-1347" fmla="*/ 48904 w 1306267"/>
                <a:gd name="connsiteY13-1348" fmla="*/ 1124403 h 1424419"/>
                <a:gd name="connsiteX14-1349" fmla="*/ 667 w 1306267"/>
                <a:gd name="connsiteY14-1350" fmla="*/ 999105 h 1424419"/>
                <a:gd name="connsiteX15-1351" fmla="*/ 0 w 1306267"/>
                <a:gd name="connsiteY15-1352" fmla="*/ 972364 h 1424419"/>
                <a:gd name="connsiteX16-1353" fmla="*/ 2496 w 1306267"/>
                <a:gd name="connsiteY16-1354" fmla="*/ 463106 h 1424419"/>
                <a:gd name="connsiteX17-1355" fmla="*/ 2458 w 1306267"/>
                <a:gd name="connsiteY17-1356" fmla="*/ 429563 h 1424419"/>
                <a:gd name="connsiteX18-1357" fmla="*/ 75248 w 1306267"/>
                <a:gd name="connsiteY18-1358" fmla="*/ 303202 h 1424419"/>
                <a:gd name="connsiteX19-1359" fmla="*/ 106293 w 1306267"/>
                <a:gd name="connsiteY19-1360" fmla="*/ 282597 h 1424419"/>
                <a:gd name="connsiteX20-1361" fmla="*/ 541533 w 1306267"/>
                <a:gd name="connsiteY20-1362" fmla="*/ 38110 h 1424419"/>
                <a:gd name="connsiteX21-1363" fmla="*/ 653528 w 1306267"/>
                <a:gd name="connsiteY21-1364" fmla="*/ 0 h 1424419"/>
                <a:gd name="connsiteX0-1365" fmla="*/ 653528 w 1306267"/>
                <a:gd name="connsiteY0-1366" fmla="*/ 0 h 1424419"/>
                <a:gd name="connsiteX1-1367" fmla="*/ 757287 w 1306267"/>
                <a:gd name="connsiteY1-1368" fmla="*/ 32444 h 1424419"/>
                <a:gd name="connsiteX2-1369" fmla="*/ 1206876 w 1306267"/>
                <a:gd name="connsiteY2-1370" fmla="*/ 284945 h 1424419"/>
                <a:gd name="connsiteX3-1371" fmla="*/ 1237706 w 1306267"/>
                <a:gd name="connsiteY3-1372" fmla="*/ 306775 h 1424419"/>
                <a:gd name="connsiteX4-1373" fmla="*/ 1301712 w 1306267"/>
                <a:gd name="connsiteY4-1374" fmla="*/ 442384 h 1424419"/>
                <a:gd name="connsiteX5-1375" fmla="*/ 1303099 w 1306267"/>
                <a:gd name="connsiteY5-1376" fmla="*/ 495558 h 1424419"/>
                <a:gd name="connsiteX6-1377" fmla="*/ 1303099 w 1306267"/>
                <a:gd name="connsiteY6-1378" fmla="*/ 952393 h 1424419"/>
                <a:gd name="connsiteX7-1379" fmla="*/ 1305306 w 1306267"/>
                <a:gd name="connsiteY7-1380" fmla="*/ 990115 h 1424419"/>
                <a:gd name="connsiteX8-1381" fmla="*/ 1255800 w 1306267"/>
                <a:gd name="connsiteY8-1382" fmla="*/ 1142552 h 1424419"/>
                <a:gd name="connsiteX9-1383" fmla="*/ 1172881 w 1306267"/>
                <a:gd name="connsiteY9-1384" fmla="*/ 1179342 h 1424419"/>
                <a:gd name="connsiteX10-1385" fmla="*/ 792288 w 1306267"/>
                <a:gd name="connsiteY10-1386" fmla="*/ 1385653 h 1424419"/>
                <a:gd name="connsiteX11-1387" fmla="*/ 522686 w 1306267"/>
                <a:gd name="connsiteY11-1388" fmla="*/ 1384922 h 1424419"/>
                <a:gd name="connsiteX12-1389" fmla="*/ 97009 w 1306267"/>
                <a:gd name="connsiteY12-1390" fmla="*/ 1161462 h 1424419"/>
                <a:gd name="connsiteX13-1391" fmla="*/ 44843 w 1306267"/>
                <a:gd name="connsiteY13-1392" fmla="*/ 1118989 h 1424419"/>
                <a:gd name="connsiteX14-1393" fmla="*/ 667 w 1306267"/>
                <a:gd name="connsiteY14-1394" fmla="*/ 999105 h 1424419"/>
                <a:gd name="connsiteX15-1395" fmla="*/ 0 w 1306267"/>
                <a:gd name="connsiteY15-1396" fmla="*/ 972364 h 1424419"/>
                <a:gd name="connsiteX16-1397" fmla="*/ 2496 w 1306267"/>
                <a:gd name="connsiteY16-1398" fmla="*/ 463106 h 1424419"/>
                <a:gd name="connsiteX17-1399" fmla="*/ 2458 w 1306267"/>
                <a:gd name="connsiteY17-1400" fmla="*/ 429563 h 1424419"/>
                <a:gd name="connsiteX18-1401" fmla="*/ 75248 w 1306267"/>
                <a:gd name="connsiteY18-1402" fmla="*/ 303202 h 1424419"/>
                <a:gd name="connsiteX19-1403" fmla="*/ 106293 w 1306267"/>
                <a:gd name="connsiteY19-1404" fmla="*/ 282597 h 1424419"/>
                <a:gd name="connsiteX20-1405" fmla="*/ 541533 w 1306267"/>
                <a:gd name="connsiteY20-1406" fmla="*/ 38110 h 1424419"/>
                <a:gd name="connsiteX21-1407" fmla="*/ 653528 w 1306267"/>
                <a:gd name="connsiteY21-1408" fmla="*/ 0 h 1424419"/>
                <a:gd name="connsiteX0-1409" fmla="*/ 653528 w 1306267"/>
                <a:gd name="connsiteY0-1410" fmla="*/ 0 h 1424419"/>
                <a:gd name="connsiteX1-1411" fmla="*/ 757287 w 1306267"/>
                <a:gd name="connsiteY1-1412" fmla="*/ 32444 h 1424419"/>
                <a:gd name="connsiteX2-1413" fmla="*/ 1206876 w 1306267"/>
                <a:gd name="connsiteY2-1414" fmla="*/ 284945 h 1424419"/>
                <a:gd name="connsiteX3-1415" fmla="*/ 1237706 w 1306267"/>
                <a:gd name="connsiteY3-1416" fmla="*/ 306775 h 1424419"/>
                <a:gd name="connsiteX4-1417" fmla="*/ 1301712 w 1306267"/>
                <a:gd name="connsiteY4-1418" fmla="*/ 442384 h 1424419"/>
                <a:gd name="connsiteX5-1419" fmla="*/ 1303099 w 1306267"/>
                <a:gd name="connsiteY5-1420" fmla="*/ 495558 h 1424419"/>
                <a:gd name="connsiteX6-1421" fmla="*/ 1303099 w 1306267"/>
                <a:gd name="connsiteY6-1422" fmla="*/ 952393 h 1424419"/>
                <a:gd name="connsiteX7-1423" fmla="*/ 1305306 w 1306267"/>
                <a:gd name="connsiteY7-1424" fmla="*/ 990115 h 1424419"/>
                <a:gd name="connsiteX8-1425" fmla="*/ 1255800 w 1306267"/>
                <a:gd name="connsiteY8-1426" fmla="*/ 1142552 h 1424419"/>
                <a:gd name="connsiteX9-1427" fmla="*/ 1172881 w 1306267"/>
                <a:gd name="connsiteY9-1428" fmla="*/ 1179342 h 1424419"/>
                <a:gd name="connsiteX10-1429" fmla="*/ 792288 w 1306267"/>
                <a:gd name="connsiteY10-1430" fmla="*/ 1385653 h 1424419"/>
                <a:gd name="connsiteX11-1431" fmla="*/ 522686 w 1306267"/>
                <a:gd name="connsiteY11-1432" fmla="*/ 1384922 h 1424419"/>
                <a:gd name="connsiteX12-1433" fmla="*/ 97009 w 1306267"/>
                <a:gd name="connsiteY12-1434" fmla="*/ 1161462 h 1424419"/>
                <a:gd name="connsiteX13-1435" fmla="*/ 44843 w 1306267"/>
                <a:gd name="connsiteY13-1436" fmla="*/ 1118989 h 1424419"/>
                <a:gd name="connsiteX14-1437" fmla="*/ 667 w 1306267"/>
                <a:gd name="connsiteY14-1438" fmla="*/ 999105 h 1424419"/>
                <a:gd name="connsiteX15-1439" fmla="*/ 0 w 1306267"/>
                <a:gd name="connsiteY15-1440" fmla="*/ 972364 h 1424419"/>
                <a:gd name="connsiteX16-1441" fmla="*/ 2496 w 1306267"/>
                <a:gd name="connsiteY16-1442" fmla="*/ 463106 h 1424419"/>
                <a:gd name="connsiteX17-1443" fmla="*/ 2458 w 1306267"/>
                <a:gd name="connsiteY17-1444" fmla="*/ 429563 h 1424419"/>
                <a:gd name="connsiteX18-1445" fmla="*/ 75248 w 1306267"/>
                <a:gd name="connsiteY18-1446" fmla="*/ 303202 h 1424419"/>
                <a:gd name="connsiteX19-1447" fmla="*/ 106293 w 1306267"/>
                <a:gd name="connsiteY19-1448" fmla="*/ 282597 h 1424419"/>
                <a:gd name="connsiteX20-1449" fmla="*/ 541533 w 1306267"/>
                <a:gd name="connsiteY20-1450" fmla="*/ 38110 h 1424419"/>
                <a:gd name="connsiteX21-1451" fmla="*/ 653528 w 1306267"/>
                <a:gd name="connsiteY21-1452" fmla="*/ 0 h 1424419"/>
                <a:gd name="connsiteX0-1453" fmla="*/ 653528 w 1306267"/>
                <a:gd name="connsiteY0-1454" fmla="*/ 0 h 1424419"/>
                <a:gd name="connsiteX1-1455" fmla="*/ 757287 w 1306267"/>
                <a:gd name="connsiteY1-1456" fmla="*/ 32444 h 1424419"/>
                <a:gd name="connsiteX2-1457" fmla="*/ 1206876 w 1306267"/>
                <a:gd name="connsiteY2-1458" fmla="*/ 284945 h 1424419"/>
                <a:gd name="connsiteX3-1459" fmla="*/ 1237706 w 1306267"/>
                <a:gd name="connsiteY3-1460" fmla="*/ 306775 h 1424419"/>
                <a:gd name="connsiteX4-1461" fmla="*/ 1301712 w 1306267"/>
                <a:gd name="connsiteY4-1462" fmla="*/ 442384 h 1424419"/>
                <a:gd name="connsiteX5-1463" fmla="*/ 1303099 w 1306267"/>
                <a:gd name="connsiteY5-1464" fmla="*/ 495558 h 1424419"/>
                <a:gd name="connsiteX6-1465" fmla="*/ 1303099 w 1306267"/>
                <a:gd name="connsiteY6-1466" fmla="*/ 952393 h 1424419"/>
                <a:gd name="connsiteX7-1467" fmla="*/ 1305306 w 1306267"/>
                <a:gd name="connsiteY7-1468" fmla="*/ 990115 h 1424419"/>
                <a:gd name="connsiteX8-1469" fmla="*/ 1255800 w 1306267"/>
                <a:gd name="connsiteY8-1470" fmla="*/ 1142552 h 1424419"/>
                <a:gd name="connsiteX9-1471" fmla="*/ 1172881 w 1306267"/>
                <a:gd name="connsiteY9-1472" fmla="*/ 1179342 h 1424419"/>
                <a:gd name="connsiteX10-1473" fmla="*/ 792288 w 1306267"/>
                <a:gd name="connsiteY10-1474" fmla="*/ 1385653 h 1424419"/>
                <a:gd name="connsiteX11-1475" fmla="*/ 522686 w 1306267"/>
                <a:gd name="connsiteY11-1476" fmla="*/ 1384922 h 1424419"/>
                <a:gd name="connsiteX12-1477" fmla="*/ 97009 w 1306267"/>
                <a:gd name="connsiteY12-1478" fmla="*/ 1161462 h 1424419"/>
                <a:gd name="connsiteX13-1479" fmla="*/ 44843 w 1306267"/>
                <a:gd name="connsiteY13-1480" fmla="*/ 1118989 h 1424419"/>
                <a:gd name="connsiteX14-1481" fmla="*/ 667 w 1306267"/>
                <a:gd name="connsiteY14-1482" fmla="*/ 999105 h 1424419"/>
                <a:gd name="connsiteX15-1483" fmla="*/ 0 w 1306267"/>
                <a:gd name="connsiteY15-1484" fmla="*/ 972364 h 1424419"/>
                <a:gd name="connsiteX16-1485" fmla="*/ 2496 w 1306267"/>
                <a:gd name="connsiteY16-1486" fmla="*/ 463106 h 1424419"/>
                <a:gd name="connsiteX17-1487" fmla="*/ 2458 w 1306267"/>
                <a:gd name="connsiteY17-1488" fmla="*/ 429563 h 1424419"/>
                <a:gd name="connsiteX18-1489" fmla="*/ 75248 w 1306267"/>
                <a:gd name="connsiteY18-1490" fmla="*/ 303202 h 1424419"/>
                <a:gd name="connsiteX19-1491" fmla="*/ 106293 w 1306267"/>
                <a:gd name="connsiteY19-1492" fmla="*/ 282597 h 1424419"/>
                <a:gd name="connsiteX20-1493" fmla="*/ 541533 w 1306267"/>
                <a:gd name="connsiteY20-1494" fmla="*/ 38110 h 1424419"/>
                <a:gd name="connsiteX21-1495" fmla="*/ 653528 w 1306267"/>
                <a:gd name="connsiteY21-1496" fmla="*/ 0 h 1424419"/>
                <a:gd name="connsiteX0-1497" fmla="*/ 653528 w 1306267"/>
                <a:gd name="connsiteY0-1498" fmla="*/ 0 h 1424419"/>
                <a:gd name="connsiteX1-1499" fmla="*/ 757287 w 1306267"/>
                <a:gd name="connsiteY1-1500" fmla="*/ 32444 h 1424419"/>
                <a:gd name="connsiteX2-1501" fmla="*/ 1206876 w 1306267"/>
                <a:gd name="connsiteY2-1502" fmla="*/ 284945 h 1424419"/>
                <a:gd name="connsiteX3-1503" fmla="*/ 1237706 w 1306267"/>
                <a:gd name="connsiteY3-1504" fmla="*/ 306775 h 1424419"/>
                <a:gd name="connsiteX4-1505" fmla="*/ 1301712 w 1306267"/>
                <a:gd name="connsiteY4-1506" fmla="*/ 442384 h 1424419"/>
                <a:gd name="connsiteX5-1507" fmla="*/ 1303099 w 1306267"/>
                <a:gd name="connsiteY5-1508" fmla="*/ 495558 h 1424419"/>
                <a:gd name="connsiteX6-1509" fmla="*/ 1303099 w 1306267"/>
                <a:gd name="connsiteY6-1510" fmla="*/ 952393 h 1424419"/>
                <a:gd name="connsiteX7-1511" fmla="*/ 1305306 w 1306267"/>
                <a:gd name="connsiteY7-1512" fmla="*/ 990115 h 1424419"/>
                <a:gd name="connsiteX8-1513" fmla="*/ 1255800 w 1306267"/>
                <a:gd name="connsiteY8-1514" fmla="*/ 1142552 h 1424419"/>
                <a:gd name="connsiteX9-1515" fmla="*/ 1172881 w 1306267"/>
                <a:gd name="connsiteY9-1516" fmla="*/ 1179342 h 1424419"/>
                <a:gd name="connsiteX10-1517" fmla="*/ 792288 w 1306267"/>
                <a:gd name="connsiteY10-1518" fmla="*/ 1385653 h 1424419"/>
                <a:gd name="connsiteX11-1519" fmla="*/ 522686 w 1306267"/>
                <a:gd name="connsiteY11-1520" fmla="*/ 1384922 h 1424419"/>
                <a:gd name="connsiteX12-1521" fmla="*/ 94302 w 1306267"/>
                <a:gd name="connsiteY12-1522" fmla="*/ 1158755 h 1424419"/>
                <a:gd name="connsiteX13-1523" fmla="*/ 44843 w 1306267"/>
                <a:gd name="connsiteY13-1524" fmla="*/ 1118989 h 1424419"/>
                <a:gd name="connsiteX14-1525" fmla="*/ 667 w 1306267"/>
                <a:gd name="connsiteY14-1526" fmla="*/ 999105 h 1424419"/>
                <a:gd name="connsiteX15-1527" fmla="*/ 0 w 1306267"/>
                <a:gd name="connsiteY15-1528" fmla="*/ 972364 h 1424419"/>
                <a:gd name="connsiteX16-1529" fmla="*/ 2496 w 1306267"/>
                <a:gd name="connsiteY16-1530" fmla="*/ 463106 h 1424419"/>
                <a:gd name="connsiteX17-1531" fmla="*/ 2458 w 1306267"/>
                <a:gd name="connsiteY17-1532" fmla="*/ 429563 h 1424419"/>
                <a:gd name="connsiteX18-1533" fmla="*/ 75248 w 1306267"/>
                <a:gd name="connsiteY18-1534" fmla="*/ 303202 h 1424419"/>
                <a:gd name="connsiteX19-1535" fmla="*/ 106293 w 1306267"/>
                <a:gd name="connsiteY19-1536" fmla="*/ 282597 h 1424419"/>
                <a:gd name="connsiteX20-1537" fmla="*/ 541533 w 1306267"/>
                <a:gd name="connsiteY20-1538" fmla="*/ 38110 h 1424419"/>
                <a:gd name="connsiteX21-1539" fmla="*/ 653528 w 1306267"/>
                <a:gd name="connsiteY21-1540" fmla="*/ 0 h 1424419"/>
                <a:gd name="connsiteX0-1541" fmla="*/ 653528 w 1306267"/>
                <a:gd name="connsiteY0-1542" fmla="*/ 0 h 1424419"/>
                <a:gd name="connsiteX1-1543" fmla="*/ 757287 w 1306267"/>
                <a:gd name="connsiteY1-1544" fmla="*/ 32444 h 1424419"/>
                <a:gd name="connsiteX2-1545" fmla="*/ 1206876 w 1306267"/>
                <a:gd name="connsiteY2-1546" fmla="*/ 284945 h 1424419"/>
                <a:gd name="connsiteX3-1547" fmla="*/ 1237706 w 1306267"/>
                <a:gd name="connsiteY3-1548" fmla="*/ 306775 h 1424419"/>
                <a:gd name="connsiteX4-1549" fmla="*/ 1301712 w 1306267"/>
                <a:gd name="connsiteY4-1550" fmla="*/ 442384 h 1424419"/>
                <a:gd name="connsiteX5-1551" fmla="*/ 1303099 w 1306267"/>
                <a:gd name="connsiteY5-1552" fmla="*/ 495558 h 1424419"/>
                <a:gd name="connsiteX6-1553" fmla="*/ 1303099 w 1306267"/>
                <a:gd name="connsiteY6-1554" fmla="*/ 952393 h 1424419"/>
                <a:gd name="connsiteX7-1555" fmla="*/ 1305306 w 1306267"/>
                <a:gd name="connsiteY7-1556" fmla="*/ 990115 h 1424419"/>
                <a:gd name="connsiteX8-1557" fmla="*/ 1255800 w 1306267"/>
                <a:gd name="connsiteY8-1558" fmla="*/ 1142552 h 1424419"/>
                <a:gd name="connsiteX9-1559" fmla="*/ 1172881 w 1306267"/>
                <a:gd name="connsiteY9-1560" fmla="*/ 1179342 h 1424419"/>
                <a:gd name="connsiteX10-1561" fmla="*/ 792288 w 1306267"/>
                <a:gd name="connsiteY10-1562" fmla="*/ 1385653 h 1424419"/>
                <a:gd name="connsiteX11-1563" fmla="*/ 522686 w 1306267"/>
                <a:gd name="connsiteY11-1564" fmla="*/ 1384922 h 1424419"/>
                <a:gd name="connsiteX12-1565" fmla="*/ 94302 w 1306267"/>
                <a:gd name="connsiteY12-1566" fmla="*/ 1158755 h 1424419"/>
                <a:gd name="connsiteX13-1567" fmla="*/ 39429 w 1306267"/>
                <a:gd name="connsiteY13-1568" fmla="*/ 1117635 h 1424419"/>
                <a:gd name="connsiteX14-1569" fmla="*/ 667 w 1306267"/>
                <a:gd name="connsiteY14-1570" fmla="*/ 999105 h 1424419"/>
                <a:gd name="connsiteX15-1571" fmla="*/ 0 w 1306267"/>
                <a:gd name="connsiteY15-1572" fmla="*/ 972364 h 1424419"/>
                <a:gd name="connsiteX16-1573" fmla="*/ 2496 w 1306267"/>
                <a:gd name="connsiteY16-1574" fmla="*/ 463106 h 1424419"/>
                <a:gd name="connsiteX17-1575" fmla="*/ 2458 w 1306267"/>
                <a:gd name="connsiteY17-1576" fmla="*/ 429563 h 1424419"/>
                <a:gd name="connsiteX18-1577" fmla="*/ 75248 w 1306267"/>
                <a:gd name="connsiteY18-1578" fmla="*/ 303202 h 1424419"/>
                <a:gd name="connsiteX19-1579" fmla="*/ 106293 w 1306267"/>
                <a:gd name="connsiteY19-1580" fmla="*/ 282597 h 1424419"/>
                <a:gd name="connsiteX20-1581" fmla="*/ 541533 w 1306267"/>
                <a:gd name="connsiteY20-1582" fmla="*/ 38110 h 1424419"/>
                <a:gd name="connsiteX21-1583" fmla="*/ 653528 w 1306267"/>
                <a:gd name="connsiteY21-1584" fmla="*/ 0 h 1424419"/>
                <a:gd name="connsiteX0-1585" fmla="*/ 653528 w 1305333"/>
                <a:gd name="connsiteY0-1586" fmla="*/ 0 h 1424419"/>
                <a:gd name="connsiteX1-1587" fmla="*/ 757287 w 1305333"/>
                <a:gd name="connsiteY1-1588" fmla="*/ 32444 h 1424419"/>
                <a:gd name="connsiteX2-1589" fmla="*/ 1206876 w 1305333"/>
                <a:gd name="connsiteY2-1590" fmla="*/ 284945 h 1424419"/>
                <a:gd name="connsiteX3-1591" fmla="*/ 1237706 w 1305333"/>
                <a:gd name="connsiteY3-1592" fmla="*/ 306775 h 1424419"/>
                <a:gd name="connsiteX4-1593" fmla="*/ 1301712 w 1305333"/>
                <a:gd name="connsiteY4-1594" fmla="*/ 442384 h 1424419"/>
                <a:gd name="connsiteX5-1595" fmla="*/ 1303099 w 1305333"/>
                <a:gd name="connsiteY5-1596" fmla="*/ 495558 h 1424419"/>
                <a:gd name="connsiteX6-1597" fmla="*/ 1303099 w 1305333"/>
                <a:gd name="connsiteY6-1598" fmla="*/ 952393 h 1424419"/>
                <a:gd name="connsiteX7-1599" fmla="*/ 1305306 w 1305333"/>
                <a:gd name="connsiteY7-1600" fmla="*/ 990115 h 1424419"/>
                <a:gd name="connsiteX8-1601" fmla="*/ 1227376 w 1305333"/>
                <a:gd name="connsiteY8-1602" fmla="*/ 1152027 h 1424419"/>
                <a:gd name="connsiteX9-1603" fmla="*/ 1172881 w 1305333"/>
                <a:gd name="connsiteY9-1604" fmla="*/ 1179342 h 1424419"/>
                <a:gd name="connsiteX10-1605" fmla="*/ 792288 w 1305333"/>
                <a:gd name="connsiteY10-1606" fmla="*/ 1385653 h 1424419"/>
                <a:gd name="connsiteX11-1607" fmla="*/ 522686 w 1305333"/>
                <a:gd name="connsiteY11-1608" fmla="*/ 1384922 h 1424419"/>
                <a:gd name="connsiteX12-1609" fmla="*/ 94302 w 1305333"/>
                <a:gd name="connsiteY12-1610" fmla="*/ 1158755 h 1424419"/>
                <a:gd name="connsiteX13-1611" fmla="*/ 39429 w 1305333"/>
                <a:gd name="connsiteY13-1612" fmla="*/ 1117635 h 1424419"/>
                <a:gd name="connsiteX14-1613" fmla="*/ 667 w 1305333"/>
                <a:gd name="connsiteY14-1614" fmla="*/ 999105 h 1424419"/>
                <a:gd name="connsiteX15-1615" fmla="*/ 0 w 1305333"/>
                <a:gd name="connsiteY15-1616" fmla="*/ 972364 h 1424419"/>
                <a:gd name="connsiteX16-1617" fmla="*/ 2496 w 1305333"/>
                <a:gd name="connsiteY16-1618" fmla="*/ 463106 h 1424419"/>
                <a:gd name="connsiteX17-1619" fmla="*/ 2458 w 1305333"/>
                <a:gd name="connsiteY17-1620" fmla="*/ 429563 h 1424419"/>
                <a:gd name="connsiteX18-1621" fmla="*/ 75248 w 1305333"/>
                <a:gd name="connsiteY18-1622" fmla="*/ 303202 h 1424419"/>
                <a:gd name="connsiteX19-1623" fmla="*/ 106293 w 1305333"/>
                <a:gd name="connsiteY19-1624" fmla="*/ 282597 h 1424419"/>
                <a:gd name="connsiteX20-1625" fmla="*/ 541533 w 1305333"/>
                <a:gd name="connsiteY20-1626" fmla="*/ 38110 h 1424419"/>
                <a:gd name="connsiteX21-1627" fmla="*/ 653528 w 1305333"/>
                <a:gd name="connsiteY21-1628" fmla="*/ 0 h 1424419"/>
                <a:gd name="connsiteX0-1629" fmla="*/ 653528 w 1305333"/>
                <a:gd name="connsiteY0-1630" fmla="*/ 0 h 1424419"/>
                <a:gd name="connsiteX1-1631" fmla="*/ 757287 w 1305333"/>
                <a:gd name="connsiteY1-1632" fmla="*/ 32444 h 1424419"/>
                <a:gd name="connsiteX2-1633" fmla="*/ 1206876 w 1305333"/>
                <a:gd name="connsiteY2-1634" fmla="*/ 284945 h 1424419"/>
                <a:gd name="connsiteX3-1635" fmla="*/ 1237706 w 1305333"/>
                <a:gd name="connsiteY3-1636" fmla="*/ 306775 h 1424419"/>
                <a:gd name="connsiteX4-1637" fmla="*/ 1301712 w 1305333"/>
                <a:gd name="connsiteY4-1638" fmla="*/ 442384 h 1424419"/>
                <a:gd name="connsiteX5-1639" fmla="*/ 1303099 w 1305333"/>
                <a:gd name="connsiteY5-1640" fmla="*/ 495558 h 1424419"/>
                <a:gd name="connsiteX6-1641" fmla="*/ 1303099 w 1305333"/>
                <a:gd name="connsiteY6-1642" fmla="*/ 952393 h 1424419"/>
                <a:gd name="connsiteX7-1643" fmla="*/ 1302599 w 1305333"/>
                <a:gd name="connsiteY7-1644" fmla="*/ 1003650 h 1424419"/>
                <a:gd name="connsiteX8-1645" fmla="*/ 1227376 w 1305333"/>
                <a:gd name="connsiteY8-1646" fmla="*/ 1152027 h 1424419"/>
                <a:gd name="connsiteX9-1647" fmla="*/ 1172881 w 1305333"/>
                <a:gd name="connsiteY9-1648" fmla="*/ 1179342 h 1424419"/>
                <a:gd name="connsiteX10-1649" fmla="*/ 792288 w 1305333"/>
                <a:gd name="connsiteY10-1650" fmla="*/ 1385653 h 1424419"/>
                <a:gd name="connsiteX11-1651" fmla="*/ 522686 w 1305333"/>
                <a:gd name="connsiteY11-1652" fmla="*/ 1384922 h 1424419"/>
                <a:gd name="connsiteX12-1653" fmla="*/ 94302 w 1305333"/>
                <a:gd name="connsiteY12-1654" fmla="*/ 1158755 h 1424419"/>
                <a:gd name="connsiteX13-1655" fmla="*/ 39429 w 1305333"/>
                <a:gd name="connsiteY13-1656" fmla="*/ 1117635 h 1424419"/>
                <a:gd name="connsiteX14-1657" fmla="*/ 667 w 1305333"/>
                <a:gd name="connsiteY14-1658" fmla="*/ 999105 h 1424419"/>
                <a:gd name="connsiteX15-1659" fmla="*/ 0 w 1305333"/>
                <a:gd name="connsiteY15-1660" fmla="*/ 972364 h 1424419"/>
                <a:gd name="connsiteX16-1661" fmla="*/ 2496 w 1305333"/>
                <a:gd name="connsiteY16-1662" fmla="*/ 463106 h 1424419"/>
                <a:gd name="connsiteX17-1663" fmla="*/ 2458 w 1305333"/>
                <a:gd name="connsiteY17-1664" fmla="*/ 429563 h 1424419"/>
                <a:gd name="connsiteX18-1665" fmla="*/ 75248 w 1305333"/>
                <a:gd name="connsiteY18-1666" fmla="*/ 303202 h 1424419"/>
                <a:gd name="connsiteX19-1667" fmla="*/ 106293 w 1305333"/>
                <a:gd name="connsiteY19-1668" fmla="*/ 282597 h 1424419"/>
                <a:gd name="connsiteX20-1669" fmla="*/ 541533 w 1305333"/>
                <a:gd name="connsiteY20-1670" fmla="*/ 38110 h 1424419"/>
                <a:gd name="connsiteX21-1671" fmla="*/ 653528 w 1305333"/>
                <a:gd name="connsiteY21-1672" fmla="*/ 0 h 1424419"/>
                <a:gd name="connsiteX0-1673" fmla="*/ 653528 w 1305080"/>
                <a:gd name="connsiteY0-1674" fmla="*/ 0 h 1424419"/>
                <a:gd name="connsiteX1-1675" fmla="*/ 757287 w 1305080"/>
                <a:gd name="connsiteY1-1676" fmla="*/ 32444 h 1424419"/>
                <a:gd name="connsiteX2-1677" fmla="*/ 1206876 w 1305080"/>
                <a:gd name="connsiteY2-1678" fmla="*/ 284945 h 1424419"/>
                <a:gd name="connsiteX3-1679" fmla="*/ 1237706 w 1305080"/>
                <a:gd name="connsiteY3-1680" fmla="*/ 306775 h 1424419"/>
                <a:gd name="connsiteX4-1681" fmla="*/ 1301712 w 1305080"/>
                <a:gd name="connsiteY4-1682" fmla="*/ 442384 h 1424419"/>
                <a:gd name="connsiteX5-1683" fmla="*/ 1303099 w 1305080"/>
                <a:gd name="connsiteY5-1684" fmla="*/ 495558 h 1424419"/>
                <a:gd name="connsiteX6-1685" fmla="*/ 1301746 w 1305080"/>
                <a:gd name="connsiteY6-1686" fmla="*/ 953747 h 1424419"/>
                <a:gd name="connsiteX7-1687" fmla="*/ 1302599 w 1305080"/>
                <a:gd name="connsiteY7-1688" fmla="*/ 1003650 h 1424419"/>
                <a:gd name="connsiteX8-1689" fmla="*/ 1227376 w 1305080"/>
                <a:gd name="connsiteY8-1690" fmla="*/ 1152027 h 1424419"/>
                <a:gd name="connsiteX9-1691" fmla="*/ 1172881 w 1305080"/>
                <a:gd name="connsiteY9-1692" fmla="*/ 1179342 h 1424419"/>
                <a:gd name="connsiteX10-1693" fmla="*/ 792288 w 1305080"/>
                <a:gd name="connsiteY10-1694" fmla="*/ 1385653 h 1424419"/>
                <a:gd name="connsiteX11-1695" fmla="*/ 522686 w 1305080"/>
                <a:gd name="connsiteY11-1696" fmla="*/ 1384922 h 1424419"/>
                <a:gd name="connsiteX12-1697" fmla="*/ 94302 w 1305080"/>
                <a:gd name="connsiteY12-1698" fmla="*/ 1158755 h 1424419"/>
                <a:gd name="connsiteX13-1699" fmla="*/ 39429 w 1305080"/>
                <a:gd name="connsiteY13-1700" fmla="*/ 1117635 h 1424419"/>
                <a:gd name="connsiteX14-1701" fmla="*/ 667 w 1305080"/>
                <a:gd name="connsiteY14-1702" fmla="*/ 999105 h 1424419"/>
                <a:gd name="connsiteX15-1703" fmla="*/ 0 w 1305080"/>
                <a:gd name="connsiteY15-1704" fmla="*/ 972364 h 1424419"/>
                <a:gd name="connsiteX16-1705" fmla="*/ 2496 w 1305080"/>
                <a:gd name="connsiteY16-1706" fmla="*/ 463106 h 1424419"/>
                <a:gd name="connsiteX17-1707" fmla="*/ 2458 w 1305080"/>
                <a:gd name="connsiteY17-1708" fmla="*/ 429563 h 1424419"/>
                <a:gd name="connsiteX18-1709" fmla="*/ 75248 w 1305080"/>
                <a:gd name="connsiteY18-1710" fmla="*/ 303202 h 1424419"/>
                <a:gd name="connsiteX19-1711" fmla="*/ 106293 w 1305080"/>
                <a:gd name="connsiteY19-1712" fmla="*/ 282597 h 1424419"/>
                <a:gd name="connsiteX20-1713" fmla="*/ 541533 w 1305080"/>
                <a:gd name="connsiteY20-1714" fmla="*/ 38110 h 1424419"/>
                <a:gd name="connsiteX21-1715" fmla="*/ 653528 w 1305080"/>
                <a:gd name="connsiteY21-1716" fmla="*/ 0 h 1424419"/>
                <a:gd name="connsiteX0-1717" fmla="*/ 653528 w 1305299"/>
                <a:gd name="connsiteY0-1718" fmla="*/ 0 h 1424419"/>
                <a:gd name="connsiteX1-1719" fmla="*/ 757287 w 1305299"/>
                <a:gd name="connsiteY1-1720" fmla="*/ 32444 h 1424419"/>
                <a:gd name="connsiteX2-1721" fmla="*/ 1206876 w 1305299"/>
                <a:gd name="connsiteY2-1722" fmla="*/ 284945 h 1424419"/>
                <a:gd name="connsiteX3-1723" fmla="*/ 1237706 w 1305299"/>
                <a:gd name="connsiteY3-1724" fmla="*/ 306775 h 1424419"/>
                <a:gd name="connsiteX4-1725" fmla="*/ 1301712 w 1305299"/>
                <a:gd name="connsiteY4-1726" fmla="*/ 442384 h 1424419"/>
                <a:gd name="connsiteX5-1727" fmla="*/ 1303099 w 1305299"/>
                <a:gd name="connsiteY5-1728" fmla="*/ 495558 h 1424419"/>
                <a:gd name="connsiteX6-1729" fmla="*/ 1301746 w 1305299"/>
                <a:gd name="connsiteY6-1730" fmla="*/ 953747 h 1424419"/>
                <a:gd name="connsiteX7-1731" fmla="*/ 1302599 w 1305299"/>
                <a:gd name="connsiteY7-1732" fmla="*/ 1003650 h 1424419"/>
                <a:gd name="connsiteX8-1733" fmla="*/ 1227376 w 1305299"/>
                <a:gd name="connsiteY8-1734" fmla="*/ 1152027 h 1424419"/>
                <a:gd name="connsiteX9-1735" fmla="*/ 1172881 w 1305299"/>
                <a:gd name="connsiteY9-1736" fmla="*/ 1179342 h 1424419"/>
                <a:gd name="connsiteX10-1737" fmla="*/ 792288 w 1305299"/>
                <a:gd name="connsiteY10-1738" fmla="*/ 1385653 h 1424419"/>
                <a:gd name="connsiteX11-1739" fmla="*/ 522686 w 1305299"/>
                <a:gd name="connsiteY11-1740" fmla="*/ 1384922 h 1424419"/>
                <a:gd name="connsiteX12-1741" fmla="*/ 94302 w 1305299"/>
                <a:gd name="connsiteY12-1742" fmla="*/ 1158755 h 1424419"/>
                <a:gd name="connsiteX13-1743" fmla="*/ 39429 w 1305299"/>
                <a:gd name="connsiteY13-1744" fmla="*/ 1117635 h 1424419"/>
                <a:gd name="connsiteX14-1745" fmla="*/ 667 w 1305299"/>
                <a:gd name="connsiteY14-1746" fmla="*/ 999105 h 1424419"/>
                <a:gd name="connsiteX15-1747" fmla="*/ 0 w 1305299"/>
                <a:gd name="connsiteY15-1748" fmla="*/ 972364 h 1424419"/>
                <a:gd name="connsiteX16-1749" fmla="*/ 2496 w 1305299"/>
                <a:gd name="connsiteY16-1750" fmla="*/ 463106 h 1424419"/>
                <a:gd name="connsiteX17-1751" fmla="*/ 2458 w 1305299"/>
                <a:gd name="connsiteY17-1752" fmla="*/ 429563 h 1424419"/>
                <a:gd name="connsiteX18-1753" fmla="*/ 75248 w 1305299"/>
                <a:gd name="connsiteY18-1754" fmla="*/ 303202 h 1424419"/>
                <a:gd name="connsiteX19-1755" fmla="*/ 106293 w 1305299"/>
                <a:gd name="connsiteY19-1756" fmla="*/ 282597 h 1424419"/>
                <a:gd name="connsiteX20-1757" fmla="*/ 541533 w 1305299"/>
                <a:gd name="connsiteY20-1758" fmla="*/ 38110 h 1424419"/>
                <a:gd name="connsiteX21-1759" fmla="*/ 653528 w 1305299"/>
                <a:gd name="connsiteY21-1760" fmla="*/ 0 h 1424419"/>
                <a:gd name="connsiteX0-1761" fmla="*/ 653528 w 1306646"/>
                <a:gd name="connsiteY0-1762" fmla="*/ 0 h 1424419"/>
                <a:gd name="connsiteX1-1763" fmla="*/ 757287 w 1306646"/>
                <a:gd name="connsiteY1-1764" fmla="*/ 32444 h 1424419"/>
                <a:gd name="connsiteX2-1765" fmla="*/ 1206876 w 1306646"/>
                <a:gd name="connsiteY2-1766" fmla="*/ 284945 h 1424419"/>
                <a:gd name="connsiteX3-1767" fmla="*/ 1237706 w 1306646"/>
                <a:gd name="connsiteY3-1768" fmla="*/ 306775 h 1424419"/>
                <a:gd name="connsiteX4-1769" fmla="*/ 1301712 w 1306646"/>
                <a:gd name="connsiteY4-1770" fmla="*/ 442384 h 1424419"/>
                <a:gd name="connsiteX5-1771" fmla="*/ 1303099 w 1306646"/>
                <a:gd name="connsiteY5-1772" fmla="*/ 495558 h 1424419"/>
                <a:gd name="connsiteX6-1773" fmla="*/ 1301746 w 1306646"/>
                <a:gd name="connsiteY6-1774" fmla="*/ 953747 h 1424419"/>
                <a:gd name="connsiteX7-1775" fmla="*/ 1302599 w 1306646"/>
                <a:gd name="connsiteY7-1776" fmla="*/ 1003650 h 1424419"/>
                <a:gd name="connsiteX8-1777" fmla="*/ 1227376 w 1306646"/>
                <a:gd name="connsiteY8-1778" fmla="*/ 1152027 h 1424419"/>
                <a:gd name="connsiteX9-1779" fmla="*/ 1172881 w 1306646"/>
                <a:gd name="connsiteY9-1780" fmla="*/ 1179342 h 1424419"/>
                <a:gd name="connsiteX10-1781" fmla="*/ 792288 w 1306646"/>
                <a:gd name="connsiteY10-1782" fmla="*/ 1385653 h 1424419"/>
                <a:gd name="connsiteX11-1783" fmla="*/ 522686 w 1306646"/>
                <a:gd name="connsiteY11-1784" fmla="*/ 1384922 h 1424419"/>
                <a:gd name="connsiteX12-1785" fmla="*/ 94302 w 1306646"/>
                <a:gd name="connsiteY12-1786" fmla="*/ 1158755 h 1424419"/>
                <a:gd name="connsiteX13-1787" fmla="*/ 39429 w 1306646"/>
                <a:gd name="connsiteY13-1788" fmla="*/ 1117635 h 1424419"/>
                <a:gd name="connsiteX14-1789" fmla="*/ 667 w 1306646"/>
                <a:gd name="connsiteY14-1790" fmla="*/ 999105 h 1424419"/>
                <a:gd name="connsiteX15-1791" fmla="*/ 0 w 1306646"/>
                <a:gd name="connsiteY15-1792" fmla="*/ 972364 h 1424419"/>
                <a:gd name="connsiteX16-1793" fmla="*/ 2496 w 1306646"/>
                <a:gd name="connsiteY16-1794" fmla="*/ 463106 h 1424419"/>
                <a:gd name="connsiteX17-1795" fmla="*/ 2458 w 1306646"/>
                <a:gd name="connsiteY17-1796" fmla="*/ 429563 h 1424419"/>
                <a:gd name="connsiteX18-1797" fmla="*/ 75248 w 1306646"/>
                <a:gd name="connsiteY18-1798" fmla="*/ 303202 h 1424419"/>
                <a:gd name="connsiteX19-1799" fmla="*/ 106293 w 1306646"/>
                <a:gd name="connsiteY19-1800" fmla="*/ 282597 h 1424419"/>
                <a:gd name="connsiteX20-1801" fmla="*/ 541533 w 1306646"/>
                <a:gd name="connsiteY20-1802" fmla="*/ 38110 h 1424419"/>
                <a:gd name="connsiteX21-1803" fmla="*/ 653528 w 1306646"/>
                <a:gd name="connsiteY21-1804" fmla="*/ 0 h 1424419"/>
                <a:gd name="connsiteX0-1805" fmla="*/ 653528 w 1305299"/>
                <a:gd name="connsiteY0-1806" fmla="*/ 0 h 1424419"/>
                <a:gd name="connsiteX1-1807" fmla="*/ 757287 w 1305299"/>
                <a:gd name="connsiteY1-1808" fmla="*/ 32444 h 1424419"/>
                <a:gd name="connsiteX2-1809" fmla="*/ 1206876 w 1305299"/>
                <a:gd name="connsiteY2-1810" fmla="*/ 284945 h 1424419"/>
                <a:gd name="connsiteX3-1811" fmla="*/ 1237706 w 1305299"/>
                <a:gd name="connsiteY3-1812" fmla="*/ 306775 h 1424419"/>
                <a:gd name="connsiteX4-1813" fmla="*/ 1301712 w 1305299"/>
                <a:gd name="connsiteY4-1814" fmla="*/ 442384 h 1424419"/>
                <a:gd name="connsiteX5-1815" fmla="*/ 1303099 w 1305299"/>
                <a:gd name="connsiteY5-1816" fmla="*/ 495558 h 1424419"/>
                <a:gd name="connsiteX6-1817" fmla="*/ 1301746 w 1305299"/>
                <a:gd name="connsiteY6-1818" fmla="*/ 953747 h 1424419"/>
                <a:gd name="connsiteX7-1819" fmla="*/ 1302599 w 1305299"/>
                <a:gd name="connsiteY7-1820" fmla="*/ 1003650 h 1424419"/>
                <a:gd name="connsiteX8-1821" fmla="*/ 1227376 w 1305299"/>
                <a:gd name="connsiteY8-1822" fmla="*/ 1152027 h 1424419"/>
                <a:gd name="connsiteX9-1823" fmla="*/ 1172881 w 1305299"/>
                <a:gd name="connsiteY9-1824" fmla="*/ 1179342 h 1424419"/>
                <a:gd name="connsiteX10-1825" fmla="*/ 792288 w 1305299"/>
                <a:gd name="connsiteY10-1826" fmla="*/ 1385653 h 1424419"/>
                <a:gd name="connsiteX11-1827" fmla="*/ 522686 w 1305299"/>
                <a:gd name="connsiteY11-1828" fmla="*/ 1384922 h 1424419"/>
                <a:gd name="connsiteX12-1829" fmla="*/ 94302 w 1305299"/>
                <a:gd name="connsiteY12-1830" fmla="*/ 1158755 h 1424419"/>
                <a:gd name="connsiteX13-1831" fmla="*/ 39429 w 1305299"/>
                <a:gd name="connsiteY13-1832" fmla="*/ 1117635 h 1424419"/>
                <a:gd name="connsiteX14-1833" fmla="*/ 667 w 1305299"/>
                <a:gd name="connsiteY14-1834" fmla="*/ 999105 h 1424419"/>
                <a:gd name="connsiteX15-1835" fmla="*/ 0 w 1305299"/>
                <a:gd name="connsiteY15-1836" fmla="*/ 972364 h 1424419"/>
                <a:gd name="connsiteX16-1837" fmla="*/ 2496 w 1305299"/>
                <a:gd name="connsiteY16-1838" fmla="*/ 463106 h 1424419"/>
                <a:gd name="connsiteX17-1839" fmla="*/ 2458 w 1305299"/>
                <a:gd name="connsiteY17-1840" fmla="*/ 429563 h 1424419"/>
                <a:gd name="connsiteX18-1841" fmla="*/ 75248 w 1305299"/>
                <a:gd name="connsiteY18-1842" fmla="*/ 303202 h 1424419"/>
                <a:gd name="connsiteX19-1843" fmla="*/ 106293 w 1305299"/>
                <a:gd name="connsiteY19-1844" fmla="*/ 282597 h 1424419"/>
                <a:gd name="connsiteX20-1845" fmla="*/ 541533 w 1305299"/>
                <a:gd name="connsiteY20-1846" fmla="*/ 38110 h 1424419"/>
                <a:gd name="connsiteX21-1847" fmla="*/ 653528 w 1305299"/>
                <a:gd name="connsiteY21-1848" fmla="*/ 0 h 1424419"/>
                <a:gd name="connsiteX0-1849" fmla="*/ 653528 w 1304127"/>
                <a:gd name="connsiteY0-1850" fmla="*/ 0 h 1424419"/>
                <a:gd name="connsiteX1-1851" fmla="*/ 757287 w 1304127"/>
                <a:gd name="connsiteY1-1852" fmla="*/ 32444 h 1424419"/>
                <a:gd name="connsiteX2-1853" fmla="*/ 1206876 w 1304127"/>
                <a:gd name="connsiteY2-1854" fmla="*/ 284945 h 1424419"/>
                <a:gd name="connsiteX3-1855" fmla="*/ 1237706 w 1304127"/>
                <a:gd name="connsiteY3-1856" fmla="*/ 306775 h 1424419"/>
                <a:gd name="connsiteX4-1857" fmla="*/ 1301712 w 1304127"/>
                <a:gd name="connsiteY4-1858" fmla="*/ 442384 h 1424419"/>
                <a:gd name="connsiteX5-1859" fmla="*/ 1303099 w 1304127"/>
                <a:gd name="connsiteY5-1860" fmla="*/ 495558 h 1424419"/>
                <a:gd name="connsiteX6-1861" fmla="*/ 1301746 w 1304127"/>
                <a:gd name="connsiteY6-1862" fmla="*/ 953747 h 1424419"/>
                <a:gd name="connsiteX7-1863" fmla="*/ 1302599 w 1304127"/>
                <a:gd name="connsiteY7-1864" fmla="*/ 1003650 h 1424419"/>
                <a:gd name="connsiteX8-1865" fmla="*/ 1227376 w 1304127"/>
                <a:gd name="connsiteY8-1866" fmla="*/ 1152027 h 1424419"/>
                <a:gd name="connsiteX9-1867" fmla="*/ 1172881 w 1304127"/>
                <a:gd name="connsiteY9-1868" fmla="*/ 1179342 h 1424419"/>
                <a:gd name="connsiteX10-1869" fmla="*/ 792288 w 1304127"/>
                <a:gd name="connsiteY10-1870" fmla="*/ 1385653 h 1424419"/>
                <a:gd name="connsiteX11-1871" fmla="*/ 522686 w 1304127"/>
                <a:gd name="connsiteY11-1872" fmla="*/ 1384922 h 1424419"/>
                <a:gd name="connsiteX12-1873" fmla="*/ 94302 w 1304127"/>
                <a:gd name="connsiteY12-1874" fmla="*/ 1158755 h 1424419"/>
                <a:gd name="connsiteX13-1875" fmla="*/ 39429 w 1304127"/>
                <a:gd name="connsiteY13-1876" fmla="*/ 1117635 h 1424419"/>
                <a:gd name="connsiteX14-1877" fmla="*/ 667 w 1304127"/>
                <a:gd name="connsiteY14-1878" fmla="*/ 999105 h 1424419"/>
                <a:gd name="connsiteX15-1879" fmla="*/ 0 w 1304127"/>
                <a:gd name="connsiteY15-1880" fmla="*/ 972364 h 1424419"/>
                <a:gd name="connsiteX16-1881" fmla="*/ 2496 w 1304127"/>
                <a:gd name="connsiteY16-1882" fmla="*/ 463106 h 1424419"/>
                <a:gd name="connsiteX17-1883" fmla="*/ 2458 w 1304127"/>
                <a:gd name="connsiteY17-1884" fmla="*/ 429563 h 1424419"/>
                <a:gd name="connsiteX18-1885" fmla="*/ 75248 w 1304127"/>
                <a:gd name="connsiteY18-1886" fmla="*/ 303202 h 1424419"/>
                <a:gd name="connsiteX19-1887" fmla="*/ 106293 w 1304127"/>
                <a:gd name="connsiteY19-1888" fmla="*/ 282597 h 1424419"/>
                <a:gd name="connsiteX20-1889" fmla="*/ 541533 w 1304127"/>
                <a:gd name="connsiteY20-1890" fmla="*/ 38110 h 1424419"/>
                <a:gd name="connsiteX21-1891" fmla="*/ 653528 w 1304127"/>
                <a:gd name="connsiteY21-1892" fmla="*/ 0 h 1424419"/>
                <a:gd name="connsiteX0-1893" fmla="*/ 653528 w 1306101"/>
                <a:gd name="connsiteY0-1894" fmla="*/ 0 h 1424419"/>
                <a:gd name="connsiteX1-1895" fmla="*/ 757287 w 1306101"/>
                <a:gd name="connsiteY1-1896" fmla="*/ 32444 h 1424419"/>
                <a:gd name="connsiteX2-1897" fmla="*/ 1206876 w 1306101"/>
                <a:gd name="connsiteY2-1898" fmla="*/ 284945 h 1424419"/>
                <a:gd name="connsiteX3-1899" fmla="*/ 1237706 w 1306101"/>
                <a:gd name="connsiteY3-1900" fmla="*/ 306775 h 1424419"/>
                <a:gd name="connsiteX4-1901" fmla="*/ 1305773 w 1306101"/>
                <a:gd name="connsiteY4-1902" fmla="*/ 442384 h 1424419"/>
                <a:gd name="connsiteX5-1903" fmla="*/ 1303099 w 1306101"/>
                <a:gd name="connsiteY5-1904" fmla="*/ 495558 h 1424419"/>
                <a:gd name="connsiteX6-1905" fmla="*/ 1301746 w 1306101"/>
                <a:gd name="connsiteY6-1906" fmla="*/ 953747 h 1424419"/>
                <a:gd name="connsiteX7-1907" fmla="*/ 1302599 w 1306101"/>
                <a:gd name="connsiteY7-1908" fmla="*/ 1003650 h 1424419"/>
                <a:gd name="connsiteX8-1909" fmla="*/ 1227376 w 1306101"/>
                <a:gd name="connsiteY8-1910" fmla="*/ 1152027 h 1424419"/>
                <a:gd name="connsiteX9-1911" fmla="*/ 1172881 w 1306101"/>
                <a:gd name="connsiteY9-1912" fmla="*/ 1179342 h 1424419"/>
                <a:gd name="connsiteX10-1913" fmla="*/ 792288 w 1306101"/>
                <a:gd name="connsiteY10-1914" fmla="*/ 1385653 h 1424419"/>
                <a:gd name="connsiteX11-1915" fmla="*/ 522686 w 1306101"/>
                <a:gd name="connsiteY11-1916" fmla="*/ 1384922 h 1424419"/>
                <a:gd name="connsiteX12-1917" fmla="*/ 94302 w 1306101"/>
                <a:gd name="connsiteY12-1918" fmla="*/ 1158755 h 1424419"/>
                <a:gd name="connsiteX13-1919" fmla="*/ 39429 w 1306101"/>
                <a:gd name="connsiteY13-1920" fmla="*/ 1117635 h 1424419"/>
                <a:gd name="connsiteX14-1921" fmla="*/ 667 w 1306101"/>
                <a:gd name="connsiteY14-1922" fmla="*/ 999105 h 1424419"/>
                <a:gd name="connsiteX15-1923" fmla="*/ 0 w 1306101"/>
                <a:gd name="connsiteY15-1924" fmla="*/ 972364 h 1424419"/>
                <a:gd name="connsiteX16-1925" fmla="*/ 2496 w 1306101"/>
                <a:gd name="connsiteY16-1926" fmla="*/ 463106 h 1424419"/>
                <a:gd name="connsiteX17-1927" fmla="*/ 2458 w 1306101"/>
                <a:gd name="connsiteY17-1928" fmla="*/ 429563 h 1424419"/>
                <a:gd name="connsiteX18-1929" fmla="*/ 75248 w 1306101"/>
                <a:gd name="connsiteY18-1930" fmla="*/ 303202 h 1424419"/>
                <a:gd name="connsiteX19-1931" fmla="*/ 106293 w 1306101"/>
                <a:gd name="connsiteY19-1932" fmla="*/ 282597 h 1424419"/>
                <a:gd name="connsiteX20-1933" fmla="*/ 541533 w 1306101"/>
                <a:gd name="connsiteY20-1934" fmla="*/ 38110 h 1424419"/>
                <a:gd name="connsiteX21-1935" fmla="*/ 653528 w 1306101"/>
                <a:gd name="connsiteY21-1936" fmla="*/ 0 h 1424419"/>
                <a:gd name="connsiteX0-1937" fmla="*/ 653528 w 1304819"/>
                <a:gd name="connsiteY0-1938" fmla="*/ 0 h 1424419"/>
                <a:gd name="connsiteX1-1939" fmla="*/ 757287 w 1304819"/>
                <a:gd name="connsiteY1-1940" fmla="*/ 32444 h 1424419"/>
                <a:gd name="connsiteX2-1941" fmla="*/ 1206876 w 1304819"/>
                <a:gd name="connsiteY2-1942" fmla="*/ 284945 h 1424419"/>
                <a:gd name="connsiteX3-1943" fmla="*/ 1237706 w 1304819"/>
                <a:gd name="connsiteY3-1944" fmla="*/ 306775 h 1424419"/>
                <a:gd name="connsiteX4-1945" fmla="*/ 1304420 w 1304819"/>
                <a:gd name="connsiteY4-1946" fmla="*/ 434263 h 1424419"/>
                <a:gd name="connsiteX5-1947" fmla="*/ 1303099 w 1304819"/>
                <a:gd name="connsiteY5-1948" fmla="*/ 495558 h 1424419"/>
                <a:gd name="connsiteX6-1949" fmla="*/ 1301746 w 1304819"/>
                <a:gd name="connsiteY6-1950" fmla="*/ 953747 h 1424419"/>
                <a:gd name="connsiteX7-1951" fmla="*/ 1302599 w 1304819"/>
                <a:gd name="connsiteY7-1952" fmla="*/ 1003650 h 1424419"/>
                <a:gd name="connsiteX8-1953" fmla="*/ 1227376 w 1304819"/>
                <a:gd name="connsiteY8-1954" fmla="*/ 1152027 h 1424419"/>
                <a:gd name="connsiteX9-1955" fmla="*/ 1172881 w 1304819"/>
                <a:gd name="connsiteY9-1956" fmla="*/ 1179342 h 1424419"/>
                <a:gd name="connsiteX10-1957" fmla="*/ 792288 w 1304819"/>
                <a:gd name="connsiteY10-1958" fmla="*/ 1385653 h 1424419"/>
                <a:gd name="connsiteX11-1959" fmla="*/ 522686 w 1304819"/>
                <a:gd name="connsiteY11-1960" fmla="*/ 1384922 h 1424419"/>
                <a:gd name="connsiteX12-1961" fmla="*/ 94302 w 1304819"/>
                <a:gd name="connsiteY12-1962" fmla="*/ 1158755 h 1424419"/>
                <a:gd name="connsiteX13-1963" fmla="*/ 39429 w 1304819"/>
                <a:gd name="connsiteY13-1964" fmla="*/ 1117635 h 1424419"/>
                <a:gd name="connsiteX14-1965" fmla="*/ 667 w 1304819"/>
                <a:gd name="connsiteY14-1966" fmla="*/ 999105 h 1424419"/>
                <a:gd name="connsiteX15-1967" fmla="*/ 0 w 1304819"/>
                <a:gd name="connsiteY15-1968" fmla="*/ 972364 h 1424419"/>
                <a:gd name="connsiteX16-1969" fmla="*/ 2496 w 1304819"/>
                <a:gd name="connsiteY16-1970" fmla="*/ 463106 h 1424419"/>
                <a:gd name="connsiteX17-1971" fmla="*/ 2458 w 1304819"/>
                <a:gd name="connsiteY17-1972" fmla="*/ 429563 h 1424419"/>
                <a:gd name="connsiteX18-1973" fmla="*/ 75248 w 1304819"/>
                <a:gd name="connsiteY18-1974" fmla="*/ 303202 h 1424419"/>
                <a:gd name="connsiteX19-1975" fmla="*/ 106293 w 1304819"/>
                <a:gd name="connsiteY19-1976" fmla="*/ 282597 h 1424419"/>
                <a:gd name="connsiteX20-1977" fmla="*/ 541533 w 1304819"/>
                <a:gd name="connsiteY20-1978" fmla="*/ 38110 h 1424419"/>
                <a:gd name="connsiteX21-1979" fmla="*/ 653528 w 1304819"/>
                <a:gd name="connsiteY21-1980" fmla="*/ 0 h 1424419"/>
                <a:gd name="connsiteX0-1981" fmla="*/ 653528 w 1306525"/>
                <a:gd name="connsiteY0-1982" fmla="*/ 0 h 1424419"/>
                <a:gd name="connsiteX1-1983" fmla="*/ 757287 w 1306525"/>
                <a:gd name="connsiteY1-1984" fmla="*/ 32444 h 1424419"/>
                <a:gd name="connsiteX2-1985" fmla="*/ 1206876 w 1306525"/>
                <a:gd name="connsiteY2-1986" fmla="*/ 284945 h 1424419"/>
                <a:gd name="connsiteX3-1987" fmla="*/ 1237706 w 1306525"/>
                <a:gd name="connsiteY3-1988" fmla="*/ 306775 h 1424419"/>
                <a:gd name="connsiteX4-1989" fmla="*/ 1304420 w 1306525"/>
                <a:gd name="connsiteY4-1990" fmla="*/ 434263 h 1424419"/>
                <a:gd name="connsiteX5-1991" fmla="*/ 1305806 w 1306525"/>
                <a:gd name="connsiteY5-1992" fmla="*/ 519922 h 1424419"/>
                <a:gd name="connsiteX6-1993" fmla="*/ 1301746 w 1306525"/>
                <a:gd name="connsiteY6-1994" fmla="*/ 953747 h 1424419"/>
                <a:gd name="connsiteX7-1995" fmla="*/ 1302599 w 1306525"/>
                <a:gd name="connsiteY7-1996" fmla="*/ 1003650 h 1424419"/>
                <a:gd name="connsiteX8-1997" fmla="*/ 1227376 w 1306525"/>
                <a:gd name="connsiteY8-1998" fmla="*/ 1152027 h 1424419"/>
                <a:gd name="connsiteX9-1999" fmla="*/ 1172881 w 1306525"/>
                <a:gd name="connsiteY9-2000" fmla="*/ 1179342 h 1424419"/>
                <a:gd name="connsiteX10-2001" fmla="*/ 792288 w 1306525"/>
                <a:gd name="connsiteY10-2002" fmla="*/ 1385653 h 1424419"/>
                <a:gd name="connsiteX11-2003" fmla="*/ 522686 w 1306525"/>
                <a:gd name="connsiteY11-2004" fmla="*/ 1384922 h 1424419"/>
                <a:gd name="connsiteX12-2005" fmla="*/ 94302 w 1306525"/>
                <a:gd name="connsiteY12-2006" fmla="*/ 1158755 h 1424419"/>
                <a:gd name="connsiteX13-2007" fmla="*/ 39429 w 1306525"/>
                <a:gd name="connsiteY13-2008" fmla="*/ 1117635 h 1424419"/>
                <a:gd name="connsiteX14-2009" fmla="*/ 667 w 1306525"/>
                <a:gd name="connsiteY14-2010" fmla="*/ 999105 h 1424419"/>
                <a:gd name="connsiteX15-2011" fmla="*/ 0 w 1306525"/>
                <a:gd name="connsiteY15-2012" fmla="*/ 972364 h 1424419"/>
                <a:gd name="connsiteX16-2013" fmla="*/ 2496 w 1306525"/>
                <a:gd name="connsiteY16-2014" fmla="*/ 463106 h 1424419"/>
                <a:gd name="connsiteX17-2015" fmla="*/ 2458 w 1306525"/>
                <a:gd name="connsiteY17-2016" fmla="*/ 429563 h 1424419"/>
                <a:gd name="connsiteX18-2017" fmla="*/ 75248 w 1306525"/>
                <a:gd name="connsiteY18-2018" fmla="*/ 303202 h 1424419"/>
                <a:gd name="connsiteX19-2019" fmla="*/ 106293 w 1306525"/>
                <a:gd name="connsiteY19-2020" fmla="*/ 282597 h 1424419"/>
                <a:gd name="connsiteX20-2021" fmla="*/ 541533 w 1306525"/>
                <a:gd name="connsiteY20-2022" fmla="*/ 38110 h 1424419"/>
                <a:gd name="connsiteX21-2023" fmla="*/ 653528 w 1306525"/>
                <a:gd name="connsiteY21-2024" fmla="*/ 0 h 1424419"/>
                <a:gd name="connsiteX0-2025" fmla="*/ 653528 w 1305814"/>
                <a:gd name="connsiteY0-2026" fmla="*/ 0 h 1424419"/>
                <a:gd name="connsiteX1-2027" fmla="*/ 757287 w 1305814"/>
                <a:gd name="connsiteY1-2028" fmla="*/ 32444 h 1424419"/>
                <a:gd name="connsiteX2-2029" fmla="*/ 1206876 w 1305814"/>
                <a:gd name="connsiteY2-2030" fmla="*/ 284945 h 1424419"/>
                <a:gd name="connsiteX3-2031" fmla="*/ 1237706 w 1305814"/>
                <a:gd name="connsiteY3-2032" fmla="*/ 306775 h 1424419"/>
                <a:gd name="connsiteX4-2033" fmla="*/ 1304420 w 1305814"/>
                <a:gd name="connsiteY4-2034" fmla="*/ 434263 h 1424419"/>
                <a:gd name="connsiteX5-2035" fmla="*/ 1305806 w 1305814"/>
                <a:gd name="connsiteY5-2036" fmla="*/ 519922 h 1424419"/>
                <a:gd name="connsiteX6-2037" fmla="*/ 1301746 w 1305814"/>
                <a:gd name="connsiteY6-2038" fmla="*/ 953747 h 1424419"/>
                <a:gd name="connsiteX7-2039" fmla="*/ 1302599 w 1305814"/>
                <a:gd name="connsiteY7-2040" fmla="*/ 1003650 h 1424419"/>
                <a:gd name="connsiteX8-2041" fmla="*/ 1227376 w 1305814"/>
                <a:gd name="connsiteY8-2042" fmla="*/ 1152027 h 1424419"/>
                <a:gd name="connsiteX9-2043" fmla="*/ 1172881 w 1305814"/>
                <a:gd name="connsiteY9-2044" fmla="*/ 1179342 h 1424419"/>
                <a:gd name="connsiteX10-2045" fmla="*/ 792288 w 1305814"/>
                <a:gd name="connsiteY10-2046" fmla="*/ 1385653 h 1424419"/>
                <a:gd name="connsiteX11-2047" fmla="*/ 522686 w 1305814"/>
                <a:gd name="connsiteY11-2048" fmla="*/ 1384922 h 1424419"/>
                <a:gd name="connsiteX12-2049" fmla="*/ 94302 w 1305814"/>
                <a:gd name="connsiteY12-2050" fmla="*/ 1158755 h 1424419"/>
                <a:gd name="connsiteX13-2051" fmla="*/ 39429 w 1305814"/>
                <a:gd name="connsiteY13-2052" fmla="*/ 1117635 h 1424419"/>
                <a:gd name="connsiteX14-2053" fmla="*/ 667 w 1305814"/>
                <a:gd name="connsiteY14-2054" fmla="*/ 999105 h 1424419"/>
                <a:gd name="connsiteX15-2055" fmla="*/ 0 w 1305814"/>
                <a:gd name="connsiteY15-2056" fmla="*/ 972364 h 1424419"/>
                <a:gd name="connsiteX16-2057" fmla="*/ 2496 w 1305814"/>
                <a:gd name="connsiteY16-2058" fmla="*/ 463106 h 1424419"/>
                <a:gd name="connsiteX17-2059" fmla="*/ 2458 w 1305814"/>
                <a:gd name="connsiteY17-2060" fmla="*/ 429563 h 1424419"/>
                <a:gd name="connsiteX18-2061" fmla="*/ 75248 w 1305814"/>
                <a:gd name="connsiteY18-2062" fmla="*/ 303202 h 1424419"/>
                <a:gd name="connsiteX19-2063" fmla="*/ 106293 w 1305814"/>
                <a:gd name="connsiteY19-2064" fmla="*/ 282597 h 1424419"/>
                <a:gd name="connsiteX20-2065" fmla="*/ 541533 w 1305814"/>
                <a:gd name="connsiteY20-2066" fmla="*/ 38110 h 1424419"/>
                <a:gd name="connsiteX21-2067" fmla="*/ 653528 w 1305814"/>
                <a:gd name="connsiteY21-2068" fmla="*/ 0 h 1424419"/>
                <a:gd name="connsiteX0-2069" fmla="*/ 653528 w 1305814"/>
                <a:gd name="connsiteY0-2070" fmla="*/ 0 h 1424419"/>
                <a:gd name="connsiteX1-2071" fmla="*/ 757287 w 1305814"/>
                <a:gd name="connsiteY1-2072" fmla="*/ 32444 h 1424419"/>
                <a:gd name="connsiteX2-2073" fmla="*/ 1206876 w 1305814"/>
                <a:gd name="connsiteY2-2074" fmla="*/ 284945 h 1424419"/>
                <a:gd name="connsiteX3-2075" fmla="*/ 1237706 w 1305814"/>
                <a:gd name="connsiteY3-2076" fmla="*/ 306775 h 1424419"/>
                <a:gd name="connsiteX4-2077" fmla="*/ 1304420 w 1305814"/>
                <a:gd name="connsiteY4-2078" fmla="*/ 434263 h 1424419"/>
                <a:gd name="connsiteX5-2079" fmla="*/ 1305806 w 1305814"/>
                <a:gd name="connsiteY5-2080" fmla="*/ 519922 h 1424419"/>
                <a:gd name="connsiteX6-2081" fmla="*/ 1301746 w 1305814"/>
                <a:gd name="connsiteY6-2082" fmla="*/ 953747 h 1424419"/>
                <a:gd name="connsiteX7-2083" fmla="*/ 1302599 w 1305814"/>
                <a:gd name="connsiteY7-2084" fmla="*/ 1003650 h 1424419"/>
                <a:gd name="connsiteX8-2085" fmla="*/ 1227376 w 1305814"/>
                <a:gd name="connsiteY8-2086" fmla="*/ 1152027 h 1424419"/>
                <a:gd name="connsiteX9-2087" fmla="*/ 1172881 w 1305814"/>
                <a:gd name="connsiteY9-2088" fmla="*/ 1179342 h 1424419"/>
                <a:gd name="connsiteX10-2089" fmla="*/ 792288 w 1305814"/>
                <a:gd name="connsiteY10-2090" fmla="*/ 1385653 h 1424419"/>
                <a:gd name="connsiteX11-2091" fmla="*/ 522686 w 1305814"/>
                <a:gd name="connsiteY11-2092" fmla="*/ 1384922 h 1424419"/>
                <a:gd name="connsiteX12-2093" fmla="*/ 94302 w 1305814"/>
                <a:gd name="connsiteY12-2094" fmla="*/ 1158755 h 1424419"/>
                <a:gd name="connsiteX13-2095" fmla="*/ 39429 w 1305814"/>
                <a:gd name="connsiteY13-2096" fmla="*/ 1117635 h 1424419"/>
                <a:gd name="connsiteX14-2097" fmla="*/ 667 w 1305814"/>
                <a:gd name="connsiteY14-2098" fmla="*/ 999105 h 1424419"/>
                <a:gd name="connsiteX15-2099" fmla="*/ 0 w 1305814"/>
                <a:gd name="connsiteY15-2100" fmla="*/ 972364 h 1424419"/>
                <a:gd name="connsiteX16-2101" fmla="*/ 2496 w 1305814"/>
                <a:gd name="connsiteY16-2102" fmla="*/ 463106 h 1424419"/>
                <a:gd name="connsiteX17-2103" fmla="*/ 2458 w 1305814"/>
                <a:gd name="connsiteY17-2104" fmla="*/ 429563 h 1424419"/>
                <a:gd name="connsiteX18-2105" fmla="*/ 75248 w 1305814"/>
                <a:gd name="connsiteY18-2106" fmla="*/ 303202 h 1424419"/>
                <a:gd name="connsiteX19-2107" fmla="*/ 106293 w 1305814"/>
                <a:gd name="connsiteY19-2108" fmla="*/ 282597 h 1424419"/>
                <a:gd name="connsiteX20-2109" fmla="*/ 541533 w 1305814"/>
                <a:gd name="connsiteY20-2110" fmla="*/ 38110 h 1424419"/>
                <a:gd name="connsiteX21-2111" fmla="*/ 653528 w 1305814"/>
                <a:gd name="connsiteY21-2112" fmla="*/ 0 h 1424419"/>
                <a:gd name="connsiteX0-2113" fmla="*/ 653528 w 1305814"/>
                <a:gd name="connsiteY0-2114" fmla="*/ 0 h 1424419"/>
                <a:gd name="connsiteX1-2115" fmla="*/ 757287 w 1305814"/>
                <a:gd name="connsiteY1-2116" fmla="*/ 32444 h 1424419"/>
                <a:gd name="connsiteX2-2117" fmla="*/ 1206876 w 1305814"/>
                <a:gd name="connsiteY2-2118" fmla="*/ 284945 h 1424419"/>
                <a:gd name="connsiteX3-2119" fmla="*/ 1237706 w 1305814"/>
                <a:gd name="connsiteY3-2120" fmla="*/ 306775 h 1424419"/>
                <a:gd name="connsiteX4-2121" fmla="*/ 1304420 w 1305814"/>
                <a:gd name="connsiteY4-2122" fmla="*/ 434263 h 1424419"/>
                <a:gd name="connsiteX5-2123" fmla="*/ 1305806 w 1305814"/>
                <a:gd name="connsiteY5-2124" fmla="*/ 519922 h 1424419"/>
                <a:gd name="connsiteX6-2125" fmla="*/ 1301746 w 1305814"/>
                <a:gd name="connsiteY6-2126" fmla="*/ 953747 h 1424419"/>
                <a:gd name="connsiteX7-2127" fmla="*/ 1302599 w 1305814"/>
                <a:gd name="connsiteY7-2128" fmla="*/ 1003650 h 1424419"/>
                <a:gd name="connsiteX8-2129" fmla="*/ 1227376 w 1305814"/>
                <a:gd name="connsiteY8-2130" fmla="*/ 1152027 h 1424419"/>
                <a:gd name="connsiteX9-2131" fmla="*/ 1174235 w 1305814"/>
                <a:gd name="connsiteY9-2132" fmla="*/ 1184756 h 1424419"/>
                <a:gd name="connsiteX10-2133" fmla="*/ 792288 w 1305814"/>
                <a:gd name="connsiteY10-2134" fmla="*/ 1385653 h 1424419"/>
                <a:gd name="connsiteX11-2135" fmla="*/ 522686 w 1305814"/>
                <a:gd name="connsiteY11-2136" fmla="*/ 1384922 h 1424419"/>
                <a:gd name="connsiteX12-2137" fmla="*/ 94302 w 1305814"/>
                <a:gd name="connsiteY12-2138" fmla="*/ 1158755 h 1424419"/>
                <a:gd name="connsiteX13-2139" fmla="*/ 39429 w 1305814"/>
                <a:gd name="connsiteY13-2140" fmla="*/ 1117635 h 1424419"/>
                <a:gd name="connsiteX14-2141" fmla="*/ 667 w 1305814"/>
                <a:gd name="connsiteY14-2142" fmla="*/ 999105 h 1424419"/>
                <a:gd name="connsiteX15-2143" fmla="*/ 0 w 1305814"/>
                <a:gd name="connsiteY15-2144" fmla="*/ 972364 h 1424419"/>
                <a:gd name="connsiteX16-2145" fmla="*/ 2496 w 1305814"/>
                <a:gd name="connsiteY16-2146" fmla="*/ 463106 h 1424419"/>
                <a:gd name="connsiteX17-2147" fmla="*/ 2458 w 1305814"/>
                <a:gd name="connsiteY17-2148" fmla="*/ 429563 h 1424419"/>
                <a:gd name="connsiteX18-2149" fmla="*/ 75248 w 1305814"/>
                <a:gd name="connsiteY18-2150" fmla="*/ 303202 h 1424419"/>
                <a:gd name="connsiteX19-2151" fmla="*/ 106293 w 1305814"/>
                <a:gd name="connsiteY19-2152" fmla="*/ 282597 h 1424419"/>
                <a:gd name="connsiteX20-2153" fmla="*/ 541533 w 1305814"/>
                <a:gd name="connsiteY20-2154" fmla="*/ 38110 h 1424419"/>
                <a:gd name="connsiteX21-2155" fmla="*/ 653528 w 1305814"/>
                <a:gd name="connsiteY21-2156" fmla="*/ 0 h 1424419"/>
                <a:gd name="connsiteX0-2157" fmla="*/ 653528 w 1305814"/>
                <a:gd name="connsiteY0-2158" fmla="*/ 0 h 1424419"/>
                <a:gd name="connsiteX1-2159" fmla="*/ 757287 w 1305814"/>
                <a:gd name="connsiteY1-2160" fmla="*/ 32444 h 1424419"/>
                <a:gd name="connsiteX2-2161" fmla="*/ 1206876 w 1305814"/>
                <a:gd name="connsiteY2-2162" fmla="*/ 284945 h 1424419"/>
                <a:gd name="connsiteX3-2163" fmla="*/ 1237706 w 1305814"/>
                <a:gd name="connsiteY3-2164" fmla="*/ 306775 h 1424419"/>
                <a:gd name="connsiteX4-2165" fmla="*/ 1304420 w 1305814"/>
                <a:gd name="connsiteY4-2166" fmla="*/ 434263 h 1424419"/>
                <a:gd name="connsiteX5-2167" fmla="*/ 1305806 w 1305814"/>
                <a:gd name="connsiteY5-2168" fmla="*/ 519922 h 1424419"/>
                <a:gd name="connsiteX6-2169" fmla="*/ 1301746 w 1305814"/>
                <a:gd name="connsiteY6-2170" fmla="*/ 953747 h 1424419"/>
                <a:gd name="connsiteX7-2171" fmla="*/ 1302599 w 1305814"/>
                <a:gd name="connsiteY7-2172" fmla="*/ 1003650 h 1424419"/>
                <a:gd name="connsiteX8-2173" fmla="*/ 1227376 w 1305814"/>
                <a:gd name="connsiteY8-2174" fmla="*/ 1152027 h 1424419"/>
                <a:gd name="connsiteX9-2175" fmla="*/ 1174235 w 1305814"/>
                <a:gd name="connsiteY9-2176" fmla="*/ 1184756 h 1424419"/>
                <a:gd name="connsiteX10-2177" fmla="*/ 792288 w 1305814"/>
                <a:gd name="connsiteY10-2178" fmla="*/ 1385653 h 1424419"/>
                <a:gd name="connsiteX11-2179" fmla="*/ 522686 w 1305814"/>
                <a:gd name="connsiteY11-2180" fmla="*/ 1384922 h 1424419"/>
                <a:gd name="connsiteX12-2181" fmla="*/ 94302 w 1305814"/>
                <a:gd name="connsiteY12-2182" fmla="*/ 1158755 h 1424419"/>
                <a:gd name="connsiteX13-2183" fmla="*/ 39429 w 1305814"/>
                <a:gd name="connsiteY13-2184" fmla="*/ 1117635 h 1424419"/>
                <a:gd name="connsiteX14-2185" fmla="*/ 667 w 1305814"/>
                <a:gd name="connsiteY14-2186" fmla="*/ 999105 h 1424419"/>
                <a:gd name="connsiteX15-2187" fmla="*/ 0 w 1305814"/>
                <a:gd name="connsiteY15-2188" fmla="*/ 972364 h 1424419"/>
                <a:gd name="connsiteX16-2189" fmla="*/ 2496 w 1305814"/>
                <a:gd name="connsiteY16-2190" fmla="*/ 463106 h 1424419"/>
                <a:gd name="connsiteX17-2191" fmla="*/ 2458 w 1305814"/>
                <a:gd name="connsiteY17-2192" fmla="*/ 429563 h 1424419"/>
                <a:gd name="connsiteX18-2193" fmla="*/ 75248 w 1305814"/>
                <a:gd name="connsiteY18-2194" fmla="*/ 303202 h 1424419"/>
                <a:gd name="connsiteX19-2195" fmla="*/ 106293 w 1305814"/>
                <a:gd name="connsiteY19-2196" fmla="*/ 282597 h 1424419"/>
                <a:gd name="connsiteX20-2197" fmla="*/ 541533 w 1305814"/>
                <a:gd name="connsiteY20-2198" fmla="*/ 38110 h 1424419"/>
                <a:gd name="connsiteX21-2199" fmla="*/ 653528 w 1305814"/>
                <a:gd name="connsiteY21-2200" fmla="*/ 0 h 1424419"/>
                <a:gd name="connsiteX0-2201" fmla="*/ 653528 w 1305814"/>
                <a:gd name="connsiteY0-2202" fmla="*/ 0 h 1427408"/>
                <a:gd name="connsiteX1-2203" fmla="*/ 757287 w 1305814"/>
                <a:gd name="connsiteY1-2204" fmla="*/ 32444 h 1427408"/>
                <a:gd name="connsiteX2-2205" fmla="*/ 1206876 w 1305814"/>
                <a:gd name="connsiteY2-2206" fmla="*/ 284945 h 1427408"/>
                <a:gd name="connsiteX3-2207" fmla="*/ 1237706 w 1305814"/>
                <a:gd name="connsiteY3-2208" fmla="*/ 306775 h 1427408"/>
                <a:gd name="connsiteX4-2209" fmla="*/ 1304420 w 1305814"/>
                <a:gd name="connsiteY4-2210" fmla="*/ 434263 h 1427408"/>
                <a:gd name="connsiteX5-2211" fmla="*/ 1305806 w 1305814"/>
                <a:gd name="connsiteY5-2212" fmla="*/ 519922 h 1427408"/>
                <a:gd name="connsiteX6-2213" fmla="*/ 1301746 w 1305814"/>
                <a:gd name="connsiteY6-2214" fmla="*/ 953747 h 1427408"/>
                <a:gd name="connsiteX7-2215" fmla="*/ 1302599 w 1305814"/>
                <a:gd name="connsiteY7-2216" fmla="*/ 1003650 h 1427408"/>
                <a:gd name="connsiteX8-2217" fmla="*/ 1227376 w 1305814"/>
                <a:gd name="connsiteY8-2218" fmla="*/ 1152027 h 1427408"/>
                <a:gd name="connsiteX9-2219" fmla="*/ 1174235 w 1305814"/>
                <a:gd name="connsiteY9-2220" fmla="*/ 1184756 h 1427408"/>
                <a:gd name="connsiteX10-2221" fmla="*/ 792288 w 1305814"/>
                <a:gd name="connsiteY10-2222" fmla="*/ 1385653 h 1427408"/>
                <a:gd name="connsiteX11-2223" fmla="*/ 517719 w 1305814"/>
                <a:gd name="connsiteY11-2224" fmla="*/ 1389889 h 1427408"/>
                <a:gd name="connsiteX12-2225" fmla="*/ 94302 w 1305814"/>
                <a:gd name="connsiteY12-2226" fmla="*/ 1158755 h 1427408"/>
                <a:gd name="connsiteX13-2227" fmla="*/ 39429 w 1305814"/>
                <a:gd name="connsiteY13-2228" fmla="*/ 1117635 h 1427408"/>
                <a:gd name="connsiteX14-2229" fmla="*/ 667 w 1305814"/>
                <a:gd name="connsiteY14-2230" fmla="*/ 999105 h 1427408"/>
                <a:gd name="connsiteX15-2231" fmla="*/ 0 w 1305814"/>
                <a:gd name="connsiteY15-2232" fmla="*/ 972364 h 1427408"/>
                <a:gd name="connsiteX16-2233" fmla="*/ 2496 w 1305814"/>
                <a:gd name="connsiteY16-2234" fmla="*/ 463106 h 1427408"/>
                <a:gd name="connsiteX17-2235" fmla="*/ 2458 w 1305814"/>
                <a:gd name="connsiteY17-2236" fmla="*/ 429563 h 1427408"/>
                <a:gd name="connsiteX18-2237" fmla="*/ 75248 w 1305814"/>
                <a:gd name="connsiteY18-2238" fmla="*/ 303202 h 1427408"/>
                <a:gd name="connsiteX19-2239" fmla="*/ 106293 w 1305814"/>
                <a:gd name="connsiteY19-2240" fmla="*/ 282597 h 1427408"/>
                <a:gd name="connsiteX20-2241" fmla="*/ 541533 w 1305814"/>
                <a:gd name="connsiteY20-2242" fmla="*/ 38110 h 1427408"/>
                <a:gd name="connsiteX21-2243" fmla="*/ 653528 w 1305814"/>
                <a:gd name="connsiteY21-2244" fmla="*/ 0 h 1427408"/>
                <a:gd name="connsiteX0-2245" fmla="*/ 653528 w 1305814"/>
                <a:gd name="connsiteY0-2246" fmla="*/ 0 h 1427408"/>
                <a:gd name="connsiteX1-2247" fmla="*/ 757287 w 1305814"/>
                <a:gd name="connsiteY1-2248" fmla="*/ 32444 h 1427408"/>
                <a:gd name="connsiteX2-2249" fmla="*/ 1206876 w 1305814"/>
                <a:gd name="connsiteY2-2250" fmla="*/ 284945 h 1427408"/>
                <a:gd name="connsiteX3-2251" fmla="*/ 1237706 w 1305814"/>
                <a:gd name="connsiteY3-2252" fmla="*/ 306775 h 1427408"/>
                <a:gd name="connsiteX4-2253" fmla="*/ 1304420 w 1305814"/>
                <a:gd name="connsiteY4-2254" fmla="*/ 434263 h 1427408"/>
                <a:gd name="connsiteX5-2255" fmla="*/ 1305806 w 1305814"/>
                <a:gd name="connsiteY5-2256" fmla="*/ 519922 h 1427408"/>
                <a:gd name="connsiteX6-2257" fmla="*/ 1301746 w 1305814"/>
                <a:gd name="connsiteY6-2258" fmla="*/ 953747 h 1427408"/>
                <a:gd name="connsiteX7-2259" fmla="*/ 1302599 w 1305814"/>
                <a:gd name="connsiteY7-2260" fmla="*/ 1003650 h 1427408"/>
                <a:gd name="connsiteX8-2261" fmla="*/ 1227376 w 1305814"/>
                <a:gd name="connsiteY8-2262" fmla="*/ 1152027 h 1427408"/>
                <a:gd name="connsiteX9-2263" fmla="*/ 1174235 w 1305814"/>
                <a:gd name="connsiteY9-2264" fmla="*/ 1184756 h 1427408"/>
                <a:gd name="connsiteX10-2265" fmla="*/ 792288 w 1305814"/>
                <a:gd name="connsiteY10-2266" fmla="*/ 1385653 h 1427408"/>
                <a:gd name="connsiteX11-2267" fmla="*/ 517719 w 1305814"/>
                <a:gd name="connsiteY11-2268" fmla="*/ 1389889 h 1427408"/>
                <a:gd name="connsiteX12-2269" fmla="*/ 94302 w 1305814"/>
                <a:gd name="connsiteY12-2270" fmla="*/ 1158755 h 1427408"/>
                <a:gd name="connsiteX13-2271" fmla="*/ 39429 w 1305814"/>
                <a:gd name="connsiteY13-2272" fmla="*/ 1117635 h 1427408"/>
                <a:gd name="connsiteX14-2273" fmla="*/ 667 w 1305814"/>
                <a:gd name="connsiteY14-2274" fmla="*/ 999105 h 1427408"/>
                <a:gd name="connsiteX15-2275" fmla="*/ 0 w 1305814"/>
                <a:gd name="connsiteY15-2276" fmla="*/ 972364 h 1427408"/>
                <a:gd name="connsiteX16-2277" fmla="*/ 2496 w 1305814"/>
                <a:gd name="connsiteY16-2278" fmla="*/ 463106 h 1427408"/>
                <a:gd name="connsiteX17-2279" fmla="*/ 2458 w 1305814"/>
                <a:gd name="connsiteY17-2280" fmla="*/ 429563 h 1427408"/>
                <a:gd name="connsiteX18-2281" fmla="*/ 75248 w 1305814"/>
                <a:gd name="connsiteY18-2282" fmla="*/ 303202 h 1427408"/>
                <a:gd name="connsiteX19-2283" fmla="*/ 106293 w 1305814"/>
                <a:gd name="connsiteY19-2284" fmla="*/ 282597 h 1427408"/>
                <a:gd name="connsiteX20-2285" fmla="*/ 541533 w 1305814"/>
                <a:gd name="connsiteY20-2286" fmla="*/ 38110 h 1427408"/>
                <a:gd name="connsiteX21-2287" fmla="*/ 653528 w 1305814"/>
                <a:gd name="connsiteY21-2288" fmla="*/ 0 h 1427408"/>
                <a:gd name="connsiteX0-2289" fmla="*/ 653528 w 1305814"/>
                <a:gd name="connsiteY0-2290" fmla="*/ 0 h 1421591"/>
                <a:gd name="connsiteX1-2291" fmla="*/ 757287 w 1305814"/>
                <a:gd name="connsiteY1-2292" fmla="*/ 32444 h 1421591"/>
                <a:gd name="connsiteX2-2293" fmla="*/ 1206876 w 1305814"/>
                <a:gd name="connsiteY2-2294" fmla="*/ 284945 h 1421591"/>
                <a:gd name="connsiteX3-2295" fmla="*/ 1237706 w 1305814"/>
                <a:gd name="connsiteY3-2296" fmla="*/ 306775 h 1421591"/>
                <a:gd name="connsiteX4-2297" fmla="*/ 1304420 w 1305814"/>
                <a:gd name="connsiteY4-2298" fmla="*/ 434263 h 1421591"/>
                <a:gd name="connsiteX5-2299" fmla="*/ 1305806 w 1305814"/>
                <a:gd name="connsiteY5-2300" fmla="*/ 519922 h 1421591"/>
                <a:gd name="connsiteX6-2301" fmla="*/ 1301746 w 1305814"/>
                <a:gd name="connsiteY6-2302" fmla="*/ 953747 h 1421591"/>
                <a:gd name="connsiteX7-2303" fmla="*/ 1302599 w 1305814"/>
                <a:gd name="connsiteY7-2304" fmla="*/ 1003650 h 1421591"/>
                <a:gd name="connsiteX8-2305" fmla="*/ 1227376 w 1305814"/>
                <a:gd name="connsiteY8-2306" fmla="*/ 1152027 h 1421591"/>
                <a:gd name="connsiteX9-2307" fmla="*/ 1174235 w 1305814"/>
                <a:gd name="connsiteY9-2308" fmla="*/ 1184756 h 1421591"/>
                <a:gd name="connsiteX10-2309" fmla="*/ 792288 w 1305814"/>
                <a:gd name="connsiteY10-2310" fmla="*/ 1385653 h 1421591"/>
                <a:gd name="connsiteX11-2311" fmla="*/ 502818 w 1305814"/>
                <a:gd name="connsiteY11-2312" fmla="*/ 1379955 h 1421591"/>
                <a:gd name="connsiteX12-2313" fmla="*/ 94302 w 1305814"/>
                <a:gd name="connsiteY12-2314" fmla="*/ 1158755 h 1421591"/>
                <a:gd name="connsiteX13-2315" fmla="*/ 39429 w 1305814"/>
                <a:gd name="connsiteY13-2316" fmla="*/ 1117635 h 1421591"/>
                <a:gd name="connsiteX14-2317" fmla="*/ 667 w 1305814"/>
                <a:gd name="connsiteY14-2318" fmla="*/ 999105 h 1421591"/>
                <a:gd name="connsiteX15-2319" fmla="*/ 0 w 1305814"/>
                <a:gd name="connsiteY15-2320" fmla="*/ 972364 h 1421591"/>
                <a:gd name="connsiteX16-2321" fmla="*/ 2496 w 1305814"/>
                <a:gd name="connsiteY16-2322" fmla="*/ 463106 h 1421591"/>
                <a:gd name="connsiteX17-2323" fmla="*/ 2458 w 1305814"/>
                <a:gd name="connsiteY17-2324" fmla="*/ 429563 h 1421591"/>
                <a:gd name="connsiteX18-2325" fmla="*/ 75248 w 1305814"/>
                <a:gd name="connsiteY18-2326" fmla="*/ 303202 h 1421591"/>
                <a:gd name="connsiteX19-2327" fmla="*/ 106293 w 1305814"/>
                <a:gd name="connsiteY19-2328" fmla="*/ 282597 h 1421591"/>
                <a:gd name="connsiteX20-2329" fmla="*/ 541533 w 1305814"/>
                <a:gd name="connsiteY20-2330" fmla="*/ 38110 h 1421591"/>
                <a:gd name="connsiteX21-2331" fmla="*/ 653528 w 1305814"/>
                <a:gd name="connsiteY21-2332" fmla="*/ 0 h 1421591"/>
                <a:gd name="connsiteX0-2333" fmla="*/ 653528 w 1305814"/>
                <a:gd name="connsiteY0-2334" fmla="*/ 0 h 1423589"/>
                <a:gd name="connsiteX1-2335" fmla="*/ 757287 w 1305814"/>
                <a:gd name="connsiteY1-2336" fmla="*/ 32444 h 1423589"/>
                <a:gd name="connsiteX2-2337" fmla="*/ 1206876 w 1305814"/>
                <a:gd name="connsiteY2-2338" fmla="*/ 284945 h 1423589"/>
                <a:gd name="connsiteX3-2339" fmla="*/ 1237706 w 1305814"/>
                <a:gd name="connsiteY3-2340" fmla="*/ 306775 h 1423589"/>
                <a:gd name="connsiteX4-2341" fmla="*/ 1304420 w 1305814"/>
                <a:gd name="connsiteY4-2342" fmla="*/ 434263 h 1423589"/>
                <a:gd name="connsiteX5-2343" fmla="*/ 1305806 w 1305814"/>
                <a:gd name="connsiteY5-2344" fmla="*/ 519922 h 1423589"/>
                <a:gd name="connsiteX6-2345" fmla="*/ 1301746 w 1305814"/>
                <a:gd name="connsiteY6-2346" fmla="*/ 953747 h 1423589"/>
                <a:gd name="connsiteX7-2347" fmla="*/ 1302599 w 1305814"/>
                <a:gd name="connsiteY7-2348" fmla="*/ 1003650 h 1423589"/>
                <a:gd name="connsiteX8-2349" fmla="*/ 1227376 w 1305814"/>
                <a:gd name="connsiteY8-2350" fmla="*/ 1152027 h 1423589"/>
                <a:gd name="connsiteX9-2351" fmla="*/ 1174235 w 1305814"/>
                <a:gd name="connsiteY9-2352" fmla="*/ 1184756 h 1423589"/>
                <a:gd name="connsiteX10-2353" fmla="*/ 792288 w 1305814"/>
                <a:gd name="connsiteY10-2354" fmla="*/ 1385653 h 1423589"/>
                <a:gd name="connsiteX11-2355" fmla="*/ 502818 w 1305814"/>
                <a:gd name="connsiteY11-2356" fmla="*/ 1379955 h 1423589"/>
                <a:gd name="connsiteX12-2357" fmla="*/ 94302 w 1305814"/>
                <a:gd name="connsiteY12-2358" fmla="*/ 1158755 h 1423589"/>
                <a:gd name="connsiteX13-2359" fmla="*/ 39429 w 1305814"/>
                <a:gd name="connsiteY13-2360" fmla="*/ 1117635 h 1423589"/>
                <a:gd name="connsiteX14-2361" fmla="*/ 667 w 1305814"/>
                <a:gd name="connsiteY14-2362" fmla="*/ 999105 h 1423589"/>
                <a:gd name="connsiteX15-2363" fmla="*/ 0 w 1305814"/>
                <a:gd name="connsiteY15-2364" fmla="*/ 972364 h 1423589"/>
                <a:gd name="connsiteX16-2365" fmla="*/ 2496 w 1305814"/>
                <a:gd name="connsiteY16-2366" fmla="*/ 463106 h 1423589"/>
                <a:gd name="connsiteX17-2367" fmla="*/ 2458 w 1305814"/>
                <a:gd name="connsiteY17-2368" fmla="*/ 429563 h 1423589"/>
                <a:gd name="connsiteX18-2369" fmla="*/ 75248 w 1305814"/>
                <a:gd name="connsiteY18-2370" fmla="*/ 303202 h 1423589"/>
                <a:gd name="connsiteX19-2371" fmla="*/ 106293 w 1305814"/>
                <a:gd name="connsiteY19-2372" fmla="*/ 282597 h 1423589"/>
                <a:gd name="connsiteX20-2373" fmla="*/ 541533 w 1305814"/>
                <a:gd name="connsiteY20-2374" fmla="*/ 38110 h 1423589"/>
                <a:gd name="connsiteX21-2375" fmla="*/ 653528 w 1305814"/>
                <a:gd name="connsiteY21-2376" fmla="*/ 0 h 1423589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</a:cxnLst>
              <a:rect l="l" t="t" r="r" b="b"/>
              <a:pathLst>
                <a:path w="1305814" h="1423589">
                  <a:moveTo>
                    <a:pt x="653528" y="0"/>
                  </a:moveTo>
                  <a:cubicBezTo>
                    <a:pt x="684553" y="-1"/>
                    <a:pt x="736057" y="24011"/>
                    <a:pt x="757287" y="32444"/>
                  </a:cubicBezTo>
                  <a:lnTo>
                    <a:pt x="1206876" y="284945"/>
                  </a:lnTo>
                  <a:cubicBezTo>
                    <a:pt x="1213399" y="291230"/>
                    <a:pt x="1233090" y="301119"/>
                    <a:pt x="1237706" y="306775"/>
                  </a:cubicBezTo>
                  <a:cubicBezTo>
                    <a:pt x="1285405" y="341141"/>
                    <a:pt x="1301367" y="360355"/>
                    <a:pt x="1304420" y="434263"/>
                  </a:cubicBezTo>
                  <a:cubicBezTo>
                    <a:pt x="1306256" y="435452"/>
                    <a:pt x="1303756" y="518852"/>
                    <a:pt x="1305806" y="519922"/>
                  </a:cubicBezTo>
                  <a:cubicBezTo>
                    <a:pt x="1306028" y="563787"/>
                    <a:pt x="1301771" y="907207"/>
                    <a:pt x="1301746" y="953747"/>
                  </a:cubicBezTo>
                  <a:cubicBezTo>
                    <a:pt x="1301579" y="970833"/>
                    <a:pt x="1302766" y="986564"/>
                    <a:pt x="1302599" y="1003650"/>
                  </a:cubicBezTo>
                  <a:cubicBezTo>
                    <a:pt x="1298075" y="1097264"/>
                    <a:pt x="1299308" y="1117497"/>
                    <a:pt x="1227376" y="1152027"/>
                  </a:cubicBezTo>
                  <a:cubicBezTo>
                    <a:pt x="1229069" y="1151612"/>
                    <a:pt x="1262992" y="1133636"/>
                    <a:pt x="1174235" y="1184756"/>
                  </a:cubicBezTo>
                  <a:cubicBezTo>
                    <a:pt x="1102911" y="1225835"/>
                    <a:pt x="986013" y="1283805"/>
                    <a:pt x="792288" y="1385653"/>
                  </a:cubicBezTo>
                  <a:cubicBezTo>
                    <a:pt x="702978" y="1424034"/>
                    <a:pt x="634560" y="1449454"/>
                    <a:pt x="502818" y="1379955"/>
                  </a:cubicBezTo>
                  <a:cubicBezTo>
                    <a:pt x="358670" y="1301859"/>
                    <a:pt x="241278" y="1242506"/>
                    <a:pt x="94302" y="1158755"/>
                  </a:cubicBezTo>
                  <a:cubicBezTo>
                    <a:pt x="64301" y="1138833"/>
                    <a:pt x="61069" y="1137739"/>
                    <a:pt x="39429" y="1117635"/>
                  </a:cubicBezTo>
                  <a:cubicBezTo>
                    <a:pt x="9399" y="1091481"/>
                    <a:pt x="81" y="1056313"/>
                    <a:pt x="667" y="999105"/>
                  </a:cubicBezTo>
                  <a:cubicBezTo>
                    <a:pt x="445" y="990191"/>
                    <a:pt x="222" y="981278"/>
                    <a:pt x="0" y="972364"/>
                  </a:cubicBezTo>
                  <a:lnTo>
                    <a:pt x="2496" y="463106"/>
                  </a:lnTo>
                  <a:cubicBezTo>
                    <a:pt x="2483" y="451925"/>
                    <a:pt x="2471" y="440744"/>
                    <a:pt x="2458" y="429563"/>
                  </a:cubicBezTo>
                  <a:cubicBezTo>
                    <a:pt x="2770" y="365277"/>
                    <a:pt x="14732" y="348090"/>
                    <a:pt x="75248" y="303202"/>
                  </a:cubicBezTo>
                  <a:lnTo>
                    <a:pt x="106293" y="282597"/>
                  </a:lnTo>
                  <a:lnTo>
                    <a:pt x="541533" y="38110"/>
                  </a:lnTo>
                  <a:cubicBezTo>
                    <a:pt x="582751" y="12487"/>
                    <a:pt x="613897" y="0"/>
                    <a:pt x="653528" y="0"/>
                  </a:cubicBezTo>
                  <a:close/>
                </a:path>
              </a:pathLst>
            </a:custGeom>
            <a:gradFill flip="none" rotWithShape="1">
              <a:gsLst>
                <a:gs pos="50000">
                  <a:schemeClr val="bg1">
                    <a:lumMod val="95000"/>
                  </a:schemeClr>
                </a:gs>
                <a:gs pos="100000">
                  <a:schemeClr val="bg1">
                    <a:lumMod val="75000"/>
                  </a:schemeClr>
                </a:gs>
                <a:gs pos="0">
                  <a:schemeClr val="bg1"/>
                </a:gs>
              </a:gsLst>
              <a:lin ang="18900000" scaled="0"/>
              <a:tileRect/>
            </a:gradFill>
            <a:ln w="15875">
              <a:gradFill>
                <a:gsLst>
                  <a:gs pos="100000">
                    <a:schemeClr val="bg1">
                      <a:lumMod val="85000"/>
                    </a:schemeClr>
                  </a:gs>
                  <a:gs pos="0">
                    <a:schemeClr val="bg1"/>
                  </a:gs>
                </a:gsLst>
                <a:lin ang="8100000" scaled="0"/>
              </a:gradFill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lang="zh-CN" altLang="en-US" sz="2400" dirty="0">
                <a:solidFill>
                  <a:prstClr val="white"/>
                </a:solidFill>
                <a:ea typeface="微软雅黑" panose="020B0503020204020204" pitchFamily="34" charset="-122"/>
              </a:endParaRPr>
            </a:p>
          </p:txBody>
        </p:sp>
        <p:sp>
          <p:nvSpPr>
            <p:cNvPr id="9" name="KSO_Shape"/>
            <p:cNvSpPr>
              <a:spLocks noChangeAspect="1"/>
            </p:cNvSpPr>
            <p:nvPr/>
          </p:nvSpPr>
          <p:spPr bwMode="auto">
            <a:xfrm>
              <a:off x="1613586" y="3052410"/>
              <a:ext cx="371520" cy="432000"/>
            </a:xfrm>
            <a:custGeom>
              <a:avLst/>
              <a:gdLst>
                <a:gd name="T0" fmla="*/ 2147483646 w 5822"/>
                <a:gd name="T1" fmla="*/ 2147483646 h 6759"/>
                <a:gd name="T2" fmla="*/ 2147483646 w 5822"/>
                <a:gd name="T3" fmla="*/ 2147483646 h 6759"/>
                <a:gd name="T4" fmla="*/ 2147483646 w 5822"/>
                <a:gd name="T5" fmla="*/ 2147483646 h 6759"/>
                <a:gd name="T6" fmla="*/ 2147483646 w 5822"/>
                <a:gd name="T7" fmla="*/ 2147483646 h 6759"/>
                <a:gd name="T8" fmla="*/ 2147483646 w 5822"/>
                <a:gd name="T9" fmla="*/ 2147483646 h 6759"/>
                <a:gd name="T10" fmla="*/ 2147483646 w 5822"/>
                <a:gd name="T11" fmla="*/ 1253760573 h 6759"/>
                <a:gd name="T12" fmla="*/ 2147483646 w 5822"/>
                <a:gd name="T13" fmla="*/ 2147483646 h 6759"/>
                <a:gd name="T14" fmla="*/ 2147483646 w 5822"/>
                <a:gd name="T15" fmla="*/ 2147483646 h 6759"/>
                <a:gd name="T16" fmla="*/ 2147483646 w 5822"/>
                <a:gd name="T17" fmla="*/ 2147483646 h 6759"/>
                <a:gd name="T18" fmla="*/ 2147483646 w 5822"/>
                <a:gd name="T19" fmla="*/ 2147483646 h 6759"/>
                <a:gd name="T20" fmla="*/ 2147483646 w 5822"/>
                <a:gd name="T21" fmla="*/ 2147483646 h 6759"/>
                <a:gd name="T22" fmla="*/ 2147483646 w 5822"/>
                <a:gd name="T23" fmla="*/ 2147483646 h 6759"/>
                <a:gd name="T24" fmla="*/ 2147483646 w 5822"/>
                <a:gd name="T25" fmla="*/ 2147483646 h 6759"/>
                <a:gd name="T26" fmla="*/ 2147483646 w 5822"/>
                <a:gd name="T27" fmla="*/ 2147483646 h 6759"/>
                <a:gd name="T28" fmla="*/ 2147483646 w 5822"/>
                <a:gd name="T29" fmla="*/ 2147483646 h 6759"/>
                <a:gd name="T30" fmla="*/ 2147483646 w 5822"/>
                <a:gd name="T31" fmla="*/ 2147483646 h 6759"/>
                <a:gd name="T32" fmla="*/ 2147483646 w 5822"/>
                <a:gd name="T33" fmla="*/ 2147483646 h 6759"/>
                <a:gd name="T34" fmla="*/ 2147483646 w 5822"/>
                <a:gd name="T35" fmla="*/ 2147483646 h 6759"/>
                <a:gd name="T36" fmla="*/ 2147483646 w 5822"/>
                <a:gd name="T37" fmla="*/ 2147483646 h 6759"/>
                <a:gd name="T38" fmla="*/ 2147483646 w 5822"/>
                <a:gd name="T39" fmla="*/ 2147483646 h 6759"/>
                <a:gd name="T40" fmla="*/ 0 w 5822"/>
                <a:gd name="T41" fmla="*/ 2147483646 h 6759"/>
                <a:gd name="T42" fmla="*/ 2147483646 w 5822"/>
                <a:gd name="T43" fmla="*/ 2147483646 h 6759"/>
                <a:gd name="T44" fmla="*/ 2147483646 w 5822"/>
                <a:gd name="T45" fmla="*/ 2147483646 h 6759"/>
                <a:gd name="T46" fmla="*/ 2147483646 w 5822"/>
                <a:gd name="T47" fmla="*/ 2147483646 h 6759"/>
                <a:gd name="T48" fmla="*/ 2147483646 w 5822"/>
                <a:gd name="T49" fmla="*/ 2147483646 h 6759"/>
                <a:gd name="T50" fmla="*/ 2147483646 w 5822"/>
                <a:gd name="T51" fmla="*/ 2147483646 h 6759"/>
                <a:gd name="T52" fmla="*/ 2147483646 w 5822"/>
                <a:gd name="T53" fmla="*/ 2147483646 h 6759"/>
                <a:gd name="T54" fmla="*/ 2147483646 w 5822"/>
                <a:gd name="T55" fmla="*/ 2147483646 h 6759"/>
                <a:gd name="T56" fmla="*/ 2147483646 w 5822"/>
                <a:gd name="T57" fmla="*/ 2147483646 h 6759"/>
                <a:gd name="T58" fmla="*/ 2147483646 w 5822"/>
                <a:gd name="T59" fmla="*/ 2147483646 h 6759"/>
                <a:gd name="T60" fmla="*/ 2147483646 w 5822"/>
                <a:gd name="T61" fmla="*/ 2147483646 h 6759"/>
                <a:gd name="T62" fmla="*/ 2147483646 w 5822"/>
                <a:gd name="T63" fmla="*/ 2147483646 h 6759"/>
                <a:gd name="T64" fmla="*/ 2147483646 w 5822"/>
                <a:gd name="T65" fmla="*/ 2147483646 h 6759"/>
                <a:gd name="T66" fmla="*/ 2147483646 w 5822"/>
                <a:gd name="T67" fmla="*/ 2147483646 h 6759"/>
                <a:gd name="T68" fmla="*/ 2147483646 w 5822"/>
                <a:gd name="T69" fmla="*/ 2147483646 h 6759"/>
                <a:gd name="T70" fmla="*/ 2147483646 w 5822"/>
                <a:gd name="T71" fmla="*/ 2147483646 h 6759"/>
                <a:gd name="T72" fmla="*/ 2147483646 w 5822"/>
                <a:gd name="T73" fmla="*/ 2147483646 h 6759"/>
                <a:gd name="T74" fmla="*/ 2147483646 w 5822"/>
                <a:gd name="T75" fmla="*/ 2147483646 h 6759"/>
                <a:gd name="T76" fmla="*/ 2147483646 w 5822"/>
                <a:gd name="T77" fmla="*/ 2147483646 h 6759"/>
                <a:gd name="T78" fmla="*/ 2147483646 w 5822"/>
                <a:gd name="T79" fmla="*/ 2147483646 h 6759"/>
                <a:gd name="T80" fmla="*/ 2147483646 w 5822"/>
                <a:gd name="T81" fmla="*/ 2147483646 h 6759"/>
                <a:gd name="T82" fmla="*/ 2147483646 w 5822"/>
                <a:gd name="T83" fmla="*/ 2147483646 h 6759"/>
                <a:gd name="T84" fmla="*/ 2147483646 w 5822"/>
                <a:gd name="T85" fmla="*/ 2147483646 h 6759"/>
                <a:gd name="T86" fmla="*/ 2147483646 w 5822"/>
                <a:gd name="T87" fmla="*/ 2147483646 h 6759"/>
                <a:gd name="T88" fmla="*/ 2147483646 w 5822"/>
                <a:gd name="T89" fmla="*/ 2147483646 h 6759"/>
                <a:gd name="T90" fmla="*/ 2147483646 w 5822"/>
                <a:gd name="T91" fmla="*/ 2147483646 h 6759"/>
                <a:gd name="T92" fmla="*/ 2147483646 w 5822"/>
                <a:gd name="T93" fmla="*/ 2147483646 h 6759"/>
                <a:gd name="T94" fmla="*/ 2147483646 w 5822"/>
                <a:gd name="T95" fmla="*/ 2147483646 h 6759"/>
                <a:gd name="T96" fmla="*/ 2147483646 w 5822"/>
                <a:gd name="T97" fmla="*/ 2147483646 h 6759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5822" h="6759">
                  <a:moveTo>
                    <a:pt x="0" y="6351"/>
                  </a:moveTo>
                  <a:lnTo>
                    <a:pt x="129" y="6351"/>
                  </a:lnTo>
                  <a:lnTo>
                    <a:pt x="129" y="3057"/>
                  </a:lnTo>
                  <a:lnTo>
                    <a:pt x="129" y="2914"/>
                  </a:lnTo>
                  <a:lnTo>
                    <a:pt x="266" y="2865"/>
                  </a:lnTo>
                  <a:lnTo>
                    <a:pt x="1775" y="2337"/>
                  </a:lnTo>
                  <a:lnTo>
                    <a:pt x="1775" y="1515"/>
                  </a:lnTo>
                  <a:lnTo>
                    <a:pt x="1775" y="1386"/>
                  </a:lnTo>
                  <a:lnTo>
                    <a:pt x="1892" y="1331"/>
                  </a:lnTo>
                  <a:lnTo>
                    <a:pt x="4422" y="137"/>
                  </a:lnTo>
                  <a:lnTo>
                    <a:pt x="4714" y="0"/>
                  </a:lnTo>
                  <a:lnTo>
                    <a:pt x="4714" y="56"/>
                  </a:lnTo>
                  <a:lnTo>
                    <a:pt x="5511" y="532"/>
                  </a:lnTo>
                  <a:lnTo>
                    <a:pt x="5511" y="6326"/>
                  </a:lnTo>
                  <a:lnTo>
                    <a:pt x="5822" y="6326"/>
                  </a:lnTo>
                  <a:lnTo>
                    <a:pt x="5822" y="6734"/>
                  </a:lnTo>
                  <a:lnTo>
                    <a:pt x="4510" y="6734"/>
                  </a:lnTo>
                  <a:lnTo>
                    <a:pt x="4305" y="6734"/>
                  </a:lnTo>
                  <a:lnTo>
                    <a:pt x="4305" y="6529"/>
                  </a:lnTo>
                  <a:lnTo>
                    <a:pt x="4305" y="643"/>
                  </a:lnTo>
                  <a:lnTo>
                    <a:pt x="2183" y="1644"/>
                  </a:lnTo>
                  <a:lnTo>
                    <a:pt x="2183" y="2194"/>
                  </a:lnTo>
                  <a:lnTo>
                    <a:pt x="2798" y="1979"/>
                  </a:lnTo>
                  <a:lnTo>
                    <a:pt x="3035" y="1895"/>
                  </a:lnTo>
                  <a:lnTo>
                    <a:pt x="3035" y="1889"/>
                  </a:lnTo>
                  <a:lnTo>
                    <a:pt x="3042" y="1892"/>
                  </a:lnTo>
                  <a:lnTo>
                    <a:pt x="3068" y="1884"/>
                  </a:lnTo>
                  <a:lnTo>
                    <a:pt x="3068" y="1909"/>
                  </a:lnTo>
                  <a:lnTo>
                    <a:pt x="3862" y="2381"/>
                  </a:lnTo>
                  <a:lnTo>
                    <a:pt x="3862" y="6313"/>
                  </a:lnTo>
                  <a:lnTo>
                    <a:pt x="4177" y="6313"/>
                  </a:lnTo>
                  <a:lnTo>
                    <a:pt x="4177" y="6722"/>
                  </a:lnTo>
                  <a:lnTo>
                    <a:pt x="2865" y="6722"/>
                  </a:lnTo>
                  <a:lnTo>
                    <a:pt x="2661" y="6722"/>
                  </a:lnTo>
                  <a:lnTo>
                    <a:pt x="2661" y="6517"/>
                  </a:lnTo>
                  <a:lnTo>
                    <a:pt x="2661" y="2458"/>
                  </a:lnTo>
                  <a:lnTo>
                    <a:pt x="538" y="3202"/>
                  </a:lnTo>
                  <a:lnTo>
                    <a:pt x="538" y="6556"/>
                  </a:lnTo>
                  <a:lnTo>
                    <a:pt x="538" y="6759"/>
                  </a:lnTo>
                  <a:lnTo>
                    <a:pt x="334" y="6759"/>
                  </a:lnTo>
                  <a:lnTo>
                    <a:pt x="0" y="6759"/>
                  </a:lnTo>
                  <a:lnTo>
                    <a:pt x="0" y="6351"/>
                  </a:lnTo>
                  <a:close/>
                  <a:moveTo>
                    <a:pt x="776" y="6707"/>
                  </a:moveTo>
                  <a:lnTo>
                    <a:pt x="776" y="6707"/>
                  </a:lnTo>
                  <a:lnTo>
                    <a:pt x="1501" y="6707"/>
                  </a:lnTo>
                  <a:lnTo>
                    <a:pt x="2348" y="6707"/>
                  </a:lnTo>
                  <a:lnTo>
                    <a:pt x="2348" y="5989"/>
                  </a:lnTo>
                  <a:lnTo>
                    <a:pt x="1501" y="6044"/>
                  </a:lnTo>
                  <a:lnTo>
                    <a:pt x="776" y="6092"/>
                  </a:lnTo>
                  <a:lnTo>
                    <a:pt x="776" y="6707"/>
                  </a:lnTo>
                  <a:close/>
                  <a:moveTo>
                    <a:pt x="776" y="4048"/>
                  </a:moveTo>
                  <a:lnTo>
                    <a:pt x="776" y="4048"/>
                  </a:lnTo>
                  <a:lnTo>
                    <a:pt x="1501" y="3842"/>
                  </a:lnTo>
                  <a:lnTo>
                    <a:pt x="2348" y="3604"/>
                  </a:lnTo>
                  <a:lnTo>
                    <a:pt x="2348" y="2883"/>
                  </a:lnTo>
                  <a:lnTo>
                    <a:pt x="1501" y="3178"/>
                  </a:lnTo>
                  <a:lnTo>
                    <a:pt x="776" y="3431"/>
                  </a:lnTo>
                  <a:lnTo>
                    <a:pt x="776" y="4048"/>
                  </a:lnTo>
                  <a:close/>
                  <a:moveTo>
                    <a:pt x="776" y="4926"/>
                  </a:moveTo>
                  <a:lnTo>
                    <a:pt x="776" y="4926"/>
                  </a:lnTo>
                  <a:lnTo>
                    <a:pt x="1501" y="4788"/>
                  </a:lnTo>
                  <a:lnTo>
                    <a:pt x="2348" y="4628"/>
                  </a:lnTo>
                  <a:lnTo>
                    <a:pt x="2348" y="3909"/>
                  </a:lnTo>
                  <a:lnTo>
                    <a:pt x="1501" y="4124"/>
                  </a:lnTo>
                  <a:lnTo>
                    <a:pt x="776" y="4310"/>
                  </a:lnTo>
                  <a:lnTo>
                    <a:pt x="776" y="4926"/>
                  </a:lnTo>
                  <a:close/>
                  <a:moveTo>
                    <a:pt x="776" y="5811"/>
                  </a:moveTo>
                  <a:lnTo>
                    <a:pt x="776" y="5811"/>
                  </a:lnTo>
                  <a:lnTo>
                    <a:pt x="1501" y="5741"/>
                  </a:lnTo>
                  <a:lnTo>
                    <a:pt x="2348" y="5661"/>
                  </a:lnTo>
                  <a:lnTo>
                    <a:pt x="2348" y="4942"/>
                  </a:lnTo>
                  <a:lnTo>
                    <a:pt x="1501" y="5078"/>
                  </a:lnTo>
                  <a:lnTo>
                    <a:pt x="776" y="5194"/>
                  </a:lnTo>
                  <a:lnTo>
                    <a:pt x="776" y="5811"/>
                  </a:lnTo>
                  <a:close/>
                </a:path>
              </a:pathLst>
            </a:custGeom>
            <a:solidFill>
              <a:srgbClr val="C8161D"/>
            </a:solidFill>
            <a:ln>
              <a:noFill/>
            </a:ln>
          </p:spPr>
          <p:txBody>
            <a:bodyPr anchor="ctr">
              <a:scene3d>
                <a:camera prst="orthographicFront"/>
                <a:lightRig rig="threePt" dir="t"/>
              </a:scene3d>
              <a:sp3d>
                <a:contourClr>
                  <a:srgbClr val="FFFFFF"/>
                </a:contourClr>
              </a:sp3d>
            </a:bodyPr>
            <a:lstStyle>
              <a:defPPr>
                <a:defRPr lang="zh-CN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 sz="2400" dirty="0">
                <a:solidFill>
                  <a:srgbClr val="FFFFFF"/>
                </a:solidFill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矩形 10"/>
          <p:cNvSpPr/>
          <p:nvPr/>
        </p:nvSpPr>
        <p:spPr>
          <a:xfrm>
            <a:off x="4555228" y="658068"/>
            <a:ext cx="1232944" cy="1344149"/>
          </a:xfrm>
          <a:custGeom>
            <a:avLst/>
            <a:gdLst>
              <a:gd name="connsiteX0" fmla="*/ 653528 w 1305333"/>
              <a:gd name="connsiteY0" fmla="*/ 0 h 1424419"/>
              <a:gd name="connsiteX1" fmla="*/ 757287 w 1305333"/>
              <a:gd name="connsiteY1" fmla="*/ 32444 h 1424419"/>
              <a:gd name="connsiteX2" fmla="*/ 1206876 w 1305333"/>
              <a:gd name="connsiteY2" fmla="*/ 284945 h 1424419"/>
              <a:gd name="connsiteX3" fmla="*/ 1233464 w 1305333"/>
              <a:gd name="connsiteY3" fmla="*/ 306775 h 1424419"/>
              <a:gd name="connsiteX4" fmla="*/ 1299728 w 1305333"/>
              <a:gd name="connsiteY4" fmla="*/ 452301 h 1424419"/>
              <a:gd name="connsiteX5" fmla="*/ 1303099 w 1305333"/>
              <a:gd name="connsiteY5" fmla="*/ 495558 h 1424419"/>
              <a:gd name="connsiteX6" fmla="*/ 1303099 w 1305333"/>
              <a:gd name="connsiteY6" fmla="*/ 952393 h 1424419"/>
              <a:gd name="connsiteX7" fmla="*/ 1299356 w 1305333"/>
              <a:gd name="connsiteY7" fmla="*/ 974248 h 1424419"/>
              <a:gd name="connsiteX8" fmla="*/ 1193590 w 1305333"/>
              <a:gd name="connsiteY8" fmla="*/ 1159518 h 1424419"/>
              <a:gd name="connsiteX9" fmla="*/ 1188747 w 1305333"/>
              <a:gd name="connsiteY9" fmla="*/ 1163476 h 1424419"/>
              <a:gd name="connsiteX10" fmla="*/ 792288 w 1305333"/>
              <a:gd name="connsiteY10" fmla="*/ 1385653 h 1424419"/>
              <a:gd name="connsiteX11" fmla="*/ 522686 w 1305333"/>
              <a:gd name="connsiteY11" fmla="*/ 1384922 h 1424419"/>
              <a:gd name="connsiteX12" fmla="*/ 80344 w 1305333"/>
              <a:gd name="connsiteY12" fmla="*/ 1139323 h 1424419"/>
              <a:gd name="connsiteX13" fmla="*/ 68397 w 1305333"/>
              <a:gd name="connsiteY13" fmla="*/ 1130059 h 1424419"/>
              <a:gd name="connsiteX14" fmla="*/ 667 w 1305333"/>
              <a:gd name="connsiteY14" fmla="*/ 999105 h 1424419"/>
              <a:gd name="connsiteX15" fmla="*/ 0 w 1305333"/>
              <a:gd name="connsiteY15" fmla="*/ 972364 h 1424419"/>
              <a:gd name="connsiteX16" fmla="*/ 2496 w 1305333"/>
              <a:gd name="connsiteY16" fmla="*/ 463106 h 1424419"/>
              <a:gd name="connsiteX17" fmla="*/ 2458 w 1305333"/>
              <a:gd name="connsiteY17" fmla="*/ 429563 h 1424419"/>
              <a:gd name="connsiteX18" fmla="*/ 75248 w 1305333"/>
              <a:gd name="connsiteY18" fmla="*/ 303202 h 1424419"/>
              <a:gd name="connsiteX19" fmla="*/ 103465 w 1305333"/>
              <a:gd name="connsiteY19" fmla="*/ 288252 h 1424419"/>
              <a:gd name="connsiteX20" fmla="*/ 541533 w 1305333"/>
              <a:gd name="connsiteY20" fmla="*/ 38110 h 1424419"/>
              <a:gd name="connsiteX21" fmla="*/ 653528 w 1305333"/>
              <a:gd name="connsiteY21" fmla="*/ 0 h 1424419"/>
              <a:gd name="connsiteX0-1" fmla="*/ 653528 w 1305333"/>
              <a:gd name="connsiteY0-2" fmla="*/ 0 h 1424419"/>
              <a:gd name="connsiteX1-3" fmla="*/ 757287 w 1305333"/>
              <a:gd name="connsiteY1-4" fmla="*/ 32444 h 1424419"/>
              <a:gd name="connsiteX2-5" fmla="*/ 1206876 w 1305333"/>
              <a:gd name="connsiteY2-6" fmla="*/ 284945 h 1424419"/>
              <a:gd name="connsiteX3-7" fmla="*/ 1233464 w 1305333"/>
              <a:gd name="connsiteY3-8" fmla="*/ 306775 h 1424419"/>
              <a:gd name="connsiteX4-9" fmla="*/ 1301712 w 1305333"/>
              <a:gd name="connsiteY4-10" fmla="*/ 442384 h 1424419"/>
              <a:gd name="connsiteX5-11" fmla="*/ 1303099 w 1305333"/>
              <a:gd name="connsiteY5-12" fmla="*/ 495558 h 1424419"/>
              <a:gd name="connsiteX6-13" fmla="*/ 1303099 w 1305333"/>
              <a:gd name="connsiteY6-14" fmla="*/ 952393 h 1424419"/>
              <a:gd name="connsiteX7-15" fmla="*/ 1299356 w 1305333"/>
              <a:gd name="connsiteY7-16" fmla="*/ 974248 h 1424419"/>
              <a:gd name="connsiteX8-17" fmla="*/ 1193590 w 1305333"/>
              <a:gd name="connsiteY8-18" fmla="*/ 1159518 h 1424419"/>
              <a:gd name="connsiteX9-19" fmla="*/ 1188747 w 1305333"/>
              <a:gd name="connsiteY9-20" fmla="*/ 1163476 h 1424419"/>
              <a:gd name="connsiteX10-21" fmla="*/ 792288 w 1305333"/>
              <a:gd name="connsiteY10-22" fmla="*/ 1385653 h 1424419"/>
              <a:gd name="connsiteX11-23" fmla="*/ 522686 w 1305333"/>
              <a:gd name="connsiteY11-24" fmla="*/ 1384922 h 1424419"/>
              <a:gd name="connsiteX12-25" fmla="*/ 80344 w 1305333"/>
              <a:gd name="connsiteY12-26" fmla="*/ 1139323 h 1424419"/>
              <a:gd name="connsiteX13-27" fmla="*/ 68397 w 1305333"/>
              <a:gd name="connsiteY13-28" fmla="*/ 1130059 h 1424419"/>
              <a:gd name="connsiteX14-29" fmla="*/ 667 w 1305333"/>
              <a:gd name="connsiteY14-30" fmla="*/ 999105 h 1424419"/>
              <a:gd name="connsiteX15-31" fmla="*/ 0 w 1305333"/>
              <a:gd name="connsiteY15-32" fmla="*/ 972364 h 1424419"/>
              <a:gd name="connsiteX16-33" fmla="*/ 2496 w 1305333"/>
              <a:gd name="connsiteY16-34" fmla="*/ 463106 h 1424419"/>
              <a:gd name="connsiteX17-35" fmla="*/ 2458 w 1305333"/>
              <a:gd name="connsiteY17-36" fmla="*/ 429563 h 1424419"/>
              <a:gd name="connsiteX18-37" fmla="*/ 75248 w 1305333"/>
              <a:gd name="connsiteY18-38" fmla="*/ 303202 h 1424419"/>
              <a:gd name="connsiteX19-39" fmla="*/ 103465 w 1305333"/>
              <a:gd name="connsiteY19-40" fmla="*/ 288252 h 1424419"/>
              <a:gd name="connsiteX20-41" fmla="*/ 541533 w 1305333"/>
              <a:gd name="connsiteY20-42" fmla="*/ 38110 h 1424419"/>
              <a:gd name="connsiteX21-43" fmla="*/ 653528 w 1305333"/>
              <a:gd name="connsiteY21-44" fmla="*/ 0 h 1424419"/>
              <a:gd name="connsiteX0-45" fmla="*/ 653528 w 1305333"/>
              <a:gd name="connsiteY0-46" fmla="*/ 0 h 1424419"/>
              <a:gd name="connsiteX1-47" fmla="*/ 757287 w 1305333"/>
              <a:gd name="connsiteY1-48" fmla="*/ 32444 h 1424419"/>
              <a:gd name="connsiteX2-49" fmla="*/ 1206876 w 1305333"/>
              <a:gd name="connsiteY2-50" fmla="*/ 284945 h 1424419"/>
              <a:gd name="connsiteX3-51" fmla="*/ 1233464 w 1305333"/>
              <a:gd name="connsiteY3-52" fmla="*/ 306775 h 1424419"/>
              <a:gd name="connsiteX4-53" fmla="*/ 1301712 w 1305333"/>
              <a:gd name="connsiteY4-54" fmla="*/ 442384 h 1424419"/>
              <a:gd name="connsiteX5-55" fmla="*/ 1303099 w 1305333"/>
              <a:gd name="connsiteY5-56" fmla="*/ 495558 h 1424419"/>
              <a:gd name="connsiteX6-57" fmla="*/ 1303099 w 1305333"/>
              <a:gd name="connsiteY6-58" fmla="*/ 952393 h 1424419"/>
              <a:gd name="connsiteX7-59" fmla="*/ 1299356 w 1305333"/>
              <a:gd name="connsiteY7-60" fmla="*/ 974248 h 1424419"/>
              <a:gd name="connsiteX8-61" fmla="*/ 1193590 w 1305333"/>
              <a:gd name="connsiteY8-62" fmla="*/ 1159518 h 1424419"/>
              <a:gd name="connsiteX9-63" fmla="*/ 1188747 w 1305333"/>
              <a:gd name="connsiteY9-64" fmla="*/ 1163476 h 1424419"/>
              <a:gd name="connsiteX10-65" fmla="*/ 792288 w 1305333"/>
              <a:gd name="connsiteY10-66" fmla="*/ 1385653 h 1424419"/>
              <a:gd name="connsiteX11-67" fmla="*/ 522686 w 1305333"/>
              <a:gd name="connsiteY11-68" fmla="*/ 1384922 h 1424419"/>
              <a:gd name="connsiteX12-69" fmla="*/ 80344 w 1305333"/>
              <a:gd name="connsiteY12-70" fmla="*/ 1139323 h 1424419"/>
              <a:gd name="connsiteX13-71" fmla="*/ 68397 w 1305333"/>
              <a:gd name="connsiteY13-72" fmla="*/ 1130059 h 1424419"/>
              <a:gd name="connsiteX14-73" fmla="*/ 667 w 1305333"/>
              <a:gd name="connsiteY14-74" fmla="*/ 999105 h 1424419"/>
              <a:gd name="connsiteX15-75" fmla="*/ 0 w 1305333"/>
              <a:gd name="connsiteY15-76" fmla="*/ 972364 h 1424419"/>
              <a:gd name="connsiteX16-77" fmla="*/ 2496 w 1305333"/>
              <a:gd name="connsiteY16-78" fmla="*/ 463106 h 1424419"/>
              <a:gd name="connsiteX17-79" fmla="*/ 2458 w 1305333"/>
              <a:gd name="connsiteY17-80" fmla="*/ 429563 h 1424419"/>
              <a:gd name="connsiteX18-81" fmla="*/ 75248 w 1305333"/>
              <a:gd name="connsiteY18-82" fmla="*/ 303202 h 1424419"/>
              <a:gd name="connsiteX19-83" fmla="*/ 103465 w 1305333"/>
              <a:gd name="connsiteY19-84" fmla="*/ 288252 h 1424419"/>
              <a:gd name="connsiteX20-85" fmla="*/ 541533 w 1305333"/>
              <a:gd name="connsiteY20-86" fmla="*/ 38110 h 1424419"/>
              <a:gd name="connsiteX21-87" fmla="*/ 653528 w 1305333"/>
              <a:gd name="connsiteY21-88" fmla="*/ 0 h 1424419"/>
              <a:gd name="connsiteX0-89" fmla="*/ 653528 w 1306046"/>
              <a:gd name="connsiteY0-90" fmla="*/ 0 h 1424419"/>
              <a:gd name="connsiteX1-91" fmla="*/ 757287 w 1306046"/>
              <a:gd name="connsiteY1-92" fmla="*/ 32444 h 1424419"/>
              <a:gd name="connsiteX2-93" fmla="*/ 1206876 w 1306046"/>
              <a:gd name="connsiteY2-94" fmla="*/ 284945 h 1424419"/>
              <a:gd name="connsiteX3-95" fmla="*/ 1233464 w 1306046"/>
              <a:gd name="connsiteY3-96" fmla="*/ 306775 h 1424419"/>
              <a:gd name="connsiteX4-97" fmla="*/ 1301712 w 1306046"/>
              <a:gd name="connsiteY4-98" fmla="*/ 442384 h 1424419"/>
              <a:gd name="connsiteX5-99" fmla="*/ 1303099 w 1306046"/>
              <a:gd name="connsiteY5-100" fmla="*/ 495558 h 1424419"/>
              <a:gd name="connsiteX6-101" fmla="*/ 1303099 w 1306046"/>
              <a:gd name="connsiteY6-102" fmla="*/ 952393 h 1424419"/>
              <a:gd name="connsiteX7-103" fmla="*/ 1305306 w 1306046"/>
              <a:gd name="connsiteY7-104" fmla="*/ 990115 h 1424419"/>
              <a:gd name="connsiteX8-105" fmla="*/ 1193590 w 1306046"/>
              <a:gd name="connsiteY8-106" fmla="*/ 1159518 h 1424419"/>
              <a:gd name="connsiteX9-107" fmla="*/ 1188747 w 1306046"/>
              <a:gd name="connsiteY9-108" fmla="*/ 1163476 h 1424419"/>
              <a:gd name="connsiteX10-109" fmla="*/ 792288 w 1306046"/>
              <a:gd name="connsiteY10-110" fmla="*/ 1385653 h 1424419"/>
              <a:gd name="connsiteX11-111" fmla="*/ 522686 w 1306046"/>
              <a:gd name="connsiteY11-112" fmla="*/ 1384922 h 1424419"/>
              <a:gd name="connsiteX12-113" fmla="*/ 80344 w 1306046"/>
              <a:gd name="connsiteY12-114" fmla="*/ 1139323 h 1424419"/>
              <a:gd name="connsiteX13-115" fmla="*/ 68397 w 1306046"/>
              <a:gd name="connsiteY13-116" fmla="*/ 1130059 h 1424419"/>
              <a:gd name="connsiteX14-117" fmla="*/ 667 w 1306046"/>
              <a:gd name="connsiteY14-118" fmla="*/ 999105 h 1424419"/>
              <a:gd name="connsiteX15-119" fmla="*/ 0 w 1306046"/>
              <a:gd name="connsiteY15-120" fmla="*/ 972364 h 1424419"/>
              <a:gd name="connsiteX16-121" fmla="*/ 2496 w 1306046"/>
              <a:gd name="connsiteY16-122" fmla="*/ 463106 h 1424419"/>
              <a:gd name="connsiteX17-123" fmla="*/ 2458 w 1306046"/>
              <a:gd name="connsiteY17-124" fmla="*/ 429563 h 1424419"/>
              <a:gd name="connsiteX18-125" fmla="*/ 75248 w 1306046"/>
              <a:gd name="connsiteY18-126" fmla="*/ 303202 h 1424419"/>
              <a:gd name="connsiteX19-127" fmla="*/ 103465 w 1306046"/>
              <a:gd name="connsiteY19-128" fmla="*/ 288252 h 1424419"/>
              <a:gd name="connsiteX20-129" fmla="*/ 541533 w 1306046"/>
              <a:gd name="connsiteY20-130" fmla="*/ 38110 h 1424419"/>
              <a:gd name="connsiteX21-131" fmla="*/ 653528 w 1306046"/>
              <a:gd name="connsiteY21-132" fmla="*/ 0 h 1424419"/>
              <a:gd name="connsiteX0-133" fmla="*/ 653528 w 1305333"/>
              <a:gd name="connsiteY0-134" fmla="*/ 0 h 1424419"/>
              <a:gd name="connsiteX1-135" fmla="*/ 757287 w 1305333"/>
              <a:gd name="connsiteY1-136" fmla="*/ 32444 h 1424419"/>
              <a:gd name="connsiteX2-137" fmla="*/ 1206876 w 1305333"/>
              <a:gd name="connsiteY2-138" fmla="*/ 284945 h 1424419"/>
              <a:gd name="connsiteX3-139" fmla="*/ 1233464 w 1305333"/>
              <a:gd name="connsiteY3-140" fmla="*/ 306775 h 1424419"/>
              <a:gd name="connsiteX4-141" fmla="*/ 1301712 w 1305333"/>
              <a:gd name="connsiteY4-142" fmla="*/ 442384 h 1424419"/>
              <a:gd name="connsiteX5-143" fmla="*/ 1303099 w 1305333"/>
              <a:gd name="connsiteY5-144" fmla="*/ 495558 h 1424419"/>
              <a:gd name="connsiteX6-145" fmla="*/ 1303099 w 1305333"/>
              <a:gd name="connsiteY6-146" fmla="*/ 952393 h 1424419"/>
              <a:gd name="connsiteX7-147" fmla="*/ 1305306 w 1305333"/>
              <a:gd name="connsiteY7-148" fmla="*/ 990115 h 1424419"/>
              <a:gd name="connsiteX8-149" fmla="*/ 1193590 w 1305333"/>
              <a:gd name="connsiteY8-150" fmla="*/ 1159518 h 1424419"/>
              <a:gd name="connsiteX9-151" fmla="*/ 1188747 w 1305333"/>
              <a:gd name="connsiteY9-152" fmla="*/ 1163476 h 1424419"/>
              <a:gd name="connsiteX10-153" fmla="*/ 792288 w 1305333"/>
              <a:gd name="connsiteY10-154" fmla="*/ 1385653 h 1424419"/>
              <a:gd name="connsiteX11-155" fmla="*/ 522686 w 1305333"/>
              <a:gd name="connsiteY11-156" fmla="*/ 1384922 h 1424419"/>
              <a:gd name="connsiteX12-157" fmla="*/ 80344 w 1305333"/>
              <a:gd name="connsiteY12-158" fmla="*/ 1139323 h 1424419"/>
              <a:gd name="connsiteX13-159" fmla="*/ 68397 w 1305333"/>
              <a:gd name="connsiteY13-160" fmla="*/ 1130059 h 1424419"/>
              <a:gd name="connsiteX14-161" fmla="*/ 667 w 1305333"/>
              <a:gd name="connsiteY14-162" fmla="*/ 999105 h 1424419"/>
              <a:gd name="connsiteX15-163" fmla="*/ 0 w 1305333"/>
              <a:gd name="connsiteY15-164" fmla="*/ 972364 h 1424419"/>
              <a:gd name="connsiteX16-165" fmla="*/ 2496 w 1305333"/>
              <a:gd name="connsiteY16-166" fmla="*/ 463106 h 1424419"/>
              <a:gd name="connsiteX17-167" fmla="*/ 2458 w 1305333"/>
              <a:gd name="connsiteY17-168" fmla="*/ 429563 h 1424419"/>
              <a:gd name="connsiteX18-169" fmla="*/ 75248 w 1305333"/>
              <a:gd name="connsiteY18-170" fmla="*/ 303202 h 1424419"/>
              <a:gd name="connsiteX19-171" fmla="*/ 103465 w 1305333"/>
              <a:gd name="connsiteY19-172" fmla="*/ 288252 h 1424419"/>
              <a:gd name="connsiteX20-173" fmla="*/ 541533 w 1305333"/>
              <a:gd name="connsiteY20-174" fmla="*/ 38110 h 1424419"/>
              <a:gd name="connsiteX21-175" fmla="*/ 653528 w 1305333"/>
              <a:gd name="connsiteY21-176" fmla="*/ 0 h 1424419"/>
              <a:gd name="connsiteX0-177" fmla="*/ 653528 w 1305333"/>
              <a:gd name="connsiteY0-178" fmla="*/ 0 h 1424419"/>
              <a:gd name="connsiteX1-179" fmla="*/ 757287 w 1305333"/>
              <a:gd name="connsiteY1-180" fmla="*/ 32444 h 1424419"/>
              <a:gd name="connsiteX2-181" fmla="*/ 1206876 w 1305333"/>
              <a:gd name="connsiteY2-182" fmla="*/ 284945 h 1424419"/>
              <a:gd name="connsiteX3-183" fmla="*/ 1233464 w 1305333"/>
              <a:gd name="connsiteY3-184" fmla="*/ 306775 h 1424419"/>
              <a:gd name="connsiteX4-185" fmla="*/ 1301712 w 1305333"/>
              <a:gd name="connsiteY4-186" fmla="*/ 442384 h 1424419"/>
              <a:gd name="connsiteX5-187" fmla="*/ 1303099 w 1305333"/>
              <a:gd name="connsiteY5-188" fmla="*/ 495558 h 1424419"/>
              <a:gd name="connsiteX6-189" fmla="*/ 1303099 w 1305333"/>
              <a:gd name="connsiteY6-190" fmla="*/ 952393 h 1424419"/>
              <a:gd name="connsiteX7-191" fmla="*/ 1305306 w 1305333"/>
              <a:gd name="connsiteY7-192" fmla="*/ 990115 h 1424419"/>
              <a:gd name="connsiteX8-193" fmla="*/ 1193590 w 1305333"/>
              <a:gd name="connsiteY8-194" fmla="*/ 1159518 h 1424419"/>
              <a:gd name="connsiteX9-195" fmla="*/ 1172881 w 1305333"/>
              <a:gd name="connsiteY9-196" fmla="*/ 1179342 h 1424419"/>
              <a:gd name="connsiteX10-197" fmla="*/ 792288 w 1305333"/>
              <a:gd name="connsiteY10-198" fmla="*/ 1385653 h 1424419"/>
              <a:gd name="connsiteX11-199" fmla="*/ 522686 w 1305333"/>
              <a:gd name="connsiteY11-200" fmla="*/ 1384922 h 1424419"/>
              <a:gd name="connsiteX12-201" fmla="*/ 80344 w 1305333"/>
              <a:gd name="connsiteY12-202" fmla="*/ 1139323 h 1424419"/>
              <a:gd name="connsiteX13-203" fmla="*/ 68397 w 1305333"/>
              <a:gd name="connsiteY13-204" fmla="*/ 1130059 h 1424419"/>
              <a:gd name="connsiteX14-205" fmla="*/ 667 w 1305333"/>
              <a:gd name="connsiteY14-206" fmla="*/ 999105 h 1424419"/>
              <a:gd name="connsiteX15-207" fmla="*/ 0 w 1305333"/>
              <a:gd name="connsiteY15-208" fmla="*/ 972364 h 1424419"/>
              <a:gd name="connsiteX16-209" fmla="*/ 2496 w 1305333"/>
              <a:gd name="connsiteY16-210" fmla="*/ 463106 h 1424419"/>
              <a:gd name="connsiteX17-211" fmla="*/ 2458 w 1305333"/>
              <a:gd name="connsiteY17-212" fmla="*/ 429563 h 1424419"/>
              <a:gd name="connsiteX18-213" fmla="*/ 75248 w 1305333"/>
              <a:gd name="connsiteY18-214" fmla="*/ 303202 h 1424419"/>
              <a:gd name="connsiteX19-215" fmla="*/ 103465 w 1305333"/>
              <a:gd name="connsiteY19-216" fmla="*/ 288252 h 1424419"/>
              <a:gd name="connsiteX20-217" fmla="*/ 541533 w 1305333"/>
              <a:gd name="connsiteY20-218" fmla="*/ 38110 h 1424419"/>
              <a:gd name="connsiteX21-219" fmla="*/ 653528 w 1305333"/>
              <a:gd name="connsiteY21-220" fmla="*/ 0 h 1424419"/>
              <a:gd name="connsiteX0-221" fmla="*/ 653528 w 1305333"/>
              <a:gd name="connsiteY0-222" fmla="*/ 0 h 1424419"/>
              <a:gd name="connsiteX1-223" fmla="*/ 757287 w 1305333"/>
              <a:gd name="connsiteY1-224" fmla="*/ 32444 h 1424419"/>
              <a:gd name="connsiteX2-225" fmla="*/ 1206876 w 1305333"/>
              <a:gd name="connsiteY2-226" fmla="*/ 284945 h 1424419"/>
              <a:gd name="connsiteX3-227" fmla="*/ 1233464 w 1305333"/>
              <a:gd name="connsiteY3-228" fmla="*/ 306775 h 1424419"/>
              <a:gd name="connsiteX4-229" fmla="*/ 1301712 w 1305333"/>
              <a:gd name="connsiteY4-230" fmla="*/ 442384 h 1424419"/>
              <a:gd name="connsiteX5-231" fmla="*/ 1303099 w 1305333"/>
              <a:gd name="connsiteY5-232" fmla="*/ 495558 h 1424419"/>
              <a:gd name="connsiteX6-233" fmla="*/ 1303099 w 1305333"/>
              <a:gd name="connsiteY6-234" fmla="*/ 952393 h 1424419"/>
              <a:gd name="connsiteX7-235" fmla="*/ 1305306 w 1305333"/>
              <a:gd name="connsiteY7-236" fmla="*/ 990115 h 1424419"/>
              <a:gd name="connsiteX8-237" fmla="*/ 1193590 w 1305333"/>
              <a:gd name="connsiteY8-238" fmla="*/ 1159518 h 1424419"/>
              <a:gd name="connsiteX9-239" fmla="*/ 1172881 w 1305333"/>
              <a:gd name="connsiteY9-240" fmla="*/ 1179342 h 1424419"/>
              <a:gd name="connsiteX10-241" fmla="*/ 792288 w 1305333"/>
              <a:gd name="connsiteY10-242" fmla="*/ 1385653 h 1424419"/>
              <a:gd name="connsiteX11-243" fmla="*/ 522686 w 1305333"/>
              <a:gd name="connsiteY11-244" fmla="*/ 1384922 h 1424419"/>
              <a:gd name="connsiteX12-245" fmla="*/ 80344 w 1305333"/>
              <a:gd name="connsiteY12-246" fmla="*/ 1139323 h 1424419"/>
              <a:gd name="connsiteX13-247" fmla="*/ 68397 w 1305333"/>
              <a:gd name="connsiteY13-248" fmla="*/ 1130059 h 1424419"/>
              <a:gd name="connsiteX14-249" fmla="*/ 667 w 1305333"/>
              <a:gd name="connsiteY14-250" fmla="*/ 999105 h 1424419"/>
              <a:gd name="connsiteX15-251" fmla="*/ 0 w 1305333"/>
              <a:gd name="connsiteY15-252" fmla="*/ 972364 h 1424419"/>
              <a:gd name="connsiteX16-253" fmla="*/ 2496 w 1305333"/>
              <a:gd name="connsiteY16-254" fmla="*/ 463106 h 1424419"/>
              <a:gd name="connsiteX17-255" fmla="*/ 2458 w 1305333"/>
              <a:gd name="connsiteY17-256" fmla="*/ 429563 h 1424419"/>
              <a:gd name="connsiteX18-257" fmla="*/ 75248 w 1305333"/>
              <a:gd name="connsiteY18-258" fmla="*/ 303202 h 1424419"/>
              <a:gd name="connsiteX19-259" fmla="*/ 103465 w 1305333"/>
              <a:gd name="connsiteY19-260" fmla="*/ 288252 h 1424419"/>
              <a:gd name="connsiteX20-261" fmla="*/ 541533 w 1305333"/>
              <a:gd name="connsiteY20-262" fmla="*/ 38110 h 1424419"/>
              <a:gd name="connsiteX21-263" fmla="*/ 653528 w 1305333"/>
              <a:gd name="connsiteY21-264" fmla="*/ 0 h 1424419"/>
              <a:gd name="connsiteX0-265" fmla="*/ 653528 w 1305333"/>
              <a:gd name="connsiteY0-266" fmla="*/ 0 h 1424419"/>
              <a:gd name="connsiteX1-267" fmla="*/ 757287 w 1305333"/>
              <a:gd name="connsiteY1-268" fmla="*/ 32444 h 1424419"/>
              <a:gd name="connsiteX2-269" fmla="*/ 1206876 w 1305333"/>
              <a:gd name="connsiteY2-270" fmla="*/ 284945 h 1424419"/>
              <a:gd name="connsiteX3-271" fmla="*/ 1233464 w 1305333"/>
              <a:gd name="connsiteY3-272" fmla="*/ 306775 h 1424419"/>
              <a:gd name="connsiteX4-273" fmla="*/ 1301712 w 1305333"/>
              <a:gd name="connsiteY4-274" fmla="*/ 442384 h 1424419"/>
              <a:gd name="connsiteX5-275" fmla="*/ 1303099 w 1305333"/>
              <a:gd name="connsiteY5-276" fmla="*/ 495558 h 1424419"/>
              <a:gd name="connsiteX6-277" fmla="*/ 1303099 w 1305333"/>
              <a:gd name="connsiteY6-278" fmla="*/ 952393 h 1424419"/>
              <a:gd name="connsiteX7-279" fmla="*/ 1305306 w 1305333"/>
              <a:gd name="connsiteY7-280" fmla="*/ 990115 h 1424419"/>
              <a:gd name="connsiteX8-281" fmla="*/ 1193590 w 1305333"/>
              <a:gd name="connsiteY8-282" fmla="*/ 1159518 h 1424419"/>
              <a:gd name="connsiteX9-283" fmla="*/ 1172881 w 1305333"/>
              <a:gd name="connsiteY9-284" fmla="*/ 1179342 h 1424419"/>
              <a:gd name="connsiteX10-285" fmla="*/ 792288 w 1305333"/>
              <a:gd name="connsiteY10-286" fmla="*/ 1385653 h 1424419"/>
              <a:gd name="connsiteX11-287" fmla="*/ 522686 w 1305333"/>
              <a:gd name="connsiteY11-288" fmla="*/ 1384922 h 1424419"/>
              <a:gd name="connsiteX12-289" fmla="*/ 80344 w 1305333"/>
              <a:gd name="connsiteY12-290" fmla="*/ 1139323 h 1424419"/>
              <a:gd name="connsiteX13-291" fmla="*/ 68397 w 1305333"/>
              <a:gd name="connsiteY13-292" fmla="*/ 1130059 h 1424419"/>
              <a:gd name="connsiteX14-293" fmla="*/ 667 w 1305333"/>
              <a:gd name="connsiteY14-294" fmla="*/ 999105 h 1424419"/>
              <a:gd name="connsiteX15-295" fmla="*/ 0 w 1305333"/>
              <a:gd name="connsiteY15-296" fmla="*/ 972364 h 1424419"/>
              <a:gd name="connsiteX16-297" fmla="*/ 2496 w 1305333"/>
              <a:gd name="connsiteY16-298" fmla="*/ 463106 h 1424419"/>
              <a:gd name="connsiteX17-299" fmla="*/ 2458 w 1305333"/>
              <a:gd name="connsiteY17-300" fmla="*/ 429563 h 1424419"/>
              <a:gd name="connsiteX18-301" fmla="*/ 75248 w 1305333"/>
              <a:gd name="connsiteY18-302" fmla="*/ 303202 h 1424419"/>
              <a:gd name="connsiteX19-303" fmla="*/ 103465 w 1305333"/>
              <a:gd name="connsiteY19-304" fmla="*/ 288252 h 1424419"/>
              <a:gd name="connsiteX20-305" fmla="*/ 541533 w 1305333"/>
              <a:gd name="connsiteY20-306" fmla="*/ 38110 h 1424419"/>
              <a:gd name="connsiteX21-307" fmla="*/ 653528 w 1305333"/>
              <a:gd name="connsiteY21-308" fmla="*/ 0 h 1424419"/>
              <a:gd name="connsiteX0-309" fmla="*/ 653528 w 1305333"/>
              <a:gd name="connsiteY0-310" fmla="*/ 0 h 1424419"/>
              <a:gd name="connsiteX1-311" fmla="*/ 757287 w 1305333"/>
              <a:gd name="connsiteY1-312" fmla="*/ 32444 h 1424419"/>
              <a:gd name="connsiteX2-313" fmla="*/ 1206876 w 1305333"/>
              <a:gd name="connsiteY2-314" fmla="*/ 284945 h 1424419"/>
              <a:gd name="connsiteX3-315" fmla="*/ 1233464 w 1305333"/>
              <a:gd name="connsiteY3-316" fmla="*/ 306775 h 1424419"/>
              <a:gd name="connsiteX4-317" fmla="*/ 1301712 w 1305333"/>
              <a:gd name="connsiteY4-318" fmla="*/ 442384 h 1424419"/>
              <a:gd name="connsiteX5-319" fmla="*/ 1303099 w 1305333"/>
              <a:gd name="connsiteY5-320" fmla="*/ 495558 h 1424419"/>
              <a:gd name="connsiteX6-321" fmla="*/ 1303099 w 1305333"/>
              <a:gd name="connsiteY6-322" fmla="*/ 952393 h 1424419"/>
              <a:gd name="connsiteX7-323" fmla="*/ 1305306 w 1305333"/>
              <a:gd name="connsiteY7-324" fmla="*/ 990115 h 1424419"/>
              <a:gd name="connsiteX8-325" fmla="*/ 1193590 w 1305333"/>
              <a:gd name="connsiteY8-326" fmla="*/ 1159518 h 1424419"/>
              <a:gd name="connsiteX9-327" fmla="*/ 1172881 w 1305333"/>
              <a:gd name="connsiteY9-328" fmla="*/ 1179342 h 1424419"/>
              <a:gd name="connsiteX10-329" fmla="*/ 792288 w 1305333"/>
              <a:gd name="connsiteY10-330" fmla="*/ 1385653 h 1424419"/>
              <a:gd name="connsiteX11-331" fmla="*/ 522686 w 1305333"/>
              <a:gd name="connsiteY11-332" fmla="*/ 1384922 h 1424419"/>
              <a:gd name="connsiteX12-333" fmla="*/ 80344 w 1305333"/>
              <a:gd name="connsiteY12-334" fmla="*/ 1139323 h 1424419"/>
              <a:gd name="connsiteX13-335" fmla="*/ 68397 w 1305333"/>
              <a:gd name="connsiteY13-336" fmla="*/ 1130059 h 1424419"/>
              <a:gd name="connsiteX14-337" fmla="*/ 667 w 1305333"/>
              <a:gd name="connsiteY14-338" fmla="*/ 999105 h 1424419"/>
              <a:gd name="connsiteX15-339" fmla="*/ 0 w 1305333"/>
              <a:gd name="connsiteY15-340" fmla="*/ 972364 h 1424419"/>
              <a:gd name="connsiteX16-341" fmla="*/ 2496 w 1305333"/>
              <a:gd name="connsiteY16-342" fmla="*/ 463106 h 1424419"/>
              <a:gd name="connsiteX17-343" fmla="*/ 2458 w 1305333"/>
              <a:gd name="connsiteY17-344" fmla="*/ 429563 h 1424419"/>
              <a:gd name="connsiteX18-345" fmla="*/ 75248 w 1305333"/>
              <a:gd name="connsiteY18-346" fmla="*/ 303202 h 1424419"/>
              <a:gd name="connsiteX19-347" fmla="*/ 103465 w 1305333"/>
              <a:gd name="connsiteY19-348" fmla="*/ 288252 h 1424419"/>
              <a:gd name="connsiteX20-349" fmla="*/ 541533 w 1305333"/>
              <a:gd name="connsiteY20-350" fmla="*/ 38110 h 1424419"/>
              <a:gd name="connsiteX21-351" fmla="*/ 653528 w 1305333"/>
              <a:gd name="connsiteY21-352" fmla="*/ 0 h 1424419"/>
              <a:gd name="connsiteX0-353" fmla="*/ 653528 w 1305333"/>
              <a:gd name="connsiteY0-354" fmla="*/ 0 h 1424419"/>
              <a:gd name="connsiteX1-355" fmla="*/ 757287 w 1305333"/>
              <a:gd name="connsiteY1-356" fmla="*/ 32444 h 1424419"/>
              <a:gd name="connsiteX2-357" fmla="*/ 1206876 w 1305333"/>
              <a:gd name="connsiteY2-358" fmla="*/ 284945 h 1424419"/>
              <a:gd name="connsiteX3-359" fmla="*/ 1233464 w 1305333"/>
              <a:gd name="connsiteY3-360" fmla="*/ 306775 h 1424419"/>
              <a:gd name="connsiteX4-361" fmla="*/ 1301712 w 1305333"/>
              <a:gd name="connsiteY4-362" fmla="*/ 442384 h 1424419"/>
              <a:gd name="connsiteX5-363" fmla="*/ 1303099 w 1305333"/>
              <a:gd name="connsiteY5-364" fmla="*/ 495558 h 1424419"/>
              <a:gd name="connsiteX6-365" fmla="*/ 1303099 w 1305333"/>
              <a:gd name="connsiteY6-366" fmla="*/ 952393 h 1424419"/>
              <a:gd name="connsiteX7-367" fmla="*/ 1305306 w 1305333"/>
              <a:gd name="connsiteY7-368" fmla="*/ 990115 h 1424419"/>
              <a:gd name="connsiteX8-369" fmla="*/ 1193590 w 1305333"/>
              <a:gd name="connsiteY8-370" fmla="*/ 1159518 h 1424419"/>
              <a:gd name="connsiteX9-371" fmla="*/ 1172881 w 1305333"/>
              <a:gd name="connsiteY9-372" fmla="*/ 1179342 h 1424419"/>
              <a:gd name="connsiteX10-373" fmla="*/ 792288 w 1305333"/>
              <a:gd name="connsiteY10-374" fmla="*/ 1385653 h 1424419"/>
              <a:gd name="connsiteX11-375" fmla="*/ 522686 w 1305333"/>
              <a:gd name="connsiteY11-376" fmla="*/ 1384922 h 1424419"/>
              <a:gd name="connsiteX12-377" fmla="*/ 80344 w 1305333"/>
              <a:gd name="connsiteY12-378" fmla="*/ 1139323 h 1424419"/>
              <a:gd name="connsiteX13-379" fmla="*/ 68397 w 1305333"/>
              <a:gd name="connsiteY13-380" fmla="*/ 1130059 h 1424419"/>
              <a:gd name="connsiteX14-381" fmla="*/ 667 w 1305333"/>
              <a:gd name="connsiteY14-382" fmla="*/ 999105 h 1424419"/>
              <a:gd name="connsiteX15-383" fmla="*/ 0 w 1305333"/>
              <a:gd name="connsiteY15-384" fmla="*/ 972364 h 1424419"/>
              <a:gd name="connsiteX16-385" fmla="*/ 2496 w 1305333"/>
              <a:gd name="connsiteY16-386" fmla="*/ 463106 h 1424419"/>
              <a:gd name="connsiteX17-387" fmla="*/ 2458 w 1305333"/>
              <a:gd name="connsiteY17-388" fmla="*/ 429563 h 1424419"/>
              <a:gd name="connsiteX18-389" fmla="*/ 75248 w 1305333"/>
              <a:gd name="connsiteY18-390" fmla="*/ 303202 h 1424419"/>
              <a:gd name="connsiteX19-391" fmla="*/ 106293 w 1305333"/>
              <a:gd name="connsiteY19-392" fmla="*/ 282597 h 1424419"/>
              <a:gd name="connsiteX20-393" fmla="*/ 541533 w 1305333"/>
              <a:gd name="connsiteY20-394" fmla="*/ 38110 h 1424419"/>
              <a:gd name="connsiteX21-395" fmla="*/ 653528 w 1305333"/>
              <a:gd name="connsiteY21-396" fmla="*/ 0 h 1424419"/>
              <a:gd name="connsiteX0-397" fmla="*/ 653528 w 1305333"/>
              <a:gd name="connsiteY0-398" fmla="*/ 0 h 1424419"/>
              <a:gd name="connsiteX1-399" fmla="*/ 757287 w 1305333"/>
              <a:gd name="connsiteY1-400" fmla="*/ 32444 h 1424419"/>
              <a:gd name="connsiteX2-401" fmla="*/ 1206876 w 1305333"/>
              <a:gd name="connsiteY2-402" fmla="*/ 284945 h 1424419"/>
              <a:gd name="connsiteX3-403" fmla="*/ 1237706 w 1305333"/>
              <a:gd name="connsiteY3-404" fmla="*/ 306775 h 1424419"/>
              <a:gd name="connsiteX4-405" fmla="*/ 1301712 w 1305333"/>
              <a:gd name="connsiteY4-406" fmla="*/ 442384 h 1424419"/>
              <a:gd name="connsiteX5-407" fmla="*/ 1303099 w 1305333"/>
              <a:gd name="connsiteY5-408" fmla="*/ 495558 h 1424419"/>
              <a:gd name="connsiteX6-409" fmla="*/ 1303099 w 1305333"/>
              <a:gd name="connsiteY6-410" fmla="*/ 952393 h 1424419"/>
              <a:gd name="connsiteX7-411" fmla="*/ 1305306 w 1305333"/>
              <a:gd name="connsiteY7-412" fmla="*/ 990115 h 1424419"/>
              <a:gd name="connsiteX8-413" fmla="*/ 1193590 w 1305333"/>
              <a:gd name="connsiteY8-414" fmla="*/ 1159518 h 1424419"/>
              <a:gd name="connsiteX9-415" fmla="*/ 1172881 w 1305333"/>
              <a:gd name="connsiteY9-416" fmla="*/ 1179342 h 1424419"/>
              <a:gd name="connsiteX10-417" fmla="*/ 792288 w 1305333"/>
              <a:gd name="connsiteY10-418" fmla="*/ 1385653 h 1424419"/>
              <a:gd name="connsiteX11-419" fmla="*/ 522686 w 1305333"/>
              <a:gd name="connsiteY11-420" fmla="*/ 1384922 h 1424419"/>
              <a:gd name="connsiteX12-421" fmla="*/ 80344 w 1305333"/>
              <a:gd name="connsiteY12-422" fmla="*/ 1139323 h 1424419"/>
              <a:gd name="connsiteX13-423" fmla="*/ 68397 w 1305333"/>
              <a:gd name="connsiteY13-424" fmla="*/ 1130059 h 1424419"/>
              <a:gd name="connsiteX14-425" fmla="*/ 667 w 1305333"/>
              <a:gd name="connsiteY14-426" fmla="*/ 999105 h 1424419"/>
              <a:gd name="connsiteX15-427" fmla="*/ 0 w 1305333"/>
              <a:gd name="connsiteY15-428" fmla="*/ 972364 h 1424419"/>
              <a:gd name="connsiteX16-429" fmla="*/ 2496 w 1305333"/>
              <a:gd name="connsiteY16-430" fmla="*/ 463106 h 1424419"/>
              <a:gd name="connsiteX17-431" fmla="*/ 2458 w 1305333"/>
              <a:gd name="connsiteY17-432" fmla="*/ 429563 h 1424419"/>
              <a:gd name="connsiteX18-433" fmla="*/ 75248 w 1305333"/>
              <a:gd name="connsiteY18-434" fmla="*/ 303202 h 1424419"/>
              <a:gd name="connsiteX19-435" fmla="*/ 106293 w 1305333"/>
              <a:gd name="connsiteY19-436" fmla="*/ 282597 h 1424419"/>
              <a:gd name="connsiteX20-437" fmla="*/ 541533 w 1305333"/>
              <a:gd name="connsiteY20-438" fmla="*/ 38110 h 1424419"/>
              <a:gd name="connsiteX21-439" fmla="*/ 653528 w 1305333"/>
              <a:gd name="connsiteY21-440" fmla="*/ 0 h 1424419"/>
              <a:gd name="connsiteX0-441" fmla="*/ 653528 w 1305333"/>
              <a:gd name="connsiteY0-442" fmla="*/ 0 h 1424419"/>
              <a:gd name="connsiteX1-443" fmla="*/ 757287 w 1305333"/>
              <a:gd name="connsiteY1-444" fmla="*/ 32444 h 1424419"/>
              <a:gd name="connsiteX2-445" fmla="*/ 1206876 w 1305333"/>
              <a:gd name="connsiteY2-446" fmla="*/ 284945 h 1424419"/>
              <a:gd name="connsiteX3-447" fmla="*/ 1237706 w 1305333"/>
              <a:gd name="connsiteY3-448" fmla="*/ 306775 h 1424419"/>
              <a:gd name="connsiteX4-449" fmla="*/ 1301712 w 1305333"/>
              <a:gd name="connsiteY4-450" fmla="*/ 442384 h 1424419"/>
              <a:gd name="connsiteX5-451" fmla="*/ 1303099 w 1305333"/>
              <a:gd name="connsiteY5-452" fmla="*/ 495558 h 1424419"/>
              <a:gd name="connsiteX6-453" fmla="*/ 1303099 w 1305333"/>
              <a:gd name="connsiteY6-454" fmla="*/ 952393 h 1424419"/>
              <a:gd name="connsiteX7-455" fmla="*/ 1305306 w 1305333"/>
              <a:gd name="connsiteY7-456" fmla="*/ 990115 h 1424419"/>
              <a:gd name="connsiteX8-457" fmla="*/ 1211970 w 1305333"/>
              <a:gd name="connsiteY8-458" fmla="*/ 1149621 h 1424419"/>
              <a:gd name="connsiteX9-459" fmla="*/ 1172881 w 1305333"/>
              <a:gd name="connsiteY9-460" fmla="*/ 1179342 h 1424419"/>
              <a:gd name="connsiteX10-461" fmla="*/ 792288 w 1305333"/>
              <a:gd name="connsiteY10-462" fmla="*/ 1385653 h 1424419"/>
              <a:gd name="connsiteX11-463" fmla="*/ 522686 w 1305333"/>
              <a:gd name="connsiteY11-464" fmla="*/ 1384922 h 1424419"/>
              <a:gd name="connsiteX12-465" fmla="*/ 80344 w 1305333"/>
              <a:gd name="connsiteY12-466" fmla="*/ 1139323 h 1424419"/>
              <a:gd name="connsiteX13-467" fmla="*/ 68397 w 1305333"/>
              <a:gd name="connsiteY13-468" fmla="*/ 1130059 h 1424419"/>
              <a:gd name="connsiteX14-469" fmla="*/ 667 w 1305333"/>
              <a:gd name="connsiteY14-470" fmla="*/ 999105 h 1424419"/>
              <a:gd name="connsiteX15-471" fmla="*/ 0 w 1305333"/>
              <a:gd name="connsiteY15-472" fmla="*/ 972364 h 1424419"/>
              <a:gd name="connsiteX16-473" fmla="*/ 2496 w 1305333"/>
              <a:gd name="connsiteY16-474" fmla="*/ 463106 h 1424419"/>
              <a:gd name="connsiteX17-475" fmla="*/ 2458 w 1305333"/>
              <a:gd name="connsiteY17-476" fmla="*/ 429563 h 1424419"/>
              <a:gd name="connsiteX18-477" fmla="*/ 75248 w 1305333"/>
              <a:gd name="connsiteY18-478" fmla="*/ 303202 h 1424419"/>
              <a:gd name="connsiteX19-479" fmla="*/ 106293 w 1305333"/>
              <a:gd name="connsiteY19-480" fmla="*/ 282597 h 1424419"/>
              <a:gd name="connsiteX20-481" fmla="*/ 541533 w 1305333"/>
              <a:gd name="connsiteY20-482" fmla="*/ 38110 h 1424419"/>
              <a:gd name="connsiteX21-483" fmla="*/ 653528 w 1305333"/>
              <a:gd name="connsiteY21-484" fmla="*/ 0 h 1424419"/>
              <a:gd name="connsiteX0-485" fmla="*/ 653528 w 1305333"/>
              <a:gd name="connsiteY0-486" fmla="*/ 0 h 1424419"/>
              <a:gd name="connsiteX1-487" fmla="*/ 757287 w 1305333"/>
              <a:gd name="connsiteY1-488" fmla="*/ 32444 h 1424419"/>
              <a:gd name="connsiteX2-489" fmla="*/ 1206876 w 1305333"/>
              <a:gd name="connsiteY2-490" fmla="*/ 284945 h 1424419"/>
              <a:gd name="connsiteX3-491" fmla="*/ 1237706 w 1305333"/>
              <a:gd name="connsiteY3-492" fmla="*/ 306775 h 1424419"/>
              <a:gd name="connsiteX4-493" fmla="*/ 1301712 w 1305333"/>
              <a:gd name="connsiteY4-494" fmla="*/ 442384 h 1424419"/>
              <a:gd name="connsiteX5-495" fmla="*/ 1303099 w 1305333"/>
              <a:gd name="connsiteY5-496" fmla="*/ 495558 h 1424419"/>
              <a:gd name="connsiteX6-497" fmla="*/ 1303099 w 1305333"/>
              <a:gd name="connsiteY6-498" fmla="*/ 952393 h 1424419"/>
              <a:gd name="connsiteX7-499" fmla="*/ 1305306 w 1305333"/>
              <a:gd name="connsiteY7-500" fmla="*/ 990115 h 1424419"/>
              <a:gd name="connsiteX8-501" fmla="*/ 1236006 w 1305333"/>
              <a:gd name="connsiteY8-502" fmla="*/ 1160932 h 1424419"/>
              <a:gd name="connsiteX9-503" fmla="*/ 1172881 w 1305333"/>
              <a:gd name="connsiteY9-504" fmla="*/ 1179342 h 1424419"/>
              <a:gd name="connsiteX10-505" fmla="*/ 792288 w 1305333"/>
              <a:gd name="connsiteY10-506" fmla="*/ 1385653 h 1424419"/>
              <a:gd name="connsiteX11-507" fmla="*/ 522686 w 1305333"/>
              <a:gd name="connsiteY11-508" fmla="*/ 1384922 h 1424419"/>
              <a:gd name="connsiteX12-509" fmla="*/ 80344 w 1305333"/>
              <a:gd name="connsiteY12-510" fmla="*/ 1139323 h 1424419"/>
              <a:gd name="connsiteX13-511" fmla="*/ 68397 w 1305333"/>
              <a:gd name="connsiteY13-512" fmla="*/ 1130059 h 1424419"/>
              <a:gd name="connsiteX14-513" fmla="*/ 667 w 1305333"/>
              <a:gd name="connsiteY14-514" fmla="*/ 999105 h 1424419"/>
              <a:gd name="connsiteX15-515" fmla="*/ 0 w 1305333"/>
              <a:gd name="connsiteY15-516" fmla="*/ 972364 h 1424419"/>
              <a:gd name="connsiteX16-517" fmla="*/ 2496 w 1305333"/>
              <a:gd name="connsiteY16-518" fmla="*/ 463106 h 1424419"/>
              <a:gd name="connsiteX17-519" fmla="*/ 2458 w 1305333"/>
              <a:gd name="connsiteY17-520" fmla="*/ 429563 h 1424419"/>
              <a:gd name="connsiteX18-521" fmla="*/ 75248 w 1305333"/>
              <a:gd name="connsiteY18-522" fmla="*/ 303202 h 1424419"/>
              <a:gd name="connsiteX19-523" fmla="*/ 106293 w 1305333"/>
              <a:gd name="connsiteY19-524" fmla="*/ 282597 h 1424419"/>
              <a:gd name="connsiteX20-525" fmla="*/ 541533 w 1305333"/>
              <a:gd name="connsiteY20-526" fmla="*/ 38110 h 1424419"/>
              <a:gd name="connsiteX21-527" fmla="*/ 653528 w 1305333"/>
              <a:gd name="connsiteY21-528" fmla="*/ 0 h 1424419"/>
              <a:gd name="connsiteX0-529" fmla="*/ 653528 w 1313169"/>
              <a:gd name="connsiteY0-530" fmla="*/ 0 h 1424419"/>
              <a:gd name="connsiteX1-531" fmla="*/ 757287 w 1313169"/>
              <a:gd name="connsiteY1-532" fmla="*/ 32444 h 1424419"/>
              <a:gd name="connsiteX2-533" fmla="*/ 1206876 w 1313169"/>
              <a:gd name="connsiteY2-534" fmla="*/ 284945 h 1424419"/>
              <a:gd name="connsiteX3-535" fmla="*/ 1237706 w 1313169"/>
              <a:gd name="connsiteY3-536" fmla="*/ 306775 h 1424419"/>
              <a:gd name="connsiteX4-537" fmla="*/ 1301712 w 1313169"/>
              <a:gd name="connsiteY4-538" fmla="*/ 442384 h 1424419"/>
              <a:gd name="connsiteX5-539" fmla="*/ 1303099 w 1313169"/>
              <a:gd name="connsiteY5-540" fmla="*/ 495558 h 1424419"/>
              <a:gd name="connsiteX6-541" fmla="*/ 1303099 w 1313169"/>
              <a:gd name="connsiteY6-542" fmla="*/ 952393 h 1424419"/>
              <a:gd name="connsiteX7-543" fmla="*/ 1305306 w 1313169"/>
              <a:gd name="connsiteY7-544" fmla="*/ 990115 h 1424419"/>
              <a:gd name="connsiteX8-545" fmla="*/ 1271352 w 1313169"/>
              <a:gd name="connsiteY8-546" fmla="*/ 1142552 h 1424419"/>
              <a:gd name="connsiteX9-547" fmla="*/ 1172881 w 1313169"/>
              <a:gd name="connsiteY9-548" fmla="*/ 1179342 h 1424419"/>
              <a:gd name="connsiteX10-549" fmla="*/ 792288 w 1313169"/>
              <a:gd name="connsiteY10-550" fmla="*/ 1385653 h 1424419"/>
              <a:gd name="connsiteX11-551" fmla="*/ 522686 w 1313169"/>
              <a:gd name="connsiteY11-552" fmla="*/ 1384922 h 1424419"/>
              <a:gd name="connsiteX12-553" fmla="*/ 80344 w 1313169"/>
              <a:gd name="connsiteY12-554" fmla="*/ 1139323 h 1424419"/>
              <a:gd name="connsiteX13-555" fmla="*/ 68397 w 1313169"/>
              <a:gd name="connsiteY13-556" fmla="*/ 1130059 h 1424419"/>
              <a:gd name="connsiteX14-557" fmla="*/ 667 w 1313169"/>
              <a:gd name="connsiteY14-558" fmla="*/ 999105 h 1424419"/>
              <a:gd name="connsiteX15-559" fmla="*/ 0 w 1313169"/>
              <a:gd name="connsiteY15-560" fmla="*/ 972364 h 1424419"/>
              <a:gd name="connsiteX16-561" fmla="*/ 2496 w 1313169"/>
              <a:gd name="connsiteY16-562" fmla="*/ 463106 h 1424419"/>
              <a:gd name="connsiteX17-563" fmla="*/ 2458 w 1313169"/>
              <a:gd name="connsiteY17-564" fmla="*/ 429563 h 1424419"/>
              <a:gd name="connsiteX18-565" fmla="*/ 75248 w 1313169"/>
              <a:gd name="connsiteY18-566" fmla="*/ 303202 h 1424419"/>
              <a:gd name="connsiteX19-567" fmla="*/ 106293 w 1313169"/>
              <a:gd name="connsiteY19-568" fmla="*/ 282597 h 1424419"/>
              <a:gd name="connsiteX20-569" fmla="*/ 541533 w 1313169"/>
              <a:gd name="connsiteY20-570" fmla="*/ 38110 h 1424419"/>
              <a:gd name="connsiteX21-571" fmla="*/ 653528 w 1313169"/>
              <a:gd name="connsiteY21-572" fmla="*/ 0 h 1424419"/>
              <a:gd name="connsiteX0-573" fmla="*/ 653528 w 1306267"/>
              <a:gd name="connsiteY0-574" fmla="*/ 0 h 1424419"/>
              <a:gd name="connsiteX1-575" fmla="*/ 757287 w 1306267"/>
              <a:gd name="connsiteY1-576" fmla="*/ 32444 h 1424419"/>
              <a:gd name="connsiteX2-577" fmla="*/ 1206876 w 1306267"/>
              <a:gd name="connsiteY2-578" fmla="*/ 284945 h 1424419"/>
              <a:gd name="connsiteX3-579" fmla="*/ 1237706 w 1306267"/>
              <a:gd name="connsiteY3-580" fmla="*/ 306775 h 1424419"/>
              <a:gd name="connsiteX4-581" fmla="*/ 1301712 w 1306267"/>
              <a:gd name="connsiteY4-582" fmla="*/ 442384 h 1424419"/>
              <a:gd name="connsiteX5-583" fmla="*/ 1303099 w 1306267"/>
              <a:gd name="connsiteY5-584" fmla="*/ 495558 h 1424419"/>
              <a:gd name="connsiteX6-585" fmla="*/ 1303099 w 1306267"/>
              <a:gd name="connsiteY6-586" fmla="*/ 952393 h 1424419"/>
              <a:gd name="connsiteX7-587" fmla="*/ 1305306 w 1306267"/>
              <a:gd name="connsiteY7-588" fmla="*/ 990115 h 1424419"/>
              <a:gd name="connsiteX8-589" fmla="*/ 1255800 w 1306267"/>
              <a:gd name="connsiteY8-590" fmla="*/ 1142552 h 1424419"/>
              <a:gd name="connsiteX9-591" fmla="*/ 1172881 w 1306267"/>
              <a:gd name="connsiteY9-592" fmla="*/ 1179342 h 1424419"/>
              <a:gd name="connsiteX10-593" fmla="*/ 792288 w 1306267"/>
              <a:gd name="connsiteY10-594" fmla="*/ 1385653 h 1424419"/>
              <a:gd name="connsiteX11-595" fmla="*/ 522686 w 1306267"/>
              <a:gd name="connsiteY11-596" fmla="*/ 1384922 h 1424419"/>
              <a:gd name="connsiteX12-597" fmla="*/ 80344 w 1306267"/>
              <a:gd name="connsiteY12-598" fmla="*/ 1139323 h 1424419"/>
              <a:gd name="connsiteX13-599" fmla="*/ 68397 w 1306267"/>
              <a:gd name="connsiteY13-600" fmla="*/ 1130059 h 1424419"/>
              <a:gd name="connsiteX14-601" fmla="*/ 667 w 1306267"/>
              <a:gd name="connsiteY14-602" fmla="*/ 999105 h 1424419"/>
              <a:gd name="connsiteX15-603" fmla="*/ 0 w 1306267"/>
              <a:gd name="connsiteY15-604" fmla="*/ 972364 h 1424419"/>
              <a:gd name="connsiteX16-605" fmla="*/ 2496 w 1306267"/>
              <a:gd name="connsiteY16-606" fmla="*/ 463106 h 1424419"/>
              <a:gd name="connsiteX17-607" fmla="*/ 2458 w 1306267"/>
              <a:gd name="connsiteY17-608" fmla="*/ 429563 h 1424419"/>
              <a:gd name="connsiteX18-609" fmla="*/ 75248 w 1306267"/>
              <a:gd name="connsiteY18-610" fmla="*/ 303202 h 1424419"/>
              <a:gd name="connsiteX19-611" fmla="*/ 106293 w 1306267"/>
              <a:gd name="connsiteY19-612" fmla="*/ 282597 h 1424419"/>
              <a:gd name="connsiteX20-613" fmla="*/ 541533 w 1306267"/>
              <a:gd name="connsiteY20-614" fmla="*/ 38110 h 1424419"/>
              <a:gd name="connsiteX21-615" fmla="*/ 653528 w 1306267"/>
              <a:gd name="connsiteY21-616" fmla="*/ 0 h 1424419"/>
              <a:gd name="connsiteX0-617" fmla="*/ 653528 w 1306267"/>
              <a:gd name="connsiteY0-618" fmla="*/ 0 h 1424419"/>
              <a:gd name="connsiteX1-619" fmla="*/ 757287 w 1306267"/>
              <a:gd name="connsiteY1-620" fmla="*/ 32444 h 1424419"/>
              <a:gd name="connsiteX2-621" fmla="*/ 1206876 w 1306267"/>
              <a:gd name="connsiteY2-622" fmla="*/ 284945 h 1424419"/>
              <a:gd name="connsiteX3-623" fmla="*/ 1237706 w 1306267"/>
              <a:gd name="connsiteY3-624" fmla="*/ 306775 h 1424419"/>
              <a:gd name="connsiteX4-625" fmla="*/ 1301712 w 1306267"/>
              <a:gd name="connsiteY4-626" fmla="*/ 442384 h 1424419"/>
              <a:gd name="connsiteX5-627" fmla="*/ 1303099 w 1306267"/>
              <a:gd name="connsiteY5-628" fmla="*/ 495558 h 1424419"/>
              <a:gd name="connsiteX6-629" fmla="*/ 1303099 w 1306267"/>
              <a:gd name="connsiteY6-630" fmla="*/ 952393 h 1424419"/>
              <a:gd name="connsiteX7-631" fmla="*/ 1305306 w 1306267"/>
              <a:gd name="connsiteY7-632" fmla="*/ 990115 h 1424419"/>
              <a:gd name="connsiteX8-633" fmla="*/ 1255800 w 1306267"/>
              <a:gd name="connsiteY8-634" fmla="*/ 1142552 h 1424419"/>
              <a:gd name="connsiteX9-635" fmla="*/ 1172881 w 1306267"/>
              <a:gd name="connsiteY9-636" fmla="*/ 1179342 h 1424419"/>
              <a:gd name="connsiteX10-637" fmla="*/ 792288 w 1306267"/>
              <a:gd name="connsiteY10-638" fmla="*/ 1385653 h 1424419"/>
              <a:gd name="connsiteX11-639" fmla="*/ 522686 w 1306267"/>
              <a:gd name="connsiteY11-640" fmla="*/ 1384922 h 1424419"/>
              <a:gd name="connsiteX12-641" fmla="*/ 80344 w 1306267"/>
              <a:gd name="connsiteY12-642" fmla="*/ 1139323 h 1424419"/>
              <a:gd name="connsiteX13-643" fmla="*/ 61328 w 1306267"/>
              <a:gd name="connsiteY13-644" fmla="*/ 1127231 h 1424419"/>
              <a:gd name="connsiteX14-645" fmla="*/ 667 w 1306267"/>
              <a:gd name="connsiteY14-646" fmla="*/ 999105 h 1424419"/>
              <a:gd name="connsiteX15-647" fmla="*/ 0 w 1306267"/>
              <a:gd name="connsiteY15-648" fmla="*/ 972364 h 1424419"/>
              <a:gd name="connsiteX16-649" fmla="*/ 2496 w 1306267"/>
              <a:gd name="connsiteY16-650" fmla="*/ 463106 h 1424419"/>
              <a:gd name="connsiteX17-651" fmla="*/ 2458 w 1306267"/>
              <a:gd name="connsiteY17-652" fmla="*/ 429563 h 1424419"/>
              <a:gd name="connsiteX18-653" fmla="*/ 75248 w 1306267"/>
              <a:gd name="connsiteY18-654" fmla="*/ 303202 h 1424419"/>
              <a:gd name="connsiteX19-655" fmla="*/ 106293 w 1306267"/>
              <a:gd name="connsiteY19-656" fmla="*/ 282597 h 1424419"/>
              <a:gd name="connsiteX20-657" fmla="*/ 541533 w 1306267"/>
              <a:gd name="connsiteY20-658" fmla="*/ 38110 h 1424419"/>
              <a:gd name="connsiteX21-659" fmla="*/ 653528 w 1306267"/>
              <a:gd name="connsiteY21-660" fmla="*/ 0 h 1424419"/>
              <a:gd name="connsiteX0-661" fmla="*/ 653528 w 1306267"/>
              <a:gd name="connsiteY0-662" fmla="*/ 0 h 1424419"/>
              <a:gd name="connsiteX1-663" fmla="*/ 757287 w 1306267"/>
              <a:gd name="connsiteY1-664" fmla="*/ 32444 h 1424419"/>
              <a:gd name="connsiteX2-665" fmla="*/ 1206876 w 1306267"/>
              <a:gd name="connsiteY2-666" fmla="*/ 284945 h 1424419"/>
              <a:gd name="connsiteX3-667" fmla="*/ 1237706 w 1306267"/>
              <a:gd name="connsiteY3-668" fmla="*/ 306775 h 1424419"/>
              <a:gd name="connsiteX4-669" fmla="*/ 1301712 w 1306267"/>
              <a:gd name="connsiteY4-670" fmla="*/ 442384 h 1424419"/>
              <a:gd name="connsiteX5-671" fmla="*/ 1303099 w 1306267"/>
              <a:gd name="connsiteY5-672" fmla="*/ 495558 h 1424419"/>
              <a:gd name="connsiteX6-673" fmla="*/ 1303099 w 1306267"/>
              <a:gd name="connsiteY6-674" fmla="*/ 952393 h 1424419"/>
              <a:gd name="connsiteX7-675" fmla="*/ 1305306 w 1306267"/>
              <a:gd name="connsiteY7-676" fmla="*/ 990115 h 1424419"/>
              <a:gd name="connsiteX8-677" fmla="*/ 1255800 w 1306267"/>
              <a:gd name="connsiteY8-678" fmla="*/ 1142552 h 1424419"/>
              <a:gd name="connsiteX9-679" fmla="*/ 1172881 w 1306267"/>
              <a:gd name="connsiteY9-680" fmla="*/ 1179342 h 1424419"/>
              <a:gd name="connsiteX10-681" fmla="*/ 792288 w 1306267"/>
              <a:gd name="connsiteY10-682" fmla="*/ 1385653 h 1424419"/>
              <a:gd name="connsiteX11-683" fmla="*/ 522686 w 1306267"/>
              <a:gd name="connsiteY11-684" fmla="*/ 1384922 h 1424419"/>
              <a:gd name="connsiteX12-685" fmla="*/ 80344 w 1306267"/>
              <a:gd name="connsiteY12-686" fmla="*/ 1139323 h 1424419"/>
              <a:gd name="connsiteX13-687" fmla="*/ 61328 w 1306267"/>
              <a:gd name="connsiteY13-688" fmla="*/ 1127231 h 1424419"/>
              <a:gd name="connsiteX14-689" fmla="*/ 667 w 1306267"/>
              <a:gd name="connsiteY14-690" fmla="*/ 999105 h 1424419"/>
              <a:gd name="connsiteX15-691" fmla="*/ 0 w 1306267"/>
              <a:gd name="connsiteY15-692" fmla="*/ 972364 h 1424419"/>
              <a:gd name="connsiteX16-693" fmla="*/ 2496 w 1306267"/>
              <a:gd name="connsiteY16-694" fmla="*/ 463106 h 1424419"/>
              <a:gd name="connsiteX17-695" fmla="*/ 2458 w 1306267"/>
              <a:gd name="connsiteY17-696" fmla="*/ 429563 h 1424419"/>
              <a:gd name="connsiteX18-697" fmla="*/ 75248 w 1306267"/>
              <a:gd name="connsiteY18-698" fmla="*/ 303202 h 1424419"/>
              <a:gd name="connsiteX19-699" fmla="*/ 106293 w 1306267"/>
              <a:gd name="connsiteY19-700" fmla="*/ 282597 h 1424419"/>
              <a:gd name="connsiteX20-701" fmla="*/ 541533 w 1306267"/>
              <a:gd name="connsiteY20-702" fmla="*/ 38110 h 1424419"/>
              <a:gd name="connsiteX21-703" fmla="*/ 653528 w 1306267"/>
              <a:gd name="connsiteY21-704" fmla="*/ 0 h 1424419"/>
              <a:gd name="connsiteX0-705" fmla="*/ 653528 w 1306267"/>
              <a:gd name="connsiteY0-706" fmla="*/ 0 h 1424419"/>
              <a:gd name="connsiteX1-707" fmla="*/ 757287 w 1306267"/>
              <a:gd name="connsiteY1-708" fmla="*/ 32444 h 1424419"/>
              <a:gd name="connsiteX2-709" fmla="*/ 1206876 w 1306267"/>
              <a:gd name="connsiteY2-710" fmla="*/ 284945 h 1424419"/>
              <a:gd name="connsiteX3-711" fmla="*/ 1237706 w 1306267"/>
              <a:gd name="connsiteY3-712" fmla="*/ 306775 h 1424419"/>
              <a:gd name="connsiteX4-713" fmla="*/ 1301712 w 1306267"/>
              <a:gd name="connsiteY4-714" fmla="*/ 442384 h 1424419"/>
              <a:gd name="connsiteX5-715" fmla="*/ 1303099 w 1306267"/>
              <a:gd name="connsiteY5-716" fmla="*/ 495558 h 1424419"/>
              <a:gd name="connsiteX6-717" fmla="*/ 1303099 w 1306267"/>
              <a:gd name="connsiteY6-718" fmla="*/ 952393 h 1424419"/>
              <a:gd name="connsiteX7-719" fmla="*/ 1305306 w 1306267"/>
              <a:gd name="connsiteY7-720" fmla="*/ 990115 h 1424419"/>
              <a:gd name="connsiteX8-721" fmla="*/ 1255800 w 1306267"/>
              <a:gd name="connsiteY8-722" fmla="*/ 1142552 h 1424419"/>
              <a:gd name="connsiteX9-723" fmla="*/ 1172881 w 1306267"/>
              <a:gd name="connsiteY9-724" fmla="*/ 1179342 h 1424419"/>
              <a:gd name="connsiteX10-725" fmla="*/ 792288 w 1306267"/>
              <a:gd name="connsiteY10-726" fmla="*/ 1385653 h 1424419"/>
              <a:gd name="connsiteX11-727" fmla="*/ 522686 w 1306267"/>
              <a:gd name="connsiteY11-728" fmla="*/ 1384922 h 1424419"/>
              <a:gd name="connsiteX12-729" fmla="*/ 90241 w 1306267"/>
              <a:gd name="connsiteY12-730" fmla="*/ 1150634 h 1424419"/>
              <a:gd name="connsiteX13-731" fmla="*/ 61328 w 1306267"/>
              <a:gd name="connsiteY13-732" fmla="*/ 1127231 h 1424419"/>
              <a:gd name="connsiteX14-733" fmla="*/ 667 w 1306267"/>
              <a:gd name="connsiteY14-734" fmla="*/ 999105 h 1424419"/>
              <a:gd name="connsiteX15-735" fmla="*/ 0 w 1306267"/>
              <a:gd name="connsiteY15-736" fmla="*/ 972364 h 1424419"/>
              <a:gd name="connsiteX16-737" fmla="*/ 2496 w 1306267"/>
              <a:gd name="connsiteY16-738" fmla="*/ 463106 h 1424419"/>
              <a:gd name="connsiteX17-739" fmla="*/ 2458 w 1306267"/>
              <a:gd name="connsiteY17-740" fmla="*/ 429563 h 1424419"/>
              <a:gd name="connsiteX18-741" fmla="*/ 75248 w 1306267"/>
              <a:gd name="connsiteY18-742" fmla="*/ 303202 h 1424419"/>
              <a:gd name="connsiteX19-743" fmla="*/ 106293 w 1306267"/>
              <a:gd name="connsiteY19-744" fmla="*/ 282597 h 1424419"/>
              <a:gd name="connsiteX20-745" fmla="*/ 541533 w 1306267"/>
              <a:gd name="connsiteY20-746" fmla="*/ 38110 h 1424419"/>
              <a:gd name="connsiteX21-747" fmla="*/ 653528 w 1306267"/>
              <a:gd name="connsiteY21-748" fmla="*/ 0 h 1424419"/>
              <a:gd name="connsiteX0-749" fmla="*/ 653528 w 1306267"/>
              <a:gd name="connsiteY0-750" fmla="*/ 0 h 1424419"/>
              <a:gd name="connsiteX1-751" fmla="*/ 757287 w 1306267"/>
              <a:gd name="connsiteY1-752" fmla="*/ 32444 h 1424419"/>
              <a:gd name="connsiteX2-753" fmla="*/ 1206876 w 1306267"/>
              <a:gd name="connsiteY2-754" fmla="*/ 284945 h 1424419"/>
              <a:gd name="connsiteX3-755" fmla="*/ 1237706 w 1306267"/>
              <a:gd name="connsiteY3-756" fmla="*/ 306775 h 1424419"/>
              <a:gd name="connsiteX4-757" fmla="*/ 1301712 w 1306267"/>
              <a:gd name="connsiteY4-758" fmla="*/ 442384 h 1424419"/>
              <a:gd name="connsiteX5-759" fmla="*/ 1303099 w 1306267"/>
              <a:gd name="connsiteY5-760" fmla="*/ 495558 h 1424419"/>
              <a:gd name="connsiteX6-761" fmla="*/ 1303099 w 1306267"/>
              <a:gd name="connsiteY6-762" fmla="*/ 952393 h 1424419"/>
              <a:gd name="connsiteX7-763" fmla="*/ 1305306 w 1306267"/>
              <a:gd name="connsiteY7-764" fmla="*/ 990115 h 1424419"/>
              <a:gd name="connsiteX8-765" fmla="*/ 1255800 w 1306267"/>
              <a:gd name="connsiteY8-766" fmla="*/ 1142552 h 1424419"/>
              <a:gd name="connsiteX9-767" fmla="*/ 1172881 w 1306267"/>
              <a:gd name="connsiteY9-768" fmla="*/ 1179342 h 1424419"/>
              <a:gd name="connsiteX10-769" fmla="*/ 792288 w 1306267"/>
              <a:gd name="connsiteY10-770" fmla="*/ 1385653 h 1424419"/>
              <a:gd name="connsiteX11-771" fmla="*/ 522686 w 1306267"/>
              <a:gd name="connsiteY11-772" fmla="*/ 1384922 h 1424419"/>
              <a:gd name="connsiteX12-773" fmla="*/ 90241 w 1306267"/>
              <a:gd name="connsiteY12-774" fmla="*/ 1150634 h 1424419"/>
              <a:gd name="connsiteX13-775" fmla="*/ 61328 w 1306267"/>
              <a:gd name="connsiteY13-776" fmla="*/ 1127231 h 1424419"/>
              <a:gd name="connsiteX14-777" fmla="*/ 667 w 1306267"/>
              <a:gd name="connsiteY14-778" fmla="*/ 999105 h 1424419"/>
              <a:gd name="connsiteX15-779" fmla="*/ 0 w 1306267"/>
              <a:gd name="connsiteY15-780" fmla="*/ 972364 h 1424419"/>
              <a:gd name="connsiteX16-781" fmla="*/ 2496 w 1306267"/>
              <a:gd name="connsiteY16-782" fmla="*/ 463106 h 1424419"/>
              <a:gd name="connsiteX17-783" fmla="*/ 2458 w 1306267"/>
              <a:gd name="connsiteY17-784" fmla="*/ 429563 h 1424419"/>
              <a:gd name="connsiteX18-785" fmla="*/ 75248 w 1306267"/>
              <a:gd name="connsiteY18-786" fmla="*/ 303202 h 1424419"/>
              <a:gd name="connsiteX19-787" fmla="*/ 106293 w 1306267"/>
              <a:gd name="connsiteY19-788" fmla="*/ 282597 h 1424419"/>
              <a:gd name="connsiteX20-789" fmla="*/ 541533 w 1306267"/>
              <a:gd name="connsiteY20-790" fmla="*/ 38110 h 1424419"/>
              <a:gd name="connsiteX21-791" fmla="*/ 653528 w 1306267"/>
              <a:gd name="connsiteY21-792" fmla="*/ 0 h 1424419"/>
              <a:gd name="connsiteX0-793" fmla="*/ 653528 w 1306267"/>
              <a:gd name="connsiteY0-794" fmla="*/ 0 h 1424419"/>
              <a:gd name="connsiteX1-795" fmla="*/ 757287 w 1306267"/>
              <a:gd name="connsiteY1-796" fmla="*/ 32444 h 1424419"/>
              <a:gd name="connsiteX2-797" fmla="*/ 1206876 w 1306267"/>
              <a:gd name="connsiteY2-798" fmla="*/ 284945 h 1424419"/>
              <a:gd name="connsiteX3-799" fmla="*/ 1237706 w 1306267"/>
              <a:gd name="connsiteY3-800" fmla="*/ 306775 h 1424419"/>
              <a:gd name="connsiteX4-801" fmla="*/ 1301712 w 1306267"/>
              <a:gd name="connsiteY4-802" fmla="*/ 442384 h 1424419"/>
              <a:gd name="connsiteX5-803" fmla="*/ 1303099 w 1306267"/>
              <a:gd name="connsiteY5-804" fmla="*/ 495558 h 1424419"/>
              <a:gd name="connsiteX6-805" fmla="*/ 1303099 w 1306267"/>
              <a:gd name="connsiteY6-806" fmla="*/ 952393 h 1424419"/>
              <a:gd name="connsiteX7-807" fmla="*/ 1305306 w 1306267"/>
              <a:gd name="connsiteY7-808" fmla="*/ 990115 h 1424419"/>
              <a:gd name="connsiteX8-809" fmla="*/ 1255800 w 1306267"/>
              <a:gd name="connsiteY8-810" fmla="*/ 1142552 h 1424419"/>
              <a:gd name="connsiteX9-811" fmla="*/ 1172881 w 1306267"/>
              <a:gd name="connsiteY9-812" fmla="*/ 1179342 h 1424419"/>
              <a:gd name="connsiteX10-813" fmla="*/ 792288 w 1306267"/>
              <a:gd name="connsiteY10-814" fmla="*/ 1385653 h 1424419"/>
              <a:gd name="connsiteX11-815" fmla="*/ 522686 w 1306267"/>
              <a:gd name="connsiteY11-816" fmla="*/ 1384922 h 1424419"/>
              <a:gd name="connsiteX12-817" fmla="*/ 90241 w 1306267"/>
              <a:gd name="connsiteY12-818" fmla="*/ 1150634 h 1424419"/>
              <a:gd name="connsiteX13-819" fmla="*/ 61328 w 1306267"/>
              <a:gd name="connsiteY13-820" fmla="*/ 1127231 h 1424419"/>
              <a:gd name="connsiteX14-821" fmla="*/ 667 w 1306267"/>
              <a:gd name="connsiteY14-822" fmla="*/ 999105 h 1424419"/>
              <a:gd name="connsiteX15-823" fmla="*/ 0 w 1306267"/>
              <a:gd name="connsiteY15-824" fmla="*/ 972364 h 1424419"/>
              <a:gd name="connsiteX16-825" fmla="*/ 2496 w 1306267"/>
              <a:gd name="connsiteY16-826" fmla="*/ 463106 h 1424419"/>
              <a:gd name="connsiteX17-827" fmla="*/ 2458 w 1306267"/>
              <a:gd name="connsiteY17-828" fmla="*/ 429563 h 1424419"/>
              <a:gd name="connsiteX18-829" fmla="*/ 75248 w 1306267"/>
              <a:gd name="connsiteY18-830" fmla="*/ 303202 h 1424419"/>
              <a:gd name="connsiteX19-831" fmla="*/ 106293 w 1306267"/>
              <a:gd name="connsiteY19-832" fmla="*/ 282597 h 1424419"/>
              <a:gd name="connsiteX20-833" fmla="*/ 541533 w 1306267"/>
              <a:gd name="connsiteY20-834" fmla="*/ 38110 h 1424419"/>
              <a:gd name="connsiteX21-835" fmla="*/ 653528 w 1306267"/>
              <a:gd name="connsiteY21-836" fmla="*/ 0 h 1424419"/>
              <a:gd name="connsiteX0-837" fmla="*/ 653528 w 1306267"/>
              <a:gd name="connsiteY0-838" fmla="*/ 0 h 1424419"/>
              <a:gd name="connsiteX1-839" fmla="*/ 757287 w 1306267"/>
              <a:gd name="connsiteY1-840" fmla="*/ 32444 h 1424419"/>
              <a:gd name="connsiteX2-841" fmla="*/ 1206876 w 1306267"/>
              <a:gd name="connsiteY2-842" fmla="*/ 284945 h 1424419"/>
              <a:gd name="connsiteX3-843" fmla="*/ 1237706 w 1306267"/>
              <a:gd name="connsiteY3-844" fmla="*/ 306775 h 1424419"/>
              <a:gd name="connsiteX4-845" fmla="*/ 1301712 w 1306267"/>
              <a:gd name="connsiteY4-846" fmla="*/ 442384 h 1424419"/>
              <a:gd name="connsiteX5-847" fmla="*/ 1303099 w 1306267"/>
              <a:gd name="connsiteY5-848" fmla="*/ 495558 h 1424419"/>
              <a:gd name="connsiteX6-849" fmla="*/ 1303099 w 1306267"/>
              <a:gd name="connsiteY6-850" fmla="*/ 952393 h 1424419"/>
              <a:gd name="connsiteX7-851" fmla="*/ 1305306 w 1306267"/>
              <a:gd name="connsiteY7-852" fmla="*/ 990115 h 1424419"/>
              <a:gd name="connsiteX8-853" fmla="*/ 1255800 w 1306267"/>
              <a:gd name="connsiteY8-854" fmla="*/ 1142552 h 1424419"/>
              <a:gd name="connsiteX9-855" fmla="*/ 1172881 w 1306267"/>
              <a:gd name="connsiteY9-856" fmla="*/ 1179342 h 1424419"/>
              <a:gd name="connsiteX10-857" fmla="*/ 792288 w 1306267"/>
              <a:gd name="connsiteY10-858" fmla="*/ 1385653 h 1424419"/>
              <a:gd name="connsiteX11-859" fmla="*/ 522686 w 1306267"/>
              <a:gd name="connsiteY11-860" fmla="*/ 1384922 h 1424419"/>
              <a:gd name="connsiteX12-861" fmla="*/ 90241 w 1306267"/>
              <a:gd name="connsiteY12-862" fmla="*/ 1150634 h 1424419"/>
              <a:gd name="connsiteX13-863" fmla="*/ 61328 w 1306267"/>
              <a:gd name="connsiteY13-864" fmla="*/ 1127231 h 1424419"/>
              <a:gd name="connsiteX14-865" fmla="*/ 667 w 1306267"/>
              <a:gd name="connsiteY14-866" fmla="*/ 999105 h 1424419"/>
              <a:gd name="connsiteX15-867" fmla="*/ 0 w 1306267"/>
              <a:gd name="connsiteY15-868" fmla="*/ 972364 h 1424419"/>
              <a:gd name="connsiteX16-869" fmla="*/ 2496 w 1306267"/>
              <a:gd name="connsiteY16-870" fmla="*/ 463106 h 1424419"/>
              <a:gd name="connsiteX17-871" fmla="*/ 2458 w 1306267"/>
              <a:gd name="connsiteY17-872" fmla="*/ 429563 h 1424419"/>
              <a:gd name="connsiteX18-873" fmla="*/ 75248 w 1306267"/>
              <a:gd name="connsiteY18-874" fmla="*/ 303202 h 1424419"/>
              <a:gd name="connsiteX19-875" fmla="*/ 106293 w 1306267"/>
              <a:gd name="connsiteY19-876" fmla="*/ 282597 h 1424419"/>
              <a:gd name="connsiteX20-877" fmla="*/ 541533 w 1306267"/>
              <a:gd name="connsiteY20-878" fmla="*/ 38110 h 1424419"/>
              <a:gd name="connsiteX21-879" fmla="*/ 653528 w 1306267"/>
              <a:gd name="connsiteY21-880" fmla="*/ 0 h 1424419"/>
              <a:gd name="connsiteX0-881" fmla="*/ 653528 w 1306267"/>
              <a:gd name="connsiteY0-882" fmla="*/ 0 h 1424419"/>
              <a:gd name="connsiteX1-883" fmla="*/ 757287 w 1306267"/>
              <a:gd name="connsiteY1-884" fmla="*/ 32444 h 1424419"/>
              <a:gd name="connsiteX2-885" fmla="*/ 1206876 w 1306267"/>
              <a:gd name="connsiteY2-886" fmla="*/ 284945 h 1424419"/>
              <a:gd name="connsiteX3-887" fmla="*/ 1237706 w 1306267"/>
              <a:gd name="connsiteY3-888" fmla="*/ 306775 h 1424419"/>
              <a:gd name="connsiteX4-889" fmla="*/ 1301712 w 1306267"/>
              <a:gd name="connsiteY4-890" fmla="*/ 442384 h 1424419"/>
              <a:gd name="connsiteX5-891" fmla="*/ 1303099 w 1306267"/>
              <a:gd name="connsiteY5-892" fmla="*/ 495558 h 1424419"/>
              <a:gd name="connsiteX6-893" fmla="*/ 1303099 w 1306267"/>
              <a:gd name="connsiteY6-894" fmla="*/ 952393 h 1424419"/>
              <a:gd name="connsiteX7-895" fmla="*/ 1305306 w 1306267"/>
              <a:gd name="connsiteY7-896" fmla="*/ 990115 h 1424419"/>
              <a:gd name="connsiteX8-897" fmla="*/ 1255800 w 1306267"/>
              <a:gd name="connsiteY8-898" fmla="*/ 1142552 h 1424419"/>
              <a:gd name="connsiteX9-899" fmla="*/ 1172881 w 1306267"/>
              <a:gd name="connsiteY9-900" fmla="*/ 1179342 h 1424419"/>
              <a:gd name="connsiteX10-901" fmla="*/ 792288 w 1306267"/>
              <a:gd name="connsiteY10-902" fmla="*/ 1385653 h 1424419"/>
              <a:gd name="connsiteX11-903" fmla="*/ 522686 w 1306267"/>
              <a:gd name="connsiteY11-904" fmla="*/ 1384922 h 1424419"/>
              <a:gd name="connsiteX12-905" fmla="*/ 90241 w 1306267"/>
              <a:gd name="connsiteY12-906" fmla="*/ 1150634 h 1424419"/>
              <a:gd name="connsiteX13-907" fmla="*/ 55672 w 1306267"/>
              <a:gd name="connsiteY13-908" fmla="*/ 1124403 h 1424419"/>
              <a:gd name="connsiteX14-909" fmla="*/ 667 w 1306267"/>
              <a:gd name="connsiteY14-910" fmla="*/ 999105 h 1424419"/>
              <a:gd name="connsiteX15-911" fmla="*/ 0 w 1306267"/>
              <a:gd name="connsiteY15-912" fmla="*/ 972364 h 1424419"/>
              <a:gd name="connsiteX16-913" fmla="*/ 2496 w 1306267"/>
              <a:gd name="connsiteY16-914" fmla="*/ 463106 h 1424419"/>
              <a:gd name="connsiteX17-915" fmla="*/ 2458 w 1306267"/>
              <a:gd name="connsiteY17-916" fmla="*/ 429563 h 1424419"/>
              <a:gd name="connsiteX18-917" fmla="*/ 75248 w 1306267"/>
              <a:gd name="connsiteY18-918" fmla="*/ 303202 h 1424419"/>
              <a:gd name="connsiteX19-919" fmla="*/ 106293 w 1306267"/>
              <a:gd name="connsiteY19-920" fmla="*/ 282597 h 1424419"/>
              <a:gd name="connsiteX20-921" fmla="*/ 541533 w 1306267"/>
              <a:gd name="connsiteY20-922" fmla="*/ 38110 h 1424419"/>
              <a:gd name="connsiteX21-923" fmla="*/ 653528 w 1306267"/>
              <a:gd name="connsiteY21-924" fmla="*/ 0 h 1424419"/>
              <a:gd name="connsiteX0-925" fmla="*/ 653528 w 1306267"/>
              <a:gd name="connsiteY0-926" fmla="*/ 0 h 1424419"/>
              <a:gd name="connsiteX1-927" fmla="*/ 757287 w 1306267"/>
              <a:gd name="connsiteY1-928" fmla="*/ 32444 h 1424419"/>
              <a:gd name="connsiteX2-929" fmla="*/ 1206876 w 1306267"/>
              <a:gd name="connsiteY2-930" fmla="*/ 284945 h 1424419"/>
              <a:gd name="connsiteX3-931" fmla="*/ 1237706 w 1306267"/>
              <a:gd name="connsiteY3-932" fmla="*/ 306775 h 1424419"/>
              <a:gd name="connsiteX4-933" fmla="*/ 1301712 w 1306267"/>
              <a:gd name="connsiteY4-934" fmla="*/ 442384 h 1424419"/>
              <a:gd name="connsiteX5-935" fmla="*/ 1303099 w 1306267"/>
              <a:gd name="connsiteY5-936" fmla="*/ 495558 h 1424419"/>
              <a:gd name="connsiteX6-937" fmla="*/ 1303099 w 1306267"/>
              <a:gd name="connsiteY6-938" fmla="*/ 952393 h 1424419"/>
              <a:gd name="connsiteX7-939" fmla="*/ 1305306 w 1306267"/>
              <a:gd name="connsiteY7-940" fmla="*/ 990115 h 1424419"/>
              <a:gd name="connsiteX8-941" fmla="*/ 1255800 w 1306267"/>
              <a:gd name="connsiteY8-942" fmla="*/ 1142552 h 1424419"/>
              <a:gd name="connsiteX9-943" fmla="*/ 1172881 w 1306267"/>
              <a:gd name="connsiteY9-944" fmla="*/ 1179342 h 1424419"/>
              <a:gd name="connsiteX10-945" fmla="*/ 792288 w 1306267"/>
              <a:gd name="connsiteY10-946" fmla="*/ 1385653 h 1424419"/>
              <a:gd name="connsiteX11-947" fmla="*/ 522686 w 1306267"/>
              <a:gd name="connsiteY11-948" fmla="*/ 1384922 h 1424419"/>
              <a:gd name="connsiteX12-949" fmla="*/ 90241 w 1306267"/>
              <a:gd name="connsiteY12-950" fmla="*/ 1150634 h 1424419"/>
              <a:gd name="connsiteX13-951" fmla="*/ 55672 w 1306267"/>
              <a:gd name="connsiteY13-952" fmla="*/ 1124403 h 1424419"/>
              <a:gd name="connsiteX14-953" fmla="*/ 667 w 1306267"/>
              <a:gd name="connsiteY14-954" fmla="*/ 999105 h 1424419"/>
              <a:gd name="connsiteX15-955" fmla="*/ 0 w 1306267"/>
              <a:gd name="connsiteY15-956" fmla="*/ 972364 h 1424419"/>
              <a:gd name="connsiteX16-957" fmla="*/ 2496 w 1306267"/>
              <a:gd name="connsiteY16-958" fmla="*/ 463106 h 1424419"/>
              <a:gd name="connsiteX17-959" fmla="*/ 2458 w 1306267"/>
              <a:gd name="connsiteY17-960" fmla="*/ 429563 h 1424419"/>
              <a:gd name="connsiteX18-961" fmla="*/ 75248 w 1306267"/>
              <a:gd name="connsiteY18-962" fmla="*/ 303202 h 1424419"/>
              <a:gd name="connsiteX19-963" fmla="*/ 106293 w 1306267"/>
              <a:gd name="connsiteY19-964" fmla="*/ 282597 h 1424419"/>
              <a:gd name="connsiteX20-965" fmla="*/ 541533 w 1306267"/>
              <a:gd name="connsiteY20-966" fmla="*/ 38110 h 1424419"/>
              <a:gd name="connsiteX21-967" fmla="*/ 653528 w 1306267"/>
              <a:gd name="connsiteY21-968" fmla="*/ 0 h 1424419"/>
              <a:gd name="connsiteX0-969" fmla="*/ 653528 w 1306267"/>
              <a:gd name="connsiteY0-970" fmla="*/ 0 h 1424419"/>
              <a:gd name="connsiteX1-971" fmla="*/ 757287 w 1306267"/>
              <a:gd name="connsiteY1-972" fmla="*/ 32444 h 1424419"/>
              <a:gd name="connsiteX2-973" fmla="*/ 1206876 w 1306267"/>
              <a:gd name="connsiteY2-974" fmla="*/ 284945 h 1424419"/>
              <a:gd name="connsiteX3-975" fmla="*/ 1237706 w 1306267"/>
              <a:gd name="connsiteY3-976" fmla="*/ 306775 h 1424419"/>
              <a:gd name="connsiteX4-977" fmla="*/ 1301712 w 1306267"/>
              <a:gd name="connsiteY4-978" fmla="*/ 442384 h 1424419"/>
              <a:gd name="connsiteX5-979" fmla="*/ 1303099 w 1306267"/>
              <a:gd name="connsiteY5-980" fmla="*/ 495558 h 1424419"/>
              <a:gd name="connsiteX6-981" fmla="*/ 1303099 w 1306267"/>
              <a:gd name="connsiteY6-982" fmla="*/ 952393 h 1424419"/>
              <a:gd name="connsiteX7-983" fmla="*/ 1305306 w 1306267"/>
              <a:gd name="connsiteY7-984" fmla="*/ 990115 h 1424419"/>
              <a:gd name="connsiteX8-985" fmla="*/ 1255800 w 1306267"/>
              <a:gd name="connsiteY8-986" fmla="*/ 1142552 h 1424419"/>
              <a:gd name="connsiteX9-987" fmla="*/ 1172881 w 1306267"/>
              <a:gd name="connsiteY9-988" fmla="*/ 1179342 h 1424419"/>
              <a:gd name="connsiteX10-989" fmla="*/ 792288 w 1306267"/>
              <a:gd name="connsiteY10-990" fmla="*/ 1385653 h 1424419"/>
              <a:gd name="connsiteX11-991" fmla="*/ 522686 w 1306267"/>
              <a:gd name="connsiteY11-992" fmla="*/ 1384922 h 1424419"/>
              <a:gd name="connsiteX12-993" fmla="*/ 90241 w 1306267"/>
              <a:gd name="connsiteY12-994" fmla="*/ 1150634 h 1424419"/>
              <a:gd name="connsiteX13-995" fmla="*/ 55672 w 1306267"/>
              <a:gd name="connsiteY13-996" fmla="*/ 1124403 h 1424419"/>
              <a:gd name="connsiteX14-997" fmla="*/ 667 w 1306267"/>
              <a:gd name="connsiteY14-998" fmla="*/ 999105 h 1424419"/>
              <a:gd name="connsiteX15-999" fmla="*/ 0 w 1306267"/>
              <a:gd name="connsiteY15-1000" fmla="*/ 972364 h 1424419"/>
              <a:gd name="connsiteX16-1001" fmla="*/ 2496 w 1306267"/>
              <a:gd name="connsiteY16-1002" fmla="*/ 463106 h 1424419"/>
              <a:gd name="connsiteX17-1003" fmla="*/ 2458 w 1306267"/>
              <a:gd name="connsiteY17-1004" fmla="*/ 429563 h 1424419"/>
              <a:gd name="connsiteX18-1005" fmla="*/ 75248 w 1306267"/>
              <a:gd name="connsiteY18-1006" fmla="*/ 303202 h 1424419"/>
              <a:gd name="connsiteX19-1007" fmla="*/ 106293 w 1306267"/>
              <a:gd name="connsiteY19-1008" fmla="*/ 282597 h 1424419"/>
              <a:gd name="connsiteX20-1009" fmla="*/ 541533 w 1306267"/>
              <a:gd name="connsiteY20-1010" fmla="*/ 38110 h 1424419"/>
              <a:gd name="connsiteX21-1011" fmla="*/ 653528 w 1306267"/>
              <a:gd name="connsiteY21-1012" fmla="*/ 0 h 1424419"/>
              <a:gd name="connsiteX0-1013" fmla="*/ 653528 w 1306267"/>
              <a:gd name="connsiteY0-1014" fmla="*/ 0 h 1424419"/>
              <a:gd name="connsiteX1-1015" fmla="*/ 757287 w 1306267"/>
              <a:gd name="connsiteY1-1016" fmla="*/ 32444 h 1424419"/>
              <a:gd name="connsiteX2-1017" fmla="*/ 1206876 w 1306267"/>
              <a:gd name="connsiteY2-1018" fmla="*/ 284945 h 1424419"/>
              <a:gd name="connsiteX3-1019" fmla="*/ 1237706 w 1306267"/>
              <a:gd name="connsiteY3-1020" fmla="*/ 306775 h 1424419"/>
              <a:gd name="connsiteX4-1021" fmla="*/ 1301712 w 1306267"/>
              <a:gd name="connsiteY4-1022" fmla="*/ 442384 h 1424419"/>
              <a:gd name="connsiteX5-1023" fmla="*/ 1303099 w 1306267"/>
              <a:gd name="connsiteY5-1024" fmla="*/ 495558 h 1424419"/>
              <a:gd name="connsiteX6-1025" fmla="*/ 1303099 w 1306267"/>
              <a:gd name="connsiteY6-1026" fmla="*/ 952393 h 1424419"/>
              <a:gd name="connsiteX7-1027" fmla="*/ 1305306 w 1306267"/>
              <a:gd name="connsiteY7-1028" fmla="*/ 990115 h 1424419"/>
              <a:gd name="connsiteX8-1029" fmla="*/ 1255800 w 1306267"/>
              <a:gd name="connsiteY8-1030" fmla="*/ 1142552 h 1424419"/>
              <a:gd name="connsiteX9-1031" fmla="*/ 1172881 w 1306267"/>
              <a:gd name="connsiteY9-1032" fmla="*/ 1179342 h 1424419"/>
              <a:gd name="connsiteX10-1033" fmla="*/ 792288 w 1306267"/>
              <a:gd name="connsiteY10-1034" fmla="*/ 1385653 h 1424419"/>
              <a:gd name="connsiteX11-1035" fmla="*/ 522686 w 1306267"/>
              <a:gd name="connsiteY11-1036" fmla="*/ 1384922 h 1424419"/>
              <a:gd name="connsiteX12-1037" fmla="*/ 90241 w 1306267"/>
              <a:gd name="connsiteY12-1038" fmla="*/ 1150634 h 1424419"/>
              <a:gd name="connsiteX13-1039" fmla="*/ 55672 w 1306267"/>
              <a:gd name="connsiteY13-1040" fmla="*/ 1124403 h 1424419"/>
              <a:gd name="connsiteX14-1041" fmla="*/ 667 w 1306267"/>
              <a:gd name="connsiteY14-1042" fmla="*/ 999105 h 1424419"/>
              <a:gd name="connsiteX15-1043" fmla="*/ 0 w 1306267"/>
              <a:gd name="connsiteY15-1044" fmla="*/ 972364 h 1424419"/>
              <a:gd name="connsiteX16-1045" fmla="*/ 2496 w 1306267"/>
              <a:gd name="connsiteY16-1046" fmla="*/ 463106 h 1424419"/>
              <a:gd name="connsiteX17-1047" fmla="*/ 2458 w 1306267"/>
              <a:gd name="connsiteY17-1048" fmla="*/ 429563 h 1424419"/>
              <a:gd name="connsiteX18-1049" fmla="*/ 75248 w 1306267"/>
              <a:gd name="connsiteY18-1050" fmla="*/ 303202 h 1424419"/>
              <a:gd name="connsiteX19-1051" fmla="*/ 106293 w 1306267"/>
              <a:gd name="connsiteY19-1052" fmla="*/ 282597 h 1424419"/>
              <a:gd name="connsiteX20-1053" fmla="*/ 541533 w 1306267"/>
              <a:gd name="connsiteY20-1054" fmla="*/ 38110 h 1424419"/>
              <a:gd name="connsiteX21-1055" fmla="*/ 653528 w 1306267"/>
              <a:gd name="connsiteY21-1056" fmla="*/ 0 h 1424419"/>
              <a:gd name="connsiteX0-1057" fmla="*/ 653528 w 1306267"/>
              <a:gd name="connsiteY0-1058" fmla="*/ 0 h 1424419"/>
              <a:gd name="connsiteX1-1059" fmla="*/ 757287 w 1306267"/>
              <a:gd name="connsiteY1-1060" fmla="*/ 32444 h 1424419"/>
              <a:gd name="connsiteX2-1061" fmla="*/ 1206876 w 1306267"/>
              <a:gd name="connsiteY2-1062" fmla="*/ 284945 h 1424419"/>
              <a:gd name="connsiteX3-1063" fmla="*/ 1237706 w 1306267"/>
              <a:gd name="connsiteY3-1064" fmla="*/ 306775 h 1424419"/>
              <a:gd name="connsiteX4-1065" fmla="*/ 1301712 w 1306267"/>
              <a:gd name="connsiteY4-1066" fmla="*/ 442384 h 1424419"/>
              <a:gd name="connsiteX5-1067" fmla="*/ 1303099 w 1306267"/>
              <a:gd name="connsiteY5-1068" fmla="*/ 495558 h 1424419"/>
              <a:gd name="connsiteX6-1069" fmla="*/ 1303099 w 1306267"/>
              <a:gd name="connsiteY6-1070" fmla="*/ 952393 h 1424419"/>
              <a:gd name="connsiteX7-1071" fmla="*/ 1305306 w 1306267"/>
              <a:gd name="connsiteY7-1072" fmla="*/ 990115 h 1424419"/>
              <a:gd name="connsiteX8-1073" fmla="*/ 1255800 w 1306267"/>
              <a:gd name="connsiteY8-1074" fmla="*/ 1142552 h 1424419"/>
              <a:gd name="connsiteX9-1075" fmla="*/ 1172881 w 1306267"/>
              <a:gd name="connsiteY9-1076" fmla="*/ 1179342 h 1424419"/>
              <a:gd name="connsiteX10-1077" fmla="*/ 792288 w 1306267"/>
              <a:gd name="connsiteY10-1078" fmla="*/ 1385653 h 1424419"/>
              <a:gd name="connsiteX11-1079" fmla="*/ 522686 w 1306267"/>
              <a:gd name="connsiteY11-1080" fmla="*/ 1384922 h 1424419"/>
              <a:gd name="connsiteX12-1081" fmla="*/ 90241 w 1306267"/>
              <a:gd name="connsiteY12-1082" fmla="*/ 1150634 h 1424419"/>
              <a:gd name="connsiteX13-1083" fmla="*/ 55672 w 1306267"/>
              <a:gd name="connsiteY13-1084" fmla="*/ 1124403 h 1424419"/>
              <a:gd name="connsiteX14-1085" fmla="*/ 667 w 1306267"/>
              <a:gd name="connsiteY14-1086" fmla="*/ 999105 h 1424419"/>
              <a:gd name="connsiteX15-1087" fmla="*/ 0 w 1306267"/>
              <a:gd name="connsiteY15-1088" fmla="*/ 972364 h 1424419"/>
              <a:gd name="connsiteX16-1089" fmla="*/ 2496 w 1306267"/>
              <a:gd name="connsiteY16-1090" fmla="*/ 463106 h 1424419"/>
              <a:gd name="connsiteX17-1091" fmla="*/ 2458 w 1306267"/>
              <a:gd name="connsiteY17-1092" fmla="*/ 429563 h 1424419"/>
              <a:gd name="connsiteX18-1093" fmla="*/ 75248 w 1306267"/>
              <a:gd name="connsiteY18-1094" fmla="*/ 303202 h 1424419"/>
              <a:gd name="connsiteX19-1095" fmla="*/ 106293 w 1306267"/>
              <a:gd name="connsiteY19-1096" fmla="*/ 282597 h 1424419"/>
              <a:gd name="connsiteX20-1097" fmla="*/ 541533 w 1306267"/>
              <a:gd name="connsiteY20-1098" fmla="*/ 38110 h 1424419"/>
              <a:gd name="connsiteX21-1099" fmla="*/ 653528 w 1306267"/>
              <a:gd name="connsiteY21-1100" fmla="*/ 0 h 1424419"/>
              <a:gd name="connsiteX0-1101" fmla="*/ 653528 w 1306267"/>
              <a:gd name="connsiteY0-1102" fmla="*/ 0 h 1424419"/>
              <a:gd name="connsiteX1-1103" fmla="*/ 757287 w 1306267"/>
              <a:gd name="connsiteY1-1104" fmla="*/ 32444 h 1424419"/>
              <a:gd name="connsiteX2-1105" fmla="*/ 1206876 w 1306267"/>
              <a:gd name="connsiteY2-1106" fmla="*/ 284945 h 1424419"/>
              <a:gd name="connsiteX3-1107" fmla="*/ 1237706 w 1306267"/>
              <a:gd name="connsiteY3-1108" fmla="*/ 306775 h 1424419"/>
              <a:gd name="connsiteX4-1109" fmla="*/ 1301712 w 1306267"/>
              <a:gd name="connsiteY4-1110" fmla="*/ 442384 h 1424419"/>
              <a:gd name="connsiteX5-1111" fmla="*/ 1303099 w 1306267"/>
              <a:gd name="connsiteY5-1112" fmla="*/ 495558 h 1424419"/>
              <a:gd name="connsiteX6-1113" fmla="*/ 1303099 w 1306267"/>
              <a:gd name="connsiteY6-1114" fmla="*/ 952393 h 1424419"/>
              <a:gd name="connsiteX7-1115" fmla="*/ 1305306 w 1306267"/>
              <a:gd name="connsiteY7-1116" fmla="*/ 990115 h 1424419"/>
              <a:gd name="connsiteX8-1117" fmla="*/ 1255800 w 1306267"/>
              <a:gd name="connsiteY8-1118" fmla="*/ 1142552 h 1424419"/>
              <a:gd name="connsiteX9-1119" fmla="*/ 1172881 w 1306267"/>
              <a:gd name="connsiteY9-1120" fmla="*/ 1179342 h 1424419"/>
              <a:gd name="connsiteX10-1121" fmla="*/ 792288 w 1306267"/>
              <a:gd name="connsiteY10-1122" fmla="*/ 1385653 h 1424419"/>
              <a:gd name="connsiteX11-1123" fmla="*/ 522686 w 1306267"/>
              <a:gd name="connsiteY11-1124" fmla="*/ 1384922 h 1424419"/>
              <a:gd name="connsiteX12-1125" fmla="*/ 90241 w 1306267"/>
              <a:gd name="connsiteY12-1126" fmla="*/ 1150634 h 1424419"/>
              <a:gd name="connsiteX13-1127" fmla="*/ 48904 w 1306267"/>
              <a:gd name="connsiteY13-1128" fmla="*/ 1124403 h 1424419"/>
              <a:gd name="connsiteX14-1129" fmla="*/ 667 w 1306267"/>
              <a:gd name="connsiteY14-1130" fmla="*/ 999105 h 1424419"/>
              <a:gd name="connsiteX15-1131" fmla="*/ 0 w 1306267"/>
              <a:gd name="connsiteY15-1132" fmla="*/ 972364 h 1424419"/>
              <a:gd name="connsiteX16-1133" fmla="*/ 2496 w 1306267"/>
              <a:gd name="connsiteY16-1134" fmla="*/ 463106 h 1424419"/>
              <a:gd name="connsiteX17-1135" fmla="*/ 2458 w 1306267"/>
              <a:gd name="connsiteY17-1136" fmla="*/ 429563 h 1424419"/>
              <a:gd name="connsiteX18-1137" fmla="*/ 75248 w 1306267"/>
              <a:gd name="connsiteY18-1138" fmla="*/ 303202 h 1424419"/>
              <a:gd name="connsiteX19-1139" fmla="*/ 106293 w 1306267"/>
              <a:gd name="connsiteY19-1140" fmla="*/ 282597 h 1424419"/>
              <a:gd name="connsiteX20-1141" fmla="*/ 541533 w 1306267"/>
              <a:gd name="connsiteY20-1142" fmla="*/ 38110 h 1424419"/>
              <a:gd name="connsiteX21-1143" fmla="*/ 653528 w 1306267"/>
              <a:gd name="connsiteY21-1144" fmla="*/ 0 h 1424419"/>
              <a:gd name="connsiteX0-1145" fmla="*/ 653528 w 1306267"/>
              <a:gd name="connsiteY0-1146" fmla="*/ 0 h 1424419"/>
              <a:gd name="connsiteX1-1147" fmla="*/ 757287 w 1306267"/>
              <a:gd name="connsiteY1-1148" fmla="*/ 32444 h 1424419"/>
              <a:gd name="connsiteX2-1149" fmla="*/ 1206876 w 1306267"/>
              <a:gd name="connsiteY2-1150" fmla="*/ 284945 h 1424419"/>
              <a:gd name="connsiteX3-1151" fmla="*/ 1237706 w 1306267"/>
              <a:gd name="connsiteY3-1152" fmla="*/ 306775 h 1424419"/>
              <a:gd name="connsiteX4-1153" fmla="*/ 1301712 w 1306267"/>
              <a:gd name="connsiteY4-1154" fmla="*/ 442384 h 1424419"/>
              <a:gd name="connsiteX5-1155" fmla="*/ 1303099 w 1306267"/>
              <a:gd name="connsiteY5-1156" fmla="*/ 495558 h 1424419"/>
              <a:gd name="connsiteX6-1157" fmla="*/ 1303099 w 1306267"/>
              <a:gd name="connsiteY6-1158" fmla="*/ 952393 h 1424419"/>
              <a:gd name="connsiteX7-1159" fmla="*/ 1305306 w 1306267"/>
              <a:gd name="connsiteY7-1160" fmla="*/ 990115 h 1424419"/>
              <a:gd name="connsiteX8-1161" fmla="*/ 1255800 w 1306267"/>
              <a:gd name="connsiteY8-1162" fmla="*/ 1142552 h 1424419"/>
              <a:gd name="connsiteX9-1163" fmla="*/ 1172881 w 1306267"/>
              <a:gd name="connsiteY9-1164" fmla="*/ 1179342 h 1424419"/>
              <a:gd name="connsiteX10-1165" fmla="*/ 792288 w 1306267"/>
              <a:gd name="connsiteY10-1166" fmla="*/ 1385653 h 1424419"/>
              <a:gd name="connsiteX11-1167" fmla="*/ 522686 w 1306267"/>
              <a:gd name="connsiteY11-1168" fmla="*/ 1384922 h 1424419"/>
              <a:gd name="connsiteX12-1169" fmla="*/ 90241 w 1306267"/>
              <a:gd name="connsiteY12-1170" fmla="*/ 1150634 h 1424419"/>
              <a:gd name="connsiteX13-1171" fmla="*/ 48904 w 1306267"/>
              <a:gd name="connsiteY13-1172" fmla="*/ 1124403 h 1424419"/>
              <a:gd name="connsiteX14-1173" fmla="*/ 667 w 1306267"/>
              <a:gd name="connsiteY14-1174" fmla="*/ 999105 h 1424419"/>
              <a:gd name="connsiteX15-1175" fmla="*/ 0 w 1306267"/>
              <a:gd name="connsiteY15-1176" fmla="*/ 972364 h 1424419"/>
              <a:gd name="connsiteX16-1177" fmla="*/ 2496 w 1306267"/>
              <a:gd name="connsiteY16-1178" fmla="*/ 463106 h 1424419"/>
              <a:gd name="connsiteX17-1179" fmla="*/ 2458 w 1306267"/>
              <a:gd name="connsiteY17-1180" fmla="*/ 429563 h 1424419"/>
              <a:gd name="connsiteX18-1181" fmla="*/ 75248 w 1306267"/>
              <a:gd name="connsiteY18-1182" fmla="*/ 303202 h 1424419"/>
              <a:gd name="connsiteX19-1183" fmla="*/ 106293 w 1306267"/>
              <a:gd name="connsiteY19-1184" fmla="*/ 282597 h 1424419"/>
              <a:gd name="connsiteX20-1185" fmla="*/ 541533 w 1306267"/>
              <a:gd name="connsiteY20-1186" fmla="*/ 38110 h 1424419"/>
              <a:gd name="connsiteX21-1187" fmla="*/ 653528 w 1306267"/>
              <a:gd name="connsiteY21-1188" fmla="*/ 0 h 1424419"/>
              <a:gd name="connsiteX0-1189" fmla="*/ 653528 w 1306267"/>
              <a:gd name="connsiteY0-1190" fmla="*/ 0 h 1424419"/>
              <a:gd name="connsiteX1-1191" fmla="*/ 757287 w 1306267"/>
              <a:gd name="connsiteY1-1192" fmla="*/ 32444 h 1424419"/>
              <a:gd name="connsiteX2-1193" fmla="*/ 1206876 w 1306267"/>
              <a:gd name="connsiteY2-1194" fmla="*/ 284945 h 1424419"/>
              <a:gd name="connsiteX3-1195" fmla="*/ 1237706 w 1306267"/>
              <a:gd name="connsiteY3-1196" fmla="*/ 306775 h 1424419"/>
              <a:gd name="connsiteX4-1197" fmla="*/ 1301712 w 1306267"/>
              <a:gd name="connsiteY4-1198" fmla="*/ 442384 h 1424419"/>
              <a:gd name="connsiteX5-1199" fmla="*/ 1303099 w 1306267"/>
              <a:gd name="connsiteY5-1200" fmla="*/ 495558 h 1424419"/>
              <a:gd name="connsiteX6-1201" fmla="*/ 1303099 w 1306267"/>
              <a:gd name="connsiteY6-1202" fmla="*/ 952393 h 1424419"/>
              <a:gd name="connsiteX7-1203" fmla="*/ 1305306 w 1306267"/>
              <a:gd name="connsiteY7-1204" fmla="*/ 990115 h 1424419"/>
              <a:gd name="connsiteX8-1205" fmla="*/ 1255800 w 1306267"/>
              <a:gd name="connsiteY8-1206" fmla="*/ 1142552 h 1424419"/>
              <a:gd name="connsiteX9-1207" fmla="*/ 1172881 w 1306267"/>
              <a:gd name="connsiteY9-1208" fmla="*/ 1179342 h 1424419"/>
              <a:gd name="connsiteX10-1209" fmla="*/ 792288 w 1306267"/>
              <a:gd name="connsiteY10-1210" fmla="*/ 1385653 h 1424419"/>
              <a:gd name="connsiteX11-1211" fmla="*/ 522686 w 1306267"/>
              <a:gd name="connsiteY11-1212" fmla="*/ 1384922 h 1424419"/>
              <a:gd name="connsiteX12-1213" fmla="*/ 90241 w 1306267"/>
              <a:gd name="connsiteY12-1214" fmla="*/ 1150634 h 1424419"/>
              <a:gd name="connsiteX13-1215" fmla="*/ 48904 w 1306267"/>
              <a:gd name="connsiteY13-1216" fmla="*/ 1124403 h 1424419"/>
              <a:gd name="connsiteX14-1217" fmla="*/ 667 w 1306267"/>
              <a:gd name="connsiteY14-1218" fmla="*/ 999105 h 1424419"/>
              <a:gd name="connsiteX15-1219" fmla="*/ 0 w 1306267"/>
              <a:gd name="connsiteY15-1220" fmla="*/ 972364 h 1424419"/>
              <a:gd name="connsiteX16-1221" fmla="*/ 2496 w 1306267"/>
              <a:gd name="connsiteY16-1222" fmla="*/ 463106 h 1424419"/>
              <a:gd name="connsiteX17-1223" fmla="*/ 2458 w 1306267"/>
              <a:gd name="connsiteY17-1224" fmla="*/ 429563 h 1424419"/>
              <a:gd name="connsiteX18-1225" fmla="*/ 75248 w 1306267"/>
              <a:gd name="connsiteY18-1226" fmla="*/ 303202 h 1424419"/>
              <a:gd name="connsiteX19-1227" fmla="*/ 106293 w 1306267"/>
              <a:gd name="connsiteY19-1228" fmla="*/ 282597 h 1424419"/>
              <a:gd name="connsiteX20-1229" fmla="*/ 541533 w 1306267"/>
              <a:gd name="connsiteY20-1230" fmla="*/ 38110 h 1424419"/>
              <a:gd name="connsiteX21-1231" fmla="*/ 653528 w 1306267"/>
              <a:gd name="connsiteY21-1232" fmla="*/ 0 h 1424419"/>
              <a:gd name="connsiteX0-1233" fmla="*/ 653528 w 1306267"/>
              <a:gd name="connsiteY0-1234" fmla="*/ 0 h 1424419"/>
              <a:gd name="connsiteX1-1235" fmla="*/ 757287 w 1306267"/>
              <a:gd name="connsiteY1-1236" fmla="*/ 32444 h 1424419"/>
              <a:gd name="connsiteX2-1237" fmla="*/ 1206876 w 1306267"/>
              <a:gd name="connsiteY2-1238" fmla="*/ 284945 h 1424419"/>
              <a:gd name="connsiteX3-1239" fmla="*/ 1237706 w 1306267"/>
              <a:gd name="connsiteY3-1240" fmla="*/ 306775 h 1424419"/>
              <a:gd name="connsiteX4-1241" fmla="*/ 1301712 w 1306267"/>
              <a:gd name="connsiteY4-1242" fmla="*/ 442384 h 1424419"/>
              <a:gd name="connsiteX5-1243" fmla="*/ 1303099 w 1306267"/>
              <a:gd name="connsiteY5-1244" fmla="*/ 495558 h 1424419"/>
              <a:gd name="connsiteX6-1245" fmla="*/ 1303099 w 1306267"/>
              <a:gd name="connsiteY6-1246" fmla="*/ 952393 h 1424419"/>
              <a:gd name="connsiteX7-1247" fmla="*/ 1305306 w 1306267"/>
              <a:gd name="connsiteY7-1248" fmla="*/ 990115 h 1424419"/>
              <a:gd name="connsiteX8-1249" fmla="*/ 1255800 w 1306267"/>
              <a:gd name="connsiteY8-1250" fmla="*/ 1142552 h 1424419"/>
              <a:gd name="connsiteX9-1251" fmla="*/ 1172881 w 1306267"/>
              <a:gd name="connsiteY9-1252" fmla="*/ 1179342 h 1424419"/>
              <a:gd name="connsiteX10-1253" fmla="*/ 792288 w 1306267"/>
              <a:gd name="connsiteY10-1254" fmla="*/ 1385653 h 1424419"/>
              <a:gd name="connsiteX11-1255" fmla="*/ 522686 w 1306267"/>
              <a:gd name="connsiteY11-1256" fmla="*/ 1384922 h 1424419"/>
              <a:gd name="connsiteX12-1257" fmla="*/ 90241 w 1306267"/>
              <a:gd name="connsiteY12-1258" fmla="*/ 1150634 h 1424419"/>
              <a:gd name="connsiteX13-1259" fmla="*/ 48904 w 1306267"/>
              <a:gd name="connsiteY13-1260" fmla="*/ 1124403 h 1424419"/>
              <a:gd name="connsiteX14-1261" fmla="*/ 667 w 1306267"/>
              <a:gd name="connsiteY14-1262" fmla="*/ 999105 h 1424419"/>
              <a:gd name="connsiteX15-1263" fmla="*/ 0 w 1306267"/>
              <a:gd name="connsiteY15-1264" fmla="*/ 972364 h 1424419"/>
              <a:gd name="connsiteX16-1265" fmla="*/ 2496 w 1306267"/>
              <a:gd name="connsiteY16-1266" fmla="*/ 463106 h 1424419"/>
              <a:gd name="connsiteX17-1267" fmla="*/ 2458 w 1306267"/>
              <a:gd name="connsiteY17-1268" fmla="*/ 429563 h 1424419"/>
              <a:gd name="connsiteX18-1269" fmla="*/ 75248 w 1306267"/>
              <a:gd name="connsiteY18-1270" fmla="*/ 303202 h 1424419"/>
              <a:gd name="connsiteX19-1271" fmla="*/ 106293 w 1306267"/>
              <a:gd name="connsiteY19-1272" fmla="*/ 282597 h 1424419"/>
              <a:gd name="connsiteX20-1273" fmla="*/ 541533 w 1306267"/>
              <a:gd name="connsiteY20-1274" fmla="*/ 38110 h 1424419"/>
              <a:gd name="connsiteX21-1275" fmla="*/ 653528 w 1306267"/>
              <a:gd name="connsiteY21-1276" fmla="*/ 0 h 1424419"/>
              <a:gd name="connsiteX0-1277" fmla="*/ 653528 w 1306267"/>
              <a:gd name="connsiteY0-1278" fmla="*/ 0 h 1424419"/>
              <a:gd name="connsiteX1-1279" fmla="*/ 757287 w 1306267"/>
              <a:gd name="connsiteY1-1280" fmla="*/ 32444 h 1424419"/>
              <a:gd name="connsiteX2-1281" fmla="*/ 1206876 w 1306267"/>
              <a:gd name="connsiteY2-1282" fmla="*/ 284945 h 1424419"/>
              <a:gd name="connsiteX3-1283" fmla="*/ 1237706 w 1306267"/>
              <a:gd name="connsiteY3-1284" fmla="*/ 306775 h 1424419"/>
              <a:gd name="connsiteX4-1285" fmla="*/ 1301712 w 1306267"/>
              <a:gd name="connsiteY4-1286" fmla="*/ 442384 h 1424419"/>
              <a:gd name="connsiteX5-1287" fmla="*/ 1303099 w 1306267"/>
              <a:gd name="connsiteY5-1288" fmla="*/ 495558 h 1424419"/>
              <a:gd name="connsiteX6-1289" fmla="*/ 1303099 w 1306267"/>
              <a:gd name="connsiteY6-1290" fmla="*/ 952393 h 1424419"/>
              <a:gd name="connsiteX7-1291" fmla="*/ 1305306 w 1306267"/>
              <a:gd name="connsiteY7-1292" fmla="*/ 990115 h 1424419"/>
              <a:gd name="connsiteX8-1293" fmla="*/ 1255800 w 1306267"/>
              <a:gd name="connsiteY8-1294" fmla="*/ 1142552 h 1424419"/>
              <a:gd name="connsiteX9-1295" fmla="*/ 1172881 w 1306267"/>
              <a:gd name="connsiteY9-1296" fmla="*/ 1179342 h 1424419"/>
              <a:gd name="connsiteX10-1297" fmla="*/ 792288 w 1306267"/>
              <a:gd name="connsiteY10-1298" fmla="*/ 1385653 h 1424419"/>
              <a:gd name="connsiteX11-1299" fmla="*/ 522686 w 1306267"/>
              <a:gd name="connsiteY11-1300" fmla="*/ 1384922 h 1424419"/>
              <a:gd name="connsiteX12-1301" fmla="*/ 97009 w 1306267"/>
              <a:gd name="connsiteY12-1302" fmla="*/ 1161462 h 1424419"/>
              <a:gd name="connsiteX13-1303" fmla="*/ 48904 w 1306267"/>
              <a:gd name="connsiteY13-1304" fmla="*/ 1124403 h 1424419"/>
              <a:gd name="connsiteX14-1305" fmla="*/ 667 w 1306267"/>
              <a:gd name="connsiteY14-1306" fmla="*/ 999105 h 1424419"/>
              <a:gd name="connsiteX15-1307" fmla="*/ 0 w 1306267"/>
              <a:gd name="connsiteY15-1308" fmla="*/ 972364 h 1424419"/>
              <a:gd name="connsiteX16-1309" fmla="*/ 2496 w 1306267"/>
              <a:gd name="connsiteY16-1310" fmla="*/ 463106 h 1424419"/>
              <a:gd name="connsiteX17-1311" fmla="*/ 2458 w 1306267"/>
              <a:gd name="connsiteY17-1312" fmla="*/ 429563 h 1424419"/>
              <a:gd name="connsiteX18-1313" fmla="*/ 75248 w 1306267"/>
              <a:gd name="connsiteY18-1314" fmla="*/ 303202 h 1424419"/>
              <a:gd name="connsiteX19-1315" fmla="*/ 106293 w 1306267"/>
              <a:gd name="connsiteY19-1316" fmla="*/ 282597 h 1424419"/>
              <a:gd name="connsiteX20-1317" fmla="*/ 541533 w 1306267"/>
              <a:gd name="connsiteY20-1318" fmla="*/ 38110 h 1424419"/>
              <a:gd name="connsiteX21-1319" fmla="*/ 653528 w 1306267"/>
              <a:gd name="connsiteY21-1320" fmla="*/ 0 h 1424419"/>
              <a:gd name="connsiteX0-1321" fmla="*/ 653528 w 1306267"/>
              <a:gd name="connsiteY0-1322" fmla="*/ 0 h 1424419"/>
              <a:gd name="connsiteX1-1323" fmla="*/ 757287 w 1306267"/>
              <a:gd name="connsiteY1-1324" fmla="*/ 32444 h 1424419"/>
              <a:gd name="connsiteX2-1325" fmla="*/ 1206876 w 1306267"/>
              <a:gd name="connsiteY2-1326" fmla="*/ 284945 h 1424419"/>
              <a:gd name="connsiteX3-1327" fmla="*/ 1237706 w 1306267"/>
              <a:gd name="connsiteY3-1328" fmla="*/ 306775 h 1424419"/>
              <a:gd name="connsiteX4-1329" fmla="*/ 1301712 w 1306267"/>
              <a:gd name="connsiteY4-1330" fmla="*/ 442384 h 1424419"/>
              <a:gd name="connsiteX5-1331" fmla="*/ 1303099 w 1306267"/>
              <a:gd name="connsiteY5-1332" fmla="*/ 495558 h 1424419"/>
              <a:gd name="connsiteX6-1333" fmla="*/ 1303099 w 1306267"/>
              <a:gd name="connsiteY6-1334" fmla="*/ 952393 h 1424419"/>
              <a:gd name="connsiteX7-1335" fmla="*/ 1305306 w 1306267"/>
              <a:gd name="connsiteY7-1336" fmla="*/ 990115 h 1424419"/>
              <a:gd name="connsiteX8-1337" fmla="*/ 1255800 w 1306267"/>
              <a:gd name="connsiteY8-1338" fmla="*/ 1142552 h 1424419"/>
              <a:gd name="connsiteX9-1339" fmla="*/ 1172881 w 1306267"/>
              <a:gd name="connsiteY9-1340" fmla="*/ 1179342 h 1424419"/>
              <a:gd name="connsiteX10-1341" fmla="*/ 792288 w 1306267"/>
              <a:gd name="connsiteY10-1342" fmla="*/ 1385653 h 1424419"/>
              <a:gd name="connsiteX11-1343" fmla="*/ 522686 w 1306267"/>
              <a:gd name="connsiteY11-1344" fmla="*/ 1384922 h 1424419"/>
              <a:gd name="connsiteX12-1345" fmla="*/ 97009 w 1306267"/>
              <a:gd name="connsiteY12-1346" fmla="*/ 1161462 h 1424419"/>
              <a:gd name="connsiteX13-1347" fmla="*/ 48904 w 1306267"/>
              <a:gd name="connsiteY13-1348" fmla="*/ 1124403 h 1424419"/>
              <a:gd name="connsiteX14-1349" fmla="*/ 667 w 1306267"/>
              <a:gd name="connsiteY14-1350" fmla="*/ 999105 h 1424419"/>
              <a:gd name="connsiteX15-1351" fmla="*/ 0 w 1306267"/>
              <a:gd name="connsiteY15-1352" fmla="*/ 972364 h 1424419"/>
              <a:gd name="connsiteX16-1353" fmla="*/ 2496 w 1306267"/>
              <a:gd name="connsiteY16-1354" fmla="*/ 463106 h 1424419"/>
              <a:gd name="connsiteX17-1355" fmla="*/ 2458 w 1306267"/>
              <a:gd name="connsiteY17-1356" fmla="*/ 429563 h 1424419"/>
              <a:gd name="connsiteX18-1357" fmla="*/ 75248 w 1306267"/>
              <a:gd name="connsiteY18-1358" fmla="*/ 303202 h 1424419"/>
              <a:gd name="connsiteX19-1359" fmla="*/ 106293 w 1306267"/>
              <a:gd name="connsiteY19-1360" fmla="*/ 282597 h 1424419"/>
              <a:gd name="connsiteX20-1361" fmla="*/ 541533 w 1306267"/>
              <a:gd name="connsiteY20-1362" fmla="*/ 38110 h 1424419"/>
              <a:gd name="connsiteX21-1363" fmla="*/ 653528 w 1306267"/>
              <a:gd name="connsiteY21-1364" fmla="*/ 0 h 1424419"/>
              <a:gd name="connsiteX0-1365" fmla="*/ 653528 w 1306267"/>
              <a:gd name="connsiteY0-1366" fmla="*/ 0 h 1424419"/>
              <a:gd name="connsiteX1-1367" fmla="*/ 757287 w 1306267"/>
              <a:gd name="connsiteY1-1368" fmla="*/ 32444 h 1424419"/>
              <a:gd name="connsiteX2-1369" fmla="*/ 1206876 w 1306267"/>
              <a:gd name="connsiteY2-1370" fmla="*/ 284945 h 1424419"/>
              <a:gd name="connsiteX3-1371" fmla="*/ 1237706 w 1306267"/>
              <a:gd name="connsiteY3-1372" fmla="*/ 306775 h 1424419"/>
              <a:gd name="connsiteX4-1373" fmla="*/ 1301712 w 1306267"/>
              <a:gd name="connsiteY4-1374" fmla="*/ 442384 h 1424419"/>
              <a:gd name="connsiteX5-1375" fmla="*/ 1303099 w 1306267"/>
              <a:gd name="connsiteY5-1376" fmla="*/ 495558 h 1424419"/>
              <a:gd name="connsiteX6-1377" fmla="*/ 1303099 w 1306267"/>
              <a:gd name="connsiteY6-1378" fmla="*/ 952393 h 1424419"/>
              <a:gd name="connsiteX7-1379" fmla="*/ 1305306 w 1306267"/>
              <a:gd name="connsiteY7-1380" fmla="*/ 990115 h 1424419"/>
              <a:gd name="connsiteX8-1381" fmla="*/ 1255800 w 1306267"/>
              <a:gd name="connsiteY8-1382" fmla="*/ 1142552 h 1424419"/>
              <a:gd name="connsiteX9-1383" fmla="*/ 1172881 w 1306267"/>
              <a:gd name="connsiteY9-1384" fmla="*/ 1179342 h 1424419"/>
              <a:gd name="connsiteX10-1385" fmla="*/ 792288 w 1306267"/>
              <a:gd name="connsiteY10-1386" fmla="*/ 1385653 h 1424419"/>
              <a:gd name="connsiteX11-1387" fmla="*/ 522686 w 1306267"/>
              <a:gd name="connsiteY11-1388" fmla="*/ 1384922 h 1424419"/>
              <a:gd name="connsiteX12-1389" fmla="*/ 97009 w 1306267"/>
              <a:gd name="connsiteY12-1390" fmla="*/ 1161462 h 1424419"/>
              <a:gd name="connsiteX13-1391" fmla="*/ 44843 w 1306267"/>
              <a:gd name="connsiteY13-1392" fmla="*/ 1118989 h 1424419"/>
              <a:gd name="connsiteX14-1393" fmla="*/ 667 w 1306267"/>
              <a:gd name="connsiteY14-1394" fmla="*/ 999105 h 1424419"/>
              <a:gd name="connsiteX15-1395" fmla="*/ 0 w 1306267"/>
              <a:gd name="connsiteY15-1396" fmla="*/ 972364 h 1424419"/>
              <a:gd name="connsiteX16-1397" fmla="*/ 2496 w 1306267"/>
              <a:gd name="connsiteY16-1398" fmla="*/ 463106 h 1424419"/>
              <a:gd name="connsiteX17-1399" fmla="*/ 2458 w 1306267"/>
              <a:gd name="connsiteY17-1400" fmla="*/ 429563 h 1424419"/>
              <a:gd name="connsiteX18-1401" fmla="*/ 75248 w 1306267"/>
              <a:gd name="connsiteY18-1402" fmla="*/ 303202 h 1424419"/>
              <a:gd name="connsiteX19-1403" fmla="*/ 106293 w 1306267"/>
              <a:gd name="connsiteY19-1404" fmla="*/ 282597 h 1424419"/>
              <a:gd name="connsiteX20-1405" fmla="*/ 541533 w 1306267"/>
              <a:gd name="connsiteY20-1406" fmla="*/ 38110 h 1424419"/>
              <a:gd name="connsiteX21-1407" fmla="*/ 653528 w 1306267"/>
              <a:gd name="connsiteY21-1408" fmla="*/ 0 h 1424419"/>
              <a:gd name="connsiteX0-1409" fmla="*/ 653528 w 1306267"/>
              <a:gd name="connsiteY0-1410" fmla="*/ 0 h 1424419"/>
              <a:gd name="connsiteX1-1411" fmla="*/ 757287 w 1306267"/>
              <a:gd name="connsiteY1-1412" fmla="*/ 32444 h 1424419"/>
              <a:gd name="connsiteX2-1413" fmla="*/ 1206876 w 1306267"/>
              <a:gd name="connsiteY2-1414" fmla="*/ 284945 h 1424419"/>
              <a:gd name="connsiteX3-1415" fmla="*/ 1237706 w 1306267"/>
              <a:gd name="connsiteY3-1416" fmla="*/ 306775 h 1424419"/>
              <a:gd name="connsiteX4-1417" fmla="*/ 1301712 w 1306267"/>
              <a:gd name="connsiteY4-1418" fmla="*/ 442384 h 1424419"/>
              <a:gd name="connsiteX5-1419" fmla="*/ 1303099 w 1306267"/>
              <a:gd name="connsiteY5-1420" fmla="*/ 495558 h 1424419"/>
              <a:gd name="connsiteX6-1421" fmla="*/ 1303099 w 1306267"/>
              <a:gd name="connsiteY6-1422" fmla="*/ 952393 h 1424419"/>
              <a:gd name="connsiteX7-1423" fmla="*/ 1305306 w 1306267"/>
              <a:gd name="connsiteY7-1424" fmla="*/ 990115 h 1424419"/>
              <a:gd name="connsiteX8-1425" fmla="*/ 1255800 w 1306267"/>
              <a:gd name="connsiteY8-1426" fmla="*/ 1142552 h 1424419"/>
              <a:gd name="connsiteX9-1427" fmla="*/ 1172881 w 1306267"/>
              <a:gd name="connsiteY9-1428" fmla="*/ 1179342 h 1424419"/>
              <a:gd name="connsiteX10-1429" fmla="*/ 792288 w 1306267"/>
              <a:gd name="connsiteY10-1430" fmla="*/ 1385653 h 1424419"/>
              <a:gd name="connsiteX11-1431" fmla="*/ 522686 w 1306267"/>
              <a:gd name="connsiteY11-1432" fmla="*/ 1384922 h 1424419"/>
              <a:gd name="connsiteX12-1433" fmla="*/ 97009 w 1306267"/>
              <a:gd name="connsiteY12-1434" fmla="*/ 1161462 h 1424419"/>
              <a:gd name="connsiteX13-1435" fmla="*/ 44843 w 1306267"/>
              <a:gd name="connsiteY13-1436" fmla="*/ 1118989 h 1424419"/>
              <a:gd name="connsiteX14-1437" fmla="*/ 667 w 1306267"/>
              <a:gd name="connsiteY14-1438" fmla="*/ 999105 h 1424419"/>
              <a:gd name="connsiteX15-1439" fmla="*/ 0 w 1306267"/>
              <a:gd name="connsiteY15-1440" fmla="*/ 972364 h 1424419"/>
              <a:gd name="connsiteX16-1441" fmla="*/ 2496 w 1306267"/>
              <a:gd name="connsiteY16-1442" fmla="*/ 463106 h 1424419"/>
              <a:gd name="connsiteX17-1443" fmla="*/ 2458 w 1306267"/>
              <a:gd name="connsiteY17-1444" fmla="*/ 429563 h 1424419"/>
              <a:gd name="connsiteX18-1445" fmla="*/ 75248 w 1306267"/>
              <a:gd name="connsiteY18-1446" fmla="*/ 303202 h 1424419"/>
              <a:gd name="connsiteX19-1447" fmla="*/ 106293 w 1306267"/>
              <a:gd name="connsiteY19-1448" fmla="*/ 282597 h 1424419"/>
              <a:gd name="connsiteX20-1449" fmla="*/ 541533 w 1306267"/>
              <a:gd name="connsiteY20-1450" fmla="*/ 38110 h 1424419"/>
              <a:gd name="connsiteX21-1451" fmla="*/ 653528 w 1306267"/>
              <a:gd name="connsiteY21-1452" fmla="*/ 0 h 1424419"/>
              <a:gd name="connsiteX0-1453" fmla="*/ 653528 w 1306267"/>
              <a:gd name="connsiteY0-1454" fmla="*/ 0 h 1424419"/>
              <a:gd name="connsiteX1-1455" fmla="*/ 757287 w 1306267"/>
              <a:gd name="connsiteY1-1456" fmla="*/ 32444 h 1424419"/>
              <a:gd name="connsiteX2-1457" fmla="*/ 1206876 w 1306267"/>
              <a:gd name="connsiteY2-1458" fmla="*/ 284945 h 1424419"/>
              <a:gd name="connsiteX3-1459" fmla="*/ 1237706 w 1306267"/>
              <a:gd name="connsiteY3-1460" fmla="*/ 306775 h 1424419"/>
              <a:gd name="connsiteX4-1461" fmla="*/ 1301712 w 1306267"/>
              <a:gd name="connsiteY4-1462" fmla="*/ 442384 h 1424419"/>
              <a:gd name="connsiteX5-1463" fmla="*/ 1303099 w 1306267"/>
              <a:gd name="connsiteY5-1464" fmla="*/ 495558 h 1424419"/>
              <a:gd name="connsiteX6-1465" fmla="*/ 1303099 w 1306267"/>
              <a:gd name="connsiteY6-1466" fmla="*/ 952393 h 1424419"/>
              <a:gd name="connsiteX7-1467" fmla="*/ 1305306 w 1306267"/>
              <a:gd name="connsiteY7-1468" fmla="*/ 990115 h 1424419"/>
              <a:gd name="connsiteX8-1469" fmla="*/ 1255800 w 1306267"/>
              <a:gd name="connsiteY8-1470" fmla="*/ 1142552 h 1424419"/>
              <a:gd name="connsiteX9-1471" fmla="*/ 1172881 w 1306267"/>
              <a:gd name="connsiteY9-1472" fmla="*/ 1179342 h 1424419"/>
              <a:gd name="connsiteX10-1473" fmla="*/ 792288 w 1306267"/>
              <a:gd name="connsiteY10-1474" fmla="*/ 1385653 h 1424419"/>
              <a:gd name="connsiteX11-1475" fmla="*/ 522686 w 1306267"/>
              <a:gd name="connsiteY11-1476" fmla="*/ 1384922 h 1424419"/>
              <a:gd name="connsiteX12-1477" fmla="*/ 97009 w 1306267"/>
              <a:gd name="connsiteY12-1478" fmla="*/ 1161462 h 1424419"/>
              <a:gd name="connsiteX13-1479" fmla="*/ 44843 w 1306267"/>
              <a:gd name="connsiteY13-1480" fmla="*/ 1118989 h 1424419"/>
              <a:gd name="connsiteX14-1481" fmla="*/ 667 w 1306267"/>
              <a:gd name="connsiteY14-1482" fmla="*/ 999105 h 1424419"/>
              <a:gd name="connsiteX15-1483" fmla="*/ 0 w 1306267"/>
              <a:gd name="connsiteY15-1484" fmla="*/ 972364 h 1424419"/>
              <a:gd name="connsiteX16-1485" fmla="*/ 2496 w 1306267"/>
              <a:gd name="connsiteY16-1486" fmla="*/ 463106 h 1424419"/>
              <a:gd name="connsiteX17-1487" fmla="*/ 2458 w 1306267"/>
              <a:gd name="connsiteY17-1488" fmla="*/ 429563 h 1424419"/>
              <a:gd name="connsiteX18-1489" fmla="*/ 75248 w 1306267"/>
              <a:gd name="connsiteY18-1490" fmla="*/ 303202 h 1424419"/>
              <a:gd name="connsiteX19-1491" fmla="*/ 106293 w 1306267"/>
              <a:gd name="connsiteY19-1492" fmla="*/ 282597 h 1424419"/>
              <a:gd name="connsiteX20-1493" fmla="*/ 541533 w 1306267"/>
              <a:gd name="connsiteY20-1494" fmla="*/ 38110 h 1424419"/>
              <a:gd name="connsiteX21-1495" fmla="*/ 653528 w 1306267"/>
              <a:gd name="connsiteY21-1496" fmla="*/ 0 h 1424419"/>
              <a:gd name="connsiteX0-1497" fmla="*/ 653528 w 1306267"/>
              <a:gd name="connsiteY0-1498" fmla="*/ 0 h 1424419"/>
              <a:gd name="connsiteX1-1499" fmla="*/ 757287 w 1306267"/>
              <a:gd name="connsiteY1-1500" fmla="*/ 32444 h 1424419"/>
              <a:gd name="connsiteX2-1501" fmla="*/ 1206876 w 1306267"/>
              <a:gd name="connsiteY2-1502" fmla="*/ 284945 h 1424419"/>
              <a:gd name="connsiteX3-1503" fmla="*/ 1237706 w 1306267"/>
              <a:gd name="connsiteY3-1504" fmla="*/ 306775 h 1424419"/>
              <a:gd name="connsiteX4-1505" fmla="*/ 1301712 w 1306267"/>
              <a:gd name="connsiteY4-1506" fmla="*/ 442384 h 1424419"/>
              <a:gd name="connsiteX5-1507" fmla="*/ 1303099 w 1306267"/>
              <a:gd name="connsiteY5-1508" fmla="*/ 495558 h 1424419"/>
              <a:gd name="connsiteX6-1509" fmla="*/ 1303099 w 1306267"/>
              <a:gd name="connsiteY6-1510" fmla="*/ 952393 h 1424419"/>
              <a:gd name="connsiteX7-1511" fmla="*/ 1305306 w 1306267"/>
              <a:gd name="connsiteY7-1512" fmla="*/ 990115 h 1424419"/>
              <a:gd name="connsiteX8-1513" fmla="*/ 1255800 w 1306267"/>
              <a:gd name="connsiteY8-1514" fmla="*/ 1142552 h 1424419"/>
              <a:gd name="connsiteX9-1515" fmla="*/ 1172881 w 1306267"/>
              <a:gd name="connsiteY9-1516" fmla="*/ 1179342 h 1424419"/>
              <a:gd name="connsiteX10-1517" fmla="*/ 792288 w 1306267"/>
              <a:gd name="connsiteY10-1518" fmla="*/ 1385653 h 1424419"/>
              <a:gd name="connsiteX11-1519" fmla="*/ 522686 w 1306267"/>
              <a:gd name="connsiteY11-1520" fmla="*/ 1384922 h 1424419"/>
              <a:gd name="connsiteX12-1521" fmla="*/ 94302 w 1306267"/>
              <a:gd name="connsiteY12-1522" fmla="*/ 1158755 h 1424419"/>
              <a:gd name="connsiteX13-1523" fmla="*/ 44843 w 1306267"/>
              <a:gd name="connsiteY13-1524" fmla="*/ 1118989 h 1424419"/>
              <a:gd name="connsiteX14-1525" fmla="*/ 667 w 1306267"/>
              <a:gd name="connsiteY14-1526" fmla="*/ 999105 h 1424419"/>
              <a:gd name="connsiteX15-1527" fmla="*/ 0 w 1306267"/>
              <a:gd name="connsiteY15-1528" fmla="*/ 972364 h 1424419"/>
              <a:gd name="connsiteX16-1529" fmla="*/ 2496 w 1306267"/>
              <a:gd name="connsiteY16-1530" fmla="*/ 463106 h 1424419"/>
              <a:gd name="connsiteX17-1531" fmla="*/ 2458 w 1306267"/>
              <a:gd name="connsiteY17-1532" fmla="*/ 429563 h 1424419"/>
              <a:gd name="connsiteX18-1533" fmla="*/ 75248 w 1306267"/>
              <a:gd name="connsiteY18-1534" fmla="*/ 303202 h 1424419"/>
              <a:gd name="connsiteX19-1535" fmla="*/ 106293 w 1306267"/>
              <a:gd name="connsiteY19-1536" fmla="*/ 282597 h 1424419"/>
              <a:gd name="connsiteX20-1537" fmla="*/ 541533 w 1306267"/>
              <a:gd name="connsiteY20-1538" fmla="*/ 38110 h 1424419"/>
              <a:gd name="connsiteX21-1539" fmla="*/ 653528 w 1306267"/>
              <a:gd name="connsiteY21-1540" fmla="*/ 0 h 1424419"/>
              <a:gd name="connsiteX0-1541" fmla="*/ 653528 w 1306267"/>
              <a:gd name="connsiteY0-1542" fmla="*/ 0 h 1424419"/>
              <a:gd name="connsiteX1-1543" fmla="*/ 757287 w 1306267"/>
              <a:gd name="connsiteY1-1544" fmla="*/ 32444 h 1424419"/>
              <a:gd name="connsiteX2-1545" fmla="*/ 1206876 w 1306267"/>
              <a:gd name="connsiteY2-1546" fmla="*/ 284945 h 1424419"/>
              <a:gd name="connsiteX3-1547" fmla="*/ 1237706 w 1306267"/>
              <a:gd name="connsiteY3-1548" fmla="*/ 306775 h 1424419"/>
              <a:gd name="connsiteX4-1549" fmla="*/ 1301712 w 1306267"/>
              <a:gd name="connsiteY4-1550" fmla="*/ 442384 h 1424419"/>
              <a:gd name="connsiteX5-1551" fmla="*/ 1303099 w 1306267"/>
              <a:gd name="connsiteY5-1552" fmla="*/ 495558 h 1424419"/>
              <a:gd name="connsiteX6-1553" fmla="*/ 1303099 w 1306267"/>
              <a:gd name="connsiteY6-1554" fmla="*/ 952393 h 1424419"/>
              <a:gd name="connsiteX7-1555" fmla="*/ 1305306 w 1306267"/>
              <a:gd name="connsiteY7-1556" fmla="*/ 990115 h 1424419"/>
              <a:gd name="connsiteX8-1557" fmla="*/ 1255800 w 1306267"/>
              <a:gd name="connsiteY8-1558" fmla="*/ 1142552 h 1424419"/>
              <a:gd name="connsiteX9-1559" fmla="*/ 1172881 w 1306267"/>
              <a:gd name="connsiteY9-1560" fmla="*/ 1179342 h 1424419"/>
              <a:gd name="connsiteX10-1561" fmla="*/ 792288 w 1306267"/>
              <a:gd name="connsiteY10-1562" fmla="*/ 1385653 h 1424419"/>
              <a:gd name="connsiteX11-1563" fmla="*/ 522686 w 1306267"/>
              <a:gd name="connsiteY11-1564" fmla="*/ 1384922 h 1424419"/>
              <a:gd name="connsiteX12-1565" fmla="*/ 94302 w 1306267"/>
              <a:gd name="connsiteY12-1566" fmla="*/ 1158755 h 1424419"/>
              <a:gd name="connsiteX13-1567" fmla="*/ 39429 w 1306267"/>
              <a:gd name="connsiteY13-1568" fmla="*/ 1117635 h 1424419"/>
              <a:gd name="connsiteX14-1569" fmla="*/ 667 w 1306267"/>
              <a:gd name="connsiteY14-1570" fmla="*/ 999105 h 1424419"/>
              <a:gd name="connsiteX15-1571" fmla="*/ 0 w 1306267"/>
              <a:gd name="connsiteY15-1572" fmla="*/ 972364 h 1424419"/>
              <a:gd name="connsiteX16-1573" fmla="*/ 2496 w 1306267"/>
              <a:gd name="connsiteY16-1574" fmla="*/ 463106 h 1424419"/>
              <a:gd name="connsiteX17-1575" fmla="*/ 2458 w 1306267"/>
              <a:gd name="connsiteY17-1576" fmla="*/ 429563 h 1424419"/>
              <a:gd name="connsiteX18-1577" fmla="*/ 75248 w 1306267"/>
              <a:gd name="connsiteY18-1578" fmla="*/ 303202 h 1424419"/>
              <a:gd name="connsiteX19-1579" fmla="*/ 106293 w 1306267"/>
              <a:gd name="connsiteY19-1580" fmla="*/ 282597 h 1424419"/>
              <a:gd name="connsiteX20-1581" fmla="*/ 541533 w 1306267"/>
              <a:gd name="connsiteY20-1582" fmla="*/ 38110 h 1424419"/>
              <a:gd name="connsiteX21-1583" fmla="*/ 653528 w 1306267"/>
              <a:gd name="connsiteY21-1584" fmla="*/ 0 h 1424419"/>
              <a:gd name="connsiteX0-1585" fmla="*/ 653528 w 1305333"/>
              <a:gd name="connsiteY0-1586" fmla="*/ 0 h 1424419"/>
              <a:gd name="connsiteX1-1587" fmla="*/ 757287 w 1305333"/>
              <a:gd name="connsiteY1-1588" fmla="*/ 32444 h 1424419"/>
              <a:gd name="connsiteX2-1589" fmla="*/ 1206876 w 1305333"/>
              <a:gd name="connsiteY2-1590" fmla="*/ 284945 h 1424419"/>
              <a:gd name="connsiteX3-1591" fmla="*/ 1237706 w 1305333"/>
              <a:gd name="connsiteY3-1592" fmla="*/ 306775 h 1424419"/>
              <a:gd name="connsiteX4-1593" fmla="*/ 1301712 w 1305333"/>
              <a:gd name="connsiteY4-1594" fmla="*/ 442384 h 1424419"/>
              <a:gd name="connsiteX5-1595" fmla="*/ 1303099 w 1305333"/>
              <a:gd name="connsiteY5-1596" fmla="*/ 495558 h 1424419"/>
              <a:gd name="connsiteX6-1597" fmla="*/ 1303099 w 1305333"/>
              <a:gd name="connsiteY6-1598" fmla="*/ 952393 h 1424419"/>
              <a:gd name="connsiteX7-1599" fmla="*/ 1305306 w 1305333"/>
              <a:gd name="connsiteY7-1600" fmla="*/ 990115 h 1424419"/>
              <a:gd name="connsiteX8-1601" fmla="*/ 1227376 w 1305333"/>
              <a:gd name="connsiteY8-1602" fmla="*/ 1152027 h 1424419"/>
              <a:gd name="connsiteX9-1603" fmla="*/ 1172881 w 1305333"/>
              <a:gd name="connsiteY9-1604" fmla="*/ 1179342 h 1424419"/>
              <a:gd name="connsiteX10-1605" fmla="*/ 792288 w 1305333"/>
              <a:gd name="connsiteY10-1606" fmla="*/ 1385653 h 1424419"/>
              <a:gd name="connsiteX11-1607" fmla="*/ 522686 w 1305333"/>
              <a:gd name="connsiteY11-1608" fmla="*/ 1384922 h 1424419"/>
              <a:gd name="connsiteX12-1609" fmla="*/ 94302 w 1305333"/>
              <a:gd name="connsiteY12-1610" fmla="*/ 1158755 h 1424419"/>
              <a:gd name="connsiteX13-1611" fmla="*/ 39429 w 1305333"/>
              <a:gd name="connsiteY13-1612" fmla="*/ 1117635 h 1424419"/>
              <a:gd name="connsiteX14-1613" fmla="*/ 667 w 1305333"/>
              <a:gd name="connsiteY14-1614" fmla="*/ 999105 h 1424419"/>
              <a:gd name="connsiteX15-1615" fmla="*/ 0 w 1305333"/>
              <a:gd name="connsiteY15-1616" fmla="*/ 972364 h 1424419"/>
              <a:gd name="connsiteX16-1617" fmla="*/ 2496 w 1305333"/>
              <a:gd name="connsiteY16-1618" fmla="*/ 463106 h 1424419"/>
              <a:gd name="connsiteX17-1619" fmla="*/ 2458 w 1305333"/>
              <a:gd name="connsiteY17-1620" fmla="*/ 429563 h 1424419"/>
              <a:gd name="connsiteX18-1621" fmla="*/ 75248 w 1305333"/>
              <a:gd name="connsiteY18-1622" fmla="*/ 303202 h 1424419"/>
              <a:gd name="connsiteX19-1623" fmla="*/ 106293 w 1305333"/>
              <a:gd name="connsiteY19-1624" fmla="*/ 282597 h 1424419"/>
              <a:gd name="connsiteX20-1625" fmla="*/ 541533 w 1305333"/>
              <a:gd name="connsiteY20-1626" fmla="*/ 38110 h 1424419"/>
              <a:gd name="connsiteX21-1627" fmla="*/ 653528 w 1305333"/>
              <a:gd name="connsiteY21-1628" fmla="*/ 0 h 1424419"/>
              <a:gd name="connsiteX0-1629" fmla="*/ 653528 w 1305333"/>
              <a:gd name="connsiteY0-1630" fmla="*/ 0 h 1424419"/>
              <a:gd name="connsiteX1-1631" fmla="*/ 757287 w 1305333"/>
              <a:gd name="connsiteY1-1632" fmla="*/ 32444 h 1424419"/>
              <a:gd name="connsiteX2-1633" fmla="*/ 1206876 w 1305333"/>
              <a:gd name="connsiteY2-1634" fmla="*/ 284945 h 1424419"/>
              <a:gd name="connsiteX3-1635" fmla="*/ 1237706 w 1305333"/>
              <a:gd name="connsiteY3-1636" fmla="*/ 306775 h 1424419"/>
              <a:gd name="connsiteX4-1637" fmla="*/ 1301712 w 1305333"/>
              <a:gd name="connsiteY4-1638" fmla="*/ 442384 h 1424419"/>
              <a:gd name="connsiteX5-1639" fmla="*/ 1303099 w 1305333"/>
              <a:gd name="connsiteY5-1640" fmla="*/ 495558 h 1424419"/>
              <a:gd name="connsiteX6-1641" fmla="*/ 1303099 w 1305333"/>
              <a:gd name="connsiteY6-1642" fmla="*/ 952393 h 1424419"/>
              <a:gd name="connsiteX7-1643" fmla="*/ 1302599 w 1305333"/>
              <a:gd name="connsiteY7-1644" fmla="*/ 1003650 h 1424419"/>
              <a:gd name="connsiteX8-1645" fmla="*/ 1227376 w 1305333"/>
              <a:gd name="connsiteY8-1646" fmla="*/ 1152027 h 1424419"/>
              <a:gd name="connsiteX9-1647" fmla="*/ 1172881 w 1305333"/>
              <a:gd name="connsiteY9-1648" fmla="*/ 1179342 h 1424419"/>
              <a:gd name="connsiteX10-1649" fmla="*/ 792288 w 1305333"/>
              <a:gd name="connsiteY10-1650" fmla="*/ 1385653 h 1424419"/>
              <a:gd name="connsiteX11-1651" fmla="*/ 522686 w 1305333"/>
              <a:gd name="connsiteY11-1652" fmla="*/ 1384922 h 1424419"/>
              <a:gd name="connsiteX12-1653" fmla="*/ 94302 w 1305333"/>
              <a:gd name="connsiteY12-1654" fmla="*/ 1158755 h 1424419"/>
              <a:gd name="connsiteX13-1655" fmla="*/ 39429 w 1305333"/>
              <a:gd name="connsiteY13-1656" fmla="*/ 1117635 h 1424419"/>
              <a:gd name="connsiteX14-1657" fmla="*/ 667 w 1305333"/>
              <a:gd name="connsiteY14-1658" fmla="*/ 999105 h 1424419"/>
              <a:gd name="connsiteX15-1659" fmla="*/ 0 w 1305333"/>
              <a:gd name="connsiteY15-1660" fmla="*/ 972364 h 1424419"/>
              <a:gd name="connsiteX16-1661" fmla="*/ 2496 w 1305333"/>
              <a:gd name="connsiteY16-1662" fmla="*/ 463106 h 1424419"/>
              <a:gd name="connsiteX17-1663" fmla="*/ 2458 w 1305333"/>
              <a:gd name="connsiteY17-1664" fmla="*/ 429563 h 1424419"/>
              <a:gd name="connsiteX18-1665" fmla="*/ 75248 w 1305333"/>
              <a:gd name="connsiteY18-1666" fmla="*/ 303202 h 1424419"/>
              <a:gd name="connsiteX19-1667" fmla="*/ 106293 w 1305333"/>
              <a:gd name="connsiteY19-1668" fmla="*/ 282597 h 1424419"/>
              <a:gd name="connsiteX20-1669" fmla="*/ 541533 w 1305333"/>
              <a:gd name="connsiteY20-1670" fmla="*/ 38110 h 1424419"/>
              <a:gd name="connsiteX21-1671" fmla="*/ 653528 w 1305333"/>
              <a:gd name="connsiteY21-1672" fmla="*/ 0 h 1424419"/>
              <a:gd name="connsiteX0-1673" fmla="*/ 653528 w 1305080"/>
              <a:gd name="connsiteY0-1674" fmla="*/ 0 h 1424419"/>
              <a:gd name="connsiteX1-1675" fmla="*/ 757287 w 1305080"/>
              <a:gd name="connsiteY1-1676" fmla="*/ 32444 h 1424419"/>
              <a:gd name="connsiteX2-1677" fmla="*/ 1206876 w 1305080"/>
              <a:gd name="connsiteY2-1678" fmla="*/ 284945 h 1424419"/>
              <a:gd name="connsiteX3-1679" fmla="*/ 1237706 w 1305080"/>
              <a:gd name="connsiteY3-1680" fmla="*/ 306775 h 1424419"/>
              <a:gd name="connsiteX4-1681" fmla="*/ 1301712 w 1305080"/>
              <a:gd name="connsiteY4-1682" fmla="*/ 442384 h 1424419"/>
              <a:gd name="connsiteX5-1683" fmla="*/ 1303099 w 1305080"/>
              <a:gd name="connsiteY5-1684" fmla="*/ 495558 h 1424419"/>
              <a:gd name="connsiteX6-1685" fmla="*/ 1301746 w 1305080"/>
              <a:gd name="connsiteY6-1686" fmla="*/ 953747 h 1424419"/>
              <a:gd name="connsiteX7-1687" fmla="*/ 1302599 w 1305080"/>
              <a:gd name="connsiteY7-1688" fmla="*/ 1003650 h 1424419"/>
              <a:gd name="connsiteX8-1689" fmla="*/ 1227376 w 1305080"/>
              <a:gd name="connsiteY8-1690" fmla="*/ 1152027 h 1424419"/>
              <a:gd name="connsiteX9-1691" fmla="*/ 1172881 w 1305080"/>
              <a:gd name="connsiteY9-1692" fmla="*/ 1179342 h 1424419"/>
              <a:gd name="connsiteX10-1693" fmla="*/ 792288 w 1305080"/>
              <a:gd name="connsiteY10-1694" fmla="*/ 1385653 h 1424419"/>
              <a:gd name="connsiteX11-1695" fmla="*/ 522686 w 1305080"/>
              <a:gd name="connsiteY11-1696" fmla="*/ 1384922 h 1424419"/>
              <a:gd name="connsiteX12-1697" fmla="*/ 94302 w 1305080"/>
              <a:gd name="connsiteY12-1698" fmla="*/ 1158755 h 1424419"/>
              <a:gd name="connsiteX13-1699" fmla="*/ 39429 w 1305080"/>
              <a:gd name="connsiteY13-1700" fmla="*/ 1117635 h 1424419"/>
              <a:gd name="connsiteX14-1701" fmla="*/ 667 w 1305080"/>
              <a:gd name="connsiteY14-1702" fmla="*/ 999105 h 1424419"/>
              <a:gd name="connsiteX15-1703" fmla="*/ 0 w 1305080"/>
              <a:gd name="connsiteY15-1704" fmla="*/ 972364 h 1424419"/>
              <a:gd name="connsiteX16-1705" fmla="*/ 2496 w 1305080"/>
              <a:gd name="connsiteY16-1706" fmla="*/ 463106 h 1424419"/>
              <a:gd name="connsiteX17-1707" fmla="*/ 2458 w 1305080"/>
              <a:gd name="connsiteY17-1708" fmla="*/ 429563 h 1424419"/>
              <a:gd name="connsiteX18-1709" fmla="*/ 75248 w 1305080"/>
              <a:gd name="connsiteY18-1710" fmla="*/ 303202 h 1424419"/>
              <a:gd name="connsiteX19-1711" fmla="*/ 106293 w 1305080"/>
              <a:gd name="connsiteY19-1712" fmla="*/ 282597 h 1424419"/>
              <a:gd name="connsiteX20-1713" fmla="*/ 541533 w 1305080"/>
              <a:gd name="connsiteY20-1714" fmla="*/ 38110 h 1424419"/>
              <a:gd name="connsiteX21-1715" fmla="*/ 653528 w 1305080"/>
              <a:gd name="connsiteY21-1716" fmla="*/ 0 h 1424419"/>
              <a:gd name="connsiteX0-1717" fmla="*/ 653528 w 1305299"/>
              <a:gd name="connsiteY0-1718" fmla="*/ 0 h 1424419"/>
              <a:gd name="connsiteX1-1719" fmla="*/ 757287 w 1305299"/>
              <a:gd name="connsiteY1-1720" fmla="*/ 32444 h 1424419"/>
              <a:gd name="connsiteX2-1721" fmla="*/ 1206876 w 1305299"/>
              <a:gd name="connsiteY2-1722" fmla="*/ 284945 h 1424419"/>
              <a:gd name="connsiteX3-1723" fmla="*/ 1237706 w 1305299"/>
              <a:gd name="connsiteY3-1724" fmla="*/ 306775 h 1424419"/>
              <a:gd name="connsiteX4-1725" fmla="*/ 1301712 w 1305299"/>
              <a:gd name="connsiteY4-1726" fmla="*/ 442384 h 1424419"/>
              <a:gd name="connsiteX5-1727" fmla="*/ 1303099 w 1305299"/>
              <a:gd name="connsiteY5-1728" fmla="*/ 495558 h 1424419"/>
              <a:gd name="connsiteX6-1729" fmla="*/ 1301746 w 1305299"/>
              <a:gd name="connsiteY6-1730" fmla="*/ 953747 h 1424419"/>
              <a:gd name="connsiteX7-1731" fmla="*/ 1302599 w 1305299"/>
              <a:gd name="connsiteY7-1732" fmla="*/ 1003650 h 1424419"/>
              <a:gd name="connsiteX8-1733" fmla="*/ 1227376 w 1305299"/>
              <a:gd name="connsiteY8-1734" fmla="*/ 1152027 h 1424419"/>
              <a:gd name="connsiteX9-1735" fmla="*/ 1172881 w 1305299"/>
              <a:gd name="connsiteY9-1736" fmla="*/ 1179342 h 1424419"/>
              <a:gd name="connsiteX10-1737" fmla="*/ 792288 w 1305299"/>
              <a:gd name="connsiteY10-1738" fmla="*/ 1385653 h 1424419"/>
              <a:gd name="connsiteX11-1739" fmla="*/ 522686 w 1305299"/>
              <a:gd name="connsiteY11-1740" fmla="*/ 1384922 h 1424419"/>
              <a:gd name="connsiteX12-1741" fmla="*/ 94302 w 1305299"/>
              <a:gd name="connsiteY12-1742" fmla="*/ 1158755 h 1424419"/>
              <a:gd name="connsiteX13-1743" fmla="*/ 39429 w 1305299"/>
              <a:gd name="connsiteY13-1744" fmla="*/ 1117635 h 1424419"/>
              <a:gd name="connsiteX14-1745" fmla="*/ 667 w 1305299"/>
              <a:gd name="connsiteY14-1746" fmla="*/ 999105 h 1424419"/>
              <a:gd name="connsiteX15-1747" fmla="*/ 0 w 1305299"/>
              <a:gd name="connsiteY15-1748" fmla="*/ 972364 h 1424419"/>
              <a:gd name="connsiteX16-1749" fmla="*/ 2496 w 1305299"/>
              <a:gd name="connsiteY16-1750" fmla="*/ 463106 h 1424419"/>
              <a:gd name="connsiteX17-1751" fmla="*/ 2458 w 1305299"/>
              <a:gd name="connsiteY17-1752" fmla="*/ 429563 h 1424419"/>
              <a:gd name="connsiteX18-1753" fmla="*/ 75248 w 1305299"/>
              <a:gd name="connsiteY18-1754" fmla="*/ 303202 h 1424419"/>
              <a:gd name="connsiteX19-1755" fmla="*/ 106293 w 1305299"/>
              <a:gd name="connsiteY19-1756" fmla="*/ 282597 h 1424419"/>
              <a:gd name="connsiteX20-1757" fmla="*/ 541533 w 1305299"/>
              <a:gd name="connsiteY20-1758" fmla="*/ 38110 h 1424419"/>
              <a:gd name="connsiteX21-1759" fmla="*/ 653528 w 1305299"/>
              <a:gd name="connsiteY21-1760" fmla="*/ 0 h 1424419"/>
              <a:gd name="connsiteX0-1761" fmla="*/ 653528 w 1306646"/>
              <a:gd name="connsiteY0-1762" fmla="*/ 0 h 1424419"/>
              <a:gd name="connsiteX1-1763" fmla="*/ 757287 w 1306646"/>
              <a:gd name="connsiteY1-1764" fmla="*/ 32444 h 1424419"/>
              <a:gd name="connsiteX2-1765" fmla="*/ 1206876 w 1306646"/>
              <a:gd name="connsiteY2-1766" fmla="*/ 284945 h 1424419"/>
              <a:gd name="connsiteX3-1767" fmla="*/ 1237706 w 1306646"/>
              <a:gd name="connsiteY3-1768" fmla="*/ 306775 h 1424419"/>
              <a:gd name="connsiteX4-1769" fmla="*/ 1301712 w 1306646"/>
              <a:gd name="connsiteY4-1770" fmla="*/ 442384 h 1424419"/>
              <a:gd name="connsiteX5-1771" fmla="*/ 1303099 w 1306646"/>
              <a:gd name="connsiteY5-1772" fmla="*/ 495558 h 1424419"/>
              <a:gd name="connsiteX6-1773" fmla="*/ 1301746 w 1306646"/>
              <a:gd name="connsiteY6-1774" fmla="*/ 953747 h 1424419"/>
              <a:gd name="connsiteX7-1775" fmla="*/ 1302599 w 1306646"/>
              <a:gd name="connsiteY7-1776" fmla="*/ 1003650 h 1424419"/>
              <a:gd name="connsiteX8-1777" fmla="*/ 1227376 w 1306646"/>
              <a:gd name="connsiteY8-1778" fmla="*/ 1152027 h 1424419"/>
              <a:gd name="connsiteX9-1779" fmla="*/ 1172881 w 1306646"/>
              <a:gd name="connsiteY9-1780" fmla="*/ 1179342 h 1424419"/>
              <a:gd name="connsiteX10-1781" fmla="*/ 792288 w 1306646"/>
              <a:gd name="connsiteY10-1782" fmla="*/ 1385653 h 1424419"/>
              <a:gd name="connsiteX11-1783" fmla="*/ 522686 w 1306646"/>
              <a:gd name="connsiteY11-1784" fmla="*/ 1384922 h 1424419"/>
              <a:gd name="connsiteX12-1785" fmla="*/ 94302 w 1306646"/>
              <a:gd name="connsiteY12-1786" fmla="*/ 1158755 h 1424419"/>
              <a:gd name="connsiteX13-1787" fmla="*/ 39429 w 1306646"/>
              <a:gd name="connsiteY13-1788" fmla="*/ 1117635 h 1424419"/>
              <a:gd name="connsiteX14-1789" fmla="*/ 667 w 1306646"/>
              <a:gd name="connsiteY14-1790" fmla="*/ 999105 h 1424419"/>
              <a:gd name="connsiteX15-1791" fmla="*/ 0 w 1306646"/>
              <a:gd name="connsiteY15-1792" fmla="*/ 972364 h 1424419"/>
              <a:gd name="connsiteX16-1793" fmla="*/ 2496 w 1306646"/>
              <a:gd name="connsiteY16-1794" fmla="*/ 463106 h 1424419"/>
              <a:gd name="connsiteX17-1795" fmla="*/ 2458 w 1306646"/>
              <a:gd name="connsiteY17-1796" fmla="*/ 429563 h 1424419"/>
              <a:gd name="connsiteX18-1797" fmla="*/ 75248 w 1306646"/>
              <a:gd name="connsiteY18-1798" fmla="*/ 303202 h 1424419"/>
              <a:gd name="connsiteX19-1799" fmla="*/ 106293 w 1306646"/>
              <a:gd name="connsiteY19-1800" fmla="*/ 282597 h 1424419"/>
              <a:gd name="connsiteX20-1801" fmla="*/ 541533 w 1306646"/>
              <a:gd name="connsiteY20-1802" fmla="*/ 38110 h 1424419"/>
              <a:gd name="connsiteX21-1803" fmla="*/ 653528 w 1306646"/>
              <a:gd name="connsiteY21-1804" fmla="*/ 0 h 1424419"/>
              <a:gd name="connsiteX0-1805" fmla="*/ 653528 w 1305299"/>
              <a:gd name="connsiteY0-1806" fmla="*/ 0 h 1424419"/>
              <a:gd name="connsiteX1-1807" fmla="*/ 757287 w 1305299"/>
              <a:gd name="connsiteY1-1808" fmla="*/ 32444 h 1424419"/>
              <a:gd name="connsiteX2-1809" fmla="*/ 1206876 w 1305299"/>
              <a:gd name="connsiteY2-1810" fmla="*/ 284945 h 1424419"/>
              <a:gd name="connsiteX3-1811" fmla="*/ 1237706 w 1305299"/>
              <a:gd name="connsiteY3-1812" fmla="*/ 306775 h 1424419"/>
              <a:gd name="connsiteX4-1813" fmla="*/ 1301712 w 1305299"/>
              <a:gd name="connsiteY4-1814" fmla="*/ 442384 h 1424419"/>
              <a:gd name="connsiteX5-1815" fmla="*/ 1303099 w 1305299"/>
              <a:gd name="connsiteY5-1816" fmla="*/ 495558 h 1424419"/>
              <a:gd name="connsiteX6-1817" fmla="*/ 1301746 w 1305299"/>
              <a:gd name="connsiteY6-1818" fmla="*/ 953747 h 1424419"/>
              <a:gd name="connsiteX7-1819" fmla="*/ 1302599 w 1305299"/>
              <a:gd name="connsiteY7-1820" fmla="*/ 1003650 h 1424419"/>
              <a:gd name="connsiteX8-1821" fmla="*/ 1227376 w 1305299"/>
              <a:gd name="connsiteY8-1822" fmla="*/ 1152027 h 1424419"/>
              <a:gd name="connsiteX9-1823" fmla="*/ 1172881 w 1305299"/>
              <a:gd name="connsiteY9-1824" fmla="*/ 1179342 h 1424419"/>
              <a:gd name="connsiteX10-1825" fmla="*/ 792288 w 1305299"/>
              <a:gd name="connsiteY10-1826" fmla="*/ 1385653 h 1424419"/>
              <a:gd name="connsiteX11-1827" fmla="*/ 522686 w 1305299"/>
              <a:gd name="connsiteY11-1828" fmla="*/ 1384922 h 1424419"/>
              <a:gd name="connsiteX12-1829" fmla="*/ 94302 w 1305299"/>
              <a:gd name="connsiteY12-1830" fmla="*/ 1158755 h 1424419"/>
              <a:gd name="connsiteX13-1831" fmla="*/ 39429 w 1305299"/>
              <a:gd name="connsiteY13-1832" fmla="*/ 1117635 h 1424419"/>
              <a:gd name="connsiteX14-1833" fmla="*/ 667 w 1305299"/>
              <a:gd name="connsiteY14-1834" fmla="*/ 999105 h 1424419"/>
              <a:gd name="connsiteX15-1835" fmla="*/ 0 w 1305299"/>
              <a:gd name="connsiteY15-1836" fmla="*/ 972364 h 1424419"/>
              <a:gd name="connsiteX16-1837" fmla="*/ 2496 w 1305299"/>
              <a:gd name="connsiteY16-1838" fmla="*/ 463106 h 1424419"/>
              <a:gd name="connsiteX17-1839" fmla="*/ 2458 w 1305299"/>
              <a:gd name="connsiteY17-1840" fmla="*/ 429563 h 1424419"/>
              <a:gd name="connsiteX18-1841" fmla="*/ 75248 w 1305299"/>
              <a:gd name="connsiteY18-1842" fmla="*/ 303202 h 1424419"/>
              <a:gd name="connsiteX19-1843" fmla="*/ 106293 w 1305299"/>
              <a:gd name="connsiteY19-1844" fmla="*/ 282597 h 1424419"/>
              <a:gd name="connsiteX20-1845" fmla="*/ 541533 w 1305299"/>
              <a:gd name="connsiteY20-1846" fmla="*/ 38110 h 1424419"/>
              <a:gd name="connsiteX21-1847" fmla="*/ 653528 w 1305299"/>
              <a:gd name="connsiteY21-1848" fmla="*/ 0 h 1424419"/>
              <a:gd name="connsiteX0-1849" fmla="*/ 653528 w 1304127"/>
              <a:gd name="connsiteY0-1850" fmla="*/ 0 h 1424419"/>
              <a:gd name="connsiteX1-1851" fmla="*/ 757287 w 1304127"/>
              <a:gd name="connsiteY1-1852" fmla="*/ 32444 h 1424419"/>
              <a:gd name="connsiteX2-1853" fmla="*/ 1206876 w 1304127"/>
              <a:gd name="connsiteY2-1854" fmla="*/ 284945 h 1424419"/>
              <a:gd name="connsiteX3-1855" fmla="*/ 1237706 w 1304127"/>
              <a:gd name="connsiteY3-1856" fmla="*/ 306775 h 1424419"/>
              <a:gd name="connsiteX4-1857" fmla="*/ 1301712 w 1304127"/>
              <a:gd name="connsiteY4-1858" fmla="*/ 442384 h 1424419"/>
              <a:gd name="connsiteX5-1859" fmla="*/ 1303099 w 1304127"/>
              <a:gd name="connsiteY5-1860" fmla="*/ 495558 h 1424419"/>
              <a:gd name="connsiteX6-1861" fmla="*/ 1301746 w 1304127"/>
              <a:gd name="connsiteY6-1862" fmla="*/ 953747 h 1424419"/>
              <a:gd name="connsiteX7-1863" fmla="*/ 1302599 w 1304127"/>
              <a:gd name="connsiteY7-1864" fmla="*/ 1003650 h 1424419"/>
              <a:gd name="connsiteX8-1865" fmla="*/ 1227376 w 1304127"/>
              <a:gd name="connsiteY8-1866" fmla="*/ 1152027 h 1424419"/>
              <a:gd name="connsiteX9-1867" fmla="*/ 1172881 w 1304127"/>
              <a:gd name="connsiteY9-1868" fmla="*/ 1179342 h 1424419"/>
              <a:gd name="connsiteX10-1869" fmla="*/ 792288 w 1304127"/>
              <a:gd name="connsiteY10-1870" fmla="*/ 1385653 h 1424419"/>
              <a:gd name="connsiteX11-1871" fmla="*/ 522686 w 1304127"/>
              <a:gd name="connsiteY11-1872" fmla="*/ 1384922 h 1424419"/>
              <a:gd name="connsiteX12-1873" fmla="*/ 94302 w 1304127"/>
              <a:gd name="connsiteY12-1874" fmla="*/ 1158755 h 1424419"/>
              <a:gd name="connsiteX13-1875" fmla="*/ 39429 w 1304127"/>
              <a:gd name="connsiteY13-1876" fmla="*/ 1117635 h 1424419"/>
              <a:gd name="connsiteX14-1877" fmla="*/ 667 w 1304127"/>
              <a:gd name="connsiteY14-1878" fmla="*/ 999105 h 1424419"/>
              <a:gd name="connsiteX15-1879" fmla="*/ 0 w 1304127"/>
              <a:gd name="connsiteY15-1880" fmla="*/ 972364 h 1424419"/>
              <a:gd name="connsiteX16-1881" fmla="*/ 2496 w 1304127"/>
              <a:gd name="connsiteY16-1882" fmla="*/ 463106 h 1424419"/>
              <a:gd name="connsiteX17-1883" fmla="*/ 2458 w 1304127"/>
              <a:gd name="connsiteY17-1884" fmla="*/ 429563 h 1424419"/>
              <a:gd name="connsiteX18-1885" fmla="*/ 75248 w 1304127"/>
              <a:gd name="connsiteY18-1886" fmla="*/ 303202 h 1424419"/>
              <a:gd name="connsiteX19-1887" fmla="*/ 106293 w 1304127"/>
              <a:gd name="connsiteY19-1888" fmla="*/ 282597 h 1424419"/>
              <a:gd name="connsiteX20-1889" fmla="*/ 541533 w 1304127"/>
              <a:gd name="connsiteY20-1890" fmla="*/ 38110 h 1424419"/>
              <a:gd name="connsiteX21-1891" fmla="*/ 653528 w 1304127"/>
              <a:gd name="connsiteY21-1892" fmla="*/ 0 h 1424419"/>
              <a:gd name="connsiteX0-1893" fmla="*/ 653528 w 1306101"/>
              <a:gd name="connsiteY0-1894" fmla="*/ 0 h 1424419"/>
              <a:gd name="connsiteX1-1895" fmla="*/ 757287 w 1306101"/>
              <a:gd name="connsiteY1-1896" fmla="*/ 32444 h 1424419"/>
              <a:gd name="connsiteX2-1897" fmla="*/ 1206876 w 1306101"/>
              <a:gd name="connsiteY2-1898" fmla="*/ 284945 h 1424419"/>
              <a:gd name="connsiteX3-1899" fmla="*/ 1237706 w 1306101"/>
              <a:gd name="connsiteY3-1900" fmla="*/ 306775 h 1424419"/>
              <a:gd name="connsiteX4-1901" fmla="*/ 1305773 w 1306101"/>
              <a:gd name="connsiteY4-1902" fmla="*/ 442384 h 1424419"/>
              <a:gd name="connsiteX5-1903" fmla="*/ 1303099 w 1306101"/>
              <a:gd name="connsiteY5-1904" fmla="*/ 495558 h 1424419"/>
              <a:gd name="connsiteX6-1905" fmla="*/ 1301746 w 1306101"/>
              <a:gd name="connsiteY6-1906" fmla="*/ 953747 h 1424419"/>
              <a:gd name="connsiteX7-1907" fmla="*/ 1302599 w 1306101"/>
              <a:gd name="connsiteY7-1908" fmla="*/ 1003650 h 1424419"/>
              <a:gd name="connsiteX8-1909" fmla="*/ 1227376 w 1306101"/>
              <a:gd name="connsiteY8-1910" fmla="*/ 1152027 h 1424419"/>
              <a:gd name="connsiteX9-1911" fmla="*/ 1172881 w 1306101"/>
              <a:gd name="connsiteY9-1912" fmla="*/ 1179342 h 1424419"/>
              <a:gd name="connsiteX10-1913" fmla="*/ 792288 w 1306101"/>
              <a:gd name="connsiteY10-1914" fmla="*/ 1385653 h 1424419"/>
              <a:gd name="connsiteX11-1915" fmla="*/ 522686 w 1306101"/>
              <a:gd name="connsiteY11-1916" fmla="*/ 1384922 h 1424419"/>
              <a:gd name="connsiteX12-1917" fmla="*/ 94302 w 1306101"/>
              <a:gd name="connsiteY12-1918" fmla="*/ 1158755 h 1424419"/>
              <a:gd name="connsiteX13-1919" fmla="*/ 39429 w 1306101"/>
              <a:gd name="connsiteY13-1920" fmla="*/ 1117635 h 1424419"/>
              <a:gd name="connsiteX14-1921" fmla="*/ 667 w 1306101"/>
              <a:gd name="connsiteY14-1922" fmla="*/ 999105 h 1424419"/>
              <a:gd name="connsiteX15-1923" fmla="*/ 0 w 1306101"/>
              <a:gd name="connsiteY15-1924" fmla="*/ 972364 h 1424419"/>
              <a:gd name="connsiteX16-1925" fmla="*/ 2496 w 1306101"/>
              <a:gd name="connsiteY16-1926" fmla="*/ 463106 h 1424419"/>
              <a:gd name="connsiteX17-1927" fmla="*/ 2458 w 1306101"/>
              <a:gd name="connsiteY17-1928" fmla="*/ 429563 h 1424419"/>
              <a:gd name="connsiteX18-1929" fmla="*/ 75248 w 1306101"/>
              <a:gd name="connsiteY18-1930" fmla="*/ 303202 h 1424419"/>
              <a:gd name="connsiteX19-1931" fmla="*/ 106293 w 1306101"/>
              <a:gd name="connsiteY19-1932" fmla="*/ 282597 h 1424419"/>
              <a:gd name="connsiteX20-1933" fmla="*/ 541533 w 1306101"/>
              <a:gd name="connsiteY20-1934" fmla="*/ 38110 h 1424419"/>
              <a:gd name="connsiteX21-1935" fmla="*/ 653528 w 1306101"/>
              <a:gd name="connsiteY21-1936" fmla="*/ 0 h 1424419"/>
              <a:gd name="connsiteX0-1937" fmla="*/ 653528 w 1304819"/>
              <a:gd name="connsiteY0-1938" fmla="*/ 0 h 1424419"/>
              <a:gd name="connsiteX1-1939" fmla="*/ 757287 w 1304819"/>
              <a:gd name="connsiteY1-1940" fmla="*/ 32444 h 1424419"/>
              <a:gd name="connsiteX2-1941" fmla="*/ 1206876 w 1304819"/>
              <a:gd name="connsiteY2-1942" fmla="*/ 284945 h 1424419"/>
              <a:gd name="connsiteX3-1943" fmla="*/ 1237706 w 1304819"/>
              <a:gd name="connsiteY3-1944" fmla="*/ 306775 h 1424419"/>
              <a:gd name="connsiteX4-1945" fmla="*/ 1304420 w 1304819"/>
              <a:gd name="connsiteY4-1946" fmla="*/ 434263 h 1424419"/>
              <a:gd name="connsiteX5-1947" fmla="*/ 1303099 w 1304819"/>
              <a:gd name="connsiteY5-1948" fmla="*/ 495558 h 1424419"/>
              <a:gd name="connsiteX6-1949" fmla="*/ 1301746 w 1304819"/>
              <a:gd name="connsiteY6-1950" fmla="*/ 953747 h 1424419"/>
              <a:gd name="connsiteX7-1951" fmla="*/ 1302599 w 1304819"/>
              <a:gd name="connsiteY7-1952" fmla="*/ 1003650 h 1424419"/>
              <a:gd name="connsiteX8-1953" fmla="*/ 1227376 w 1304819"/>
              <a:gd name="connsiteY8-1954" fmla="*/ 1152027 h 1424419"/>
              <a:gd name="connsiteX9-1955" fmla="*/ 1172881 w 1304819"/>
              <a:gd name="connsiteY9-1956" fmla="*/ 1179342 h 1424419"/>
              <a:gd name="connsiteX10-1957" fmla="*/ 792288 w 1304819"/>
              <a:gd name="connsiteY10-1958" fmla="*/ 1385653 h 1424419"/>
              <a:gd name="connsiteX11-1959" fmla="*/ 522686 w 1304819"/>
              <a:gd name="connsiteY11-1960" fmla="*/ 1384922 h 1424419"/>
              <a:gd name="connsiteX12-1961" fmla="*/ 94302 w 1304819"/>
              <a:gd name="connsiteY12-1962" fmla="*/ 1158755 h 1424419"/>
              <a:gd name="connsiteX13-1963" fmla="*/ 39429 w 1304819"/>
              <a:gd name="connsiteY13-1964" fmla="*/ 1117635 h 1424419"/>
              <a:gd name="connsiteX14-1965" fmla="*/ 667 w 1304819"/>
              <a:gd name="connsiteY14-1966" fmla="*/ 999105 h 1424419"/>
              <a:gd name="connsiteX15-1967" fmla="*/ 0 w 1304819"/>
              <a:gd name="connsiteY15-1968" fmla="*/ 972364 h 1424419"/>
              <a:gd name="connsiteX16-1969" fmla="*/ 2496 w 1304819"/>
              <a:gd name="connsiteY16-1970" fmla="*/ 463106 h 1424419"/>
              <a:gd name="connsiteX17-1971" fmla="*/ 2458 w 1304819"/>
              <a:gd name="connsiteY17-1972" fmla="*/ 429563 h 1424419"/>
              <a:gd name="connsiteX18-1973" fmla="*/ 75248 w 1304819"/>
              <a:gd name="connsiteY18-1974" fmla="*/ 303202 h 1424419"/>
              <a:gd name="connsiteX19-1975" fmla="*/ 106293 w 1304819"/>
              <a:gd name="connsiteY19-1976" fmla="*/ 282597 h 1424419"/>
              <a:gd name="connsiteX20-1977" fmla="*/ 541533 w 1304819"/>
              <a:gd name="connsiteY20-1978" fmla="*/ 38110 h 1424419"/>
              <a:gd name="connsiteX21-1979" fmla="*/ 653528 w 1304819"/>
              <a:gd name="connsiteY21-1980" fmla="*/ 0 h 1424419"/>
              <a:gd name="connsiteX0-1981" fmla="*/ 653528 w 1306525"/>
              <a:gd name="connsiteY0-1982" fmla="*/ 0 h 1424419"/>
              <a:gd name="connsiteX1-1983" fmla="*/ 757287 w 1306525"/>
              <a:gd name="connsiteY1-1984" fmla="*/ 32444 h 1424419"/>
              <a:gd name="connsiteX2-1985" fmla="*/ 1206876 w 1306525"/>
              <a:gd name="connsiteY2-1986" fmla="*/ 284945 h 1424419"/>
              <a:gd name="connsiteX3-1987" fmla="*/ 1237706 w 1306525"/>
              <a:gd name="connsiteY3-1988" fmla="*/ 306775 h 1424419"/>
              <a:gd name="connsiteX4-1989" fmla="*/ 1304420 w 1306525"/>
              <a:gd name="connsiteY4-1990" fmla="*/ 434263 h 1424419"/>
              <a:gd name="connsiteX5-1991" fmla="*/ 1305806 w 1306525"/>
              <a:gd name="connsiteY5-1992" fmla="*/ 519922 h 1424419"/>
              <a:gd name="connsiteX6-1993" fmla="*/ 1301746 w 1306525"/>
              <a:gd name="connsiteY6-1994" fmla="*/ 953747 h 1424419"/>
              <a:gd name="connsiteX7-1995" fmla="*/ 1302599 w 1306525"/>
              <a:gd name="connsiteY7-1996" fmla="*/ 1003650 h 1424419"/>
              <a:gd name="connsiteX8-1997" fmla="*/ 1227376 w 1306525"/>
              <a:gd name="connsiteY8-1998" fmla="*/ 1152027 h 1424419"/>
              <a:gd name="connsiteX9-1999" fmla="*/ 1172881 w 1306525"/>
              <a:gd name="connsiteY9-2000" fmla="*/ 1179342 h 1424419"/>
              <a:gd name="connsiteX10-2001" fmla="*/ 792288 w 1306525"/>
              <a:gd name="connsiteY10-2002" fmla="*/ 1385653 h 1424419"/>
              <a:gd name="connsiteX11-2003" fmla="*/ 522686 w 1306525"/>
              <a:gd name="connsiteY11-2004" fmla="*/ 1384922 h 1424419"/>
              <a:gd name="connsiteX12-2005" fmla="*/ 94302 w 1306525"/>
              <a:gd name="connsiteY12-2006" fmla="*/ 1158755 h 1424419"/>
              <a:gd name="connsiteX13-2007" fmla="*/ 39429 w 1306525"/>
              <a:gd name="connsiteY13-2008" fmla="*/ 1117635 h 1424419"/>
              <a:gd name="connsiteX14-2009" fmla="*/ 667 w 1306525"/>
              <a:gd name="connsiteY14-2010" fmla="*/ 999105 h 1424419"/>
              <a:gd name="connsiteX15-2011" fmla="*/ 0 w 1306525"/>
              <a:gd name="connsiteY15-2012" fmla="*/ 972364 h 1424419"/>
              <a:gd name="connsiteX16-2013" fmla="*/ 2496 w 1306525"/>
              <a:gd name="connsiteY16-2014" fmla="*/ 463106 h 1424419"/>
              <a:gd name="connsiteX17-2015" fmla="*/ 2458 w 1306525"/>
              <a:gd name="connsiteY17-2016" fmla="*/ 429563 h 1424419"/>
              <a:gd name="connsiteX18-2017" fmla="*/ 75248 w 1306525"/>
              <a:gd name="connsiteY18-2018" fmla="*/ 303202 h 1424419"/>
              <a:gd name="connsiteX19-2019" fmla="*/ 106293 w 1306525"/>
              <a:gd name="connsiteY19-2020" fmla="*/ 282597 h 1424419"/>
              <a:gd name="connsiteX20-2021" fmla="*/ 541533 w 1306525"/>
              <a:gd name="connsiteY20-2022" fmla="*/ 38110 h 1424419"/>
              <a:gd name="connsiteX21-2023" fmla="*/ 653528 w 1306525"/>
              <a:gd name="connsiteY21-2024" fmla="*/ 0 h 1424419"/>
              <a:gd name="connsiteX0-2025" fmla="*/ 653528 w 1305814"/>
              <a:gd name="connsiteY0-2026" fmla="*/ 0 h 1424419"/>
              <a:gd name="connsiteX1-2027" fmla="*/ 757287 w 1305814"/>
              <a:gd name="connsiteY1-2028" fmla="*/ 32444 h 1424419"/>
              <a:gd name="connsiteX2-2029" fmla="*/ 1206876 w 1305814"/>
              <a:gd name="connsiteY2-2030" fmla="*/ 284945 h 1424419"/>
              <a:gd name="connsiteX3-2031" fmla="*/ 1237706 w 1305814"/>
              <a:gd name="connsiteY3-2032" fmla="*/ 306775 h 1424419"/>
              <a:gd name="connsiteX4-2033" fmla="*/ 1304420 w 1305814"/>
              <a:gd name="connsiteY4-2034" fmla="*/ 434263 h 1424419"/>
              <a:gd name="connsiteX5-2035" fmla="*/ 1305806 w 1305814"/>
              <a:gd name="connsiteY5-2036" fmla="*/ 519922 h 1424419"/>
              <a:gd name="connsiteX6-2037" fmla="*/ 1301746 w 1305814"/>
              <a:gd name="connsiteY6-2038" fmla="*/ 953747 h 1424419"/>
              <a:gd name="connsiteX7-2039" fmla="*/ 1302599 w 1305814"/>
              <a:gd name="connsiteY7-2040" fmla="*/ 1003650 h 1424419"/>
              <a:gd name="connsiteX8-2041" fmla="*/ 1227376 w 1305814"/>
              <a:gd name="connsiteY8-2042" fmla="*/ 1152027 h 1424419"/>
              <a:gd name="connsiteX9-2043" fmla="*/ 1172881 w 1305814"/>
              <a:gd name="connsiteY9-2044" fmla="*/ 1179342 h 1424419"/>
              <a:gd name="connsiteX10-2045" fmla="*/ 792288 w 1305814"/>
              <a:gd name="connsiteY10-2046" fmla="*/ 1385653 h 1424419"/>
              <a:gd name="connsiteX11-2047" fmla="*/ 522686 w 1305814"/>
              <a:gd name="connsiteY11-2048" fmla="*/ 1384922 h 1424419"/>
              <a:gd name="connsiteX12-2049" fmla="*/ 94302 w 1305814"/>
              <a:gd name="connsiteY12-2050" fmla="*/ 1158755 h 1424419"/>
              <a:gd name="connsiteX13-2051" fmla="*/ 39429 w 1305814"/>
              <a:gd name="connsiteY13-2052" fmla="*/ 1117635 h 1424419"/>
              <a:gd name="connsiteX14-2053" fmla="*/ 667 w 1305814"/>
              <a:gd name="connsiteY14-2054" fmla="*/ 999105 h 1424419"/>
              <a:gd name="connsiteX15-2055" fmla="*/ 0 w 1305814"/>
              <a:gd name="connsiteY15-2056" fmla="*/ 972364 h 1424419"/>
              <a:gd name="connsiteX16-2057" fmla="*/ 2496 w 1305814"/>
              <a:gd name="connsiteY16-2058" fmla="*/ 463106 h 1424419"/>
              <a:gd name="connsiteX17-2059" fmla="*/ 2458 w 1305814"/>
              <a:gd name="connsiteY17-2060" fmla="*/ 429563 h 1424419"/>
              <a:gd name="connsiteX18-2061" fmla="*/ 75248 w 1305814"/>
              <a:gd name="connsiteY18-2062" fmla="*/ 303202 h 1424419"/>
              <a:gd name="connsiteX19-2063" fmla="*/ 106293 w 1305814"/>
              <a:gd name="connsiteY19-2064" fmla="*/ 282597 h 1424419"/>
              <a:gd name="connsiteX20-2065" fmla="*/ 541533 w 1305814"/>
              <a:gd name="connsiteY20-2066" fmla="*/ 38110 h 1424419"/>
              <a:gd name="connsiteX21-2067" fmla="*/ 653528 w 1305814"/>
              <a:gd name="connsiteY21-2068" fmla="*/ 0 h 1424419"/>
              <a:gd name="connsiteX0-2069" fmla="*/ 653528 w 1305814"/>
              <a:gd name="connsiteY0-2070" fmla="*/ 0 h 1424419"/>
              <a:gd name="connsiteX1-2071" fmla="*/ 757287 w 1305814"/>
              <a:gd name="connsiteY1-2072" fmla="*/ 32444 h 1424419"/>
              <a:gd name="connsiteX2-2073" fmla="*/ 1206876 w 1305814"/>
              <a:gd name="connsiteY2-2074" fmla="*/ 284945 h 1424419"/>
              <a:gd name="connsiteX3-2075" fmla="*/ 1237706 w 1305814"/>
              <a:gd name="connsiteY3-2076" fmla="*/ 306775 h 1424419"/>
              <a:gd name="connsiteX4-2077" fmla="*/ 1304420 w 1305814"/>
              <a:gd name="connsiteY4-2078" fmla="*/ 434263 h 1424419"/>
              <a:gd name="connsiteX5-2079" fmla="*/ 1305806 w 1305814"/>
              <a:gd name="connsiteY5-2080" fmla="*/ 519922 h 1424419"/>
              <a:gd name="connsiteX6-2081" fmla="*/ 1301746 w 1305814"/>
              <a:gd name="connsiteY6-2082" fmla="*/ 953747 h 1424419"/>
              <a:gd name="connsiteX7-2083" fmla="*/ 1302599 w 1305814"/>
              <a:gd name="connsiteY7-2084" fmla="*/ 1003650 h 1424419"/>
              <a:gd name="connsiteX8-2085" fmla="*/ 1227376 w 1305814"/>
              <a:gd name="connsiteY8-2086" fmla="*/ 1152027 h 1424419"/>
              <a:gd name="connsiteX9-2087" fmla="*/ 1172881 w 1305814"/>
              <a:gd name="connsiteY9-2088" fmla="*/ 1179342 h 1424419"/>
              <a:gd name="connsiteX10-2089" fmla="*/ 792288 w 1305814"/>
              <a:gd name="connsiteY10-2090" fmla="*/ 1385653 h 1424419"/>
              <a:gd name="connsiteX11-2091" fmla="*/ 522686 w 1305814"/>
              <a:gd name="connsiteY11-2092" fmla="*/ 1384922 h 1424419"/>
              <a:gd name="connsiteX12-2093" fmla="*/ 94302 w 1305814"/>
              <a:gd name="connsiteY12-2094" fmla="*/ 1158755 h 1424419"/>
              <a:gd name="connsiteX13-2095" fmla="*/ 39429 w 1305814"/>
              <a:gd name="connsiteY13-2096" fmla="*/ 1117635 h 1424419"/>
              <a:gd name="connsiteX14-2097" fmla="*/ 667 w 1305814"/>
              <a:gd name="connsiteY14-2098" fmla="*/ 999105 h 1424419"/>
              <a:gd name="connsiteX15-2099" fmla="*/ 0 w 1305814"/>
              <a:gd name="connsiteY15-2100" fmla="*/ 972364 h 1424419"/>
              <a:gd name="connsiteX16-2101" fmla="*/ 2496 w 1305814"/>
              <a:gd name="connsiteY16-2102" fmla="*/ 463106 h 1424419"/>
              <a:gd name="connsiteX17-2103" fmla="*/ 2458 w 1305814"/>
              <a:gd name="connsiteY17-2104" fmla="*/ 429563 h 1424419"/>
              <a:gd name="connsiteX18-2105" fmla="*/ 75248 w 1305814"/>
              <a:gd name="connsiteY18-2106" fmla="*/ 303202 h 1424419"/>
              <a:gd name="connsiteX19-2107" fmla="*/ 106293 w 1305814"/>
              <a:gd name="connsiteY19-2108" fmla="*/ 282597 h 1424419"/>
              <a:gd name="connsiteX20-2109" fmla="*/ 541533 w 1305814"/>
              <a:gd name="connsiteY20-2110" fmla="*/ 38110 h 1424419"/>
              <a:gd name="connsiteX21-2111" fmla="*/ 653528 w 1305814"/>
              <a:gd name="connsiteY21-2112" fmla="*/ 0 h 1424419"/>
              <a:gd name="connsiteX0-2113" fmla="*/ 653528 w 1305814"/>
              <a:gd name="connsiteY0-2114" fmla="*/ 0 h 1424419"/>
              <a:gd name="connsiteX1-2115" fmla="*/ 757287 w 1305814"/>
              <a:gd name="connsiteY1-2116" fmla="*/ 32444 h 1424419"/>
              <a:gd name="connsiteX2-2117" fmla="*/ 1206876 w 1305814"/>
              <a:gd name="connsiteY2-2118" fmla="*/ 284945 h 1424419"/>
              <a:gd name="connsiteX3-2119" fmla="*/ 1237706 w 1305814"/>
              <a:gd name="connsiteY3-2120" fmla="*/ 306775 h 1424419"/>
              <a:gd name="connsiteX4-2121" fmla="*/ 1304420 w 1305814"/>
              <a:gd name="connsiteY4-2122" fmla="*/ 434263 h 1424419"/>
              <a:gd name="connsiteX5-2123" fmla="*/ 1305806 w 1305814"/>
              <a:gd name="connsiteY5-2124" fmla="*/ 519922 h 1424419"/>
              <a:gd name="connsiteX6-2125" fmla="*/ 1301746 w 1305814"/>
              <a:gd name="connsiteY6-2126" fmla="*/ 953747 h 1424419"/>
              <a:gd name="connsiteX7-2127" fmla="*/ 1302599 w 1305814"/>
              <a:gd name="connsiteY7-2128" fmla="*/ 1003650 h 1424419"/>
              <a:gd name="connsiteX8-2129" fmla="*/ 1227376 w 1305814"/>
              <a:gd name="connsiteY8-2130" fmla="*/ 1152027 h 1424419"/>
              <a:gd name="connsiteX9-2131" fmla="*/ 1174235 w 1305814"/>
              <a:gd name="connsiteY9-2132" fmla="*/ 1184756 h 1424419"/>
              <a:gd name="connsiteX10-2133" fmla="*/ 792288 w 1305814"/>
              <a:gd name="connsiteY10-2134" fmla="*/ 1385653 h 1424419"/>
              <a:gd name="connsiteX11-2135" fmla="*/ 522686 w 1305814"/>
              <a:gd name="connsiteY11-2136" fmla="*/ 1384922 h 1424419"/>
              <a:gd name="connsiteX12-2137" fmla="*/ 94302 w 1305814"/>
              <a:gd name="connsiteY12-2138" fmla="*/ 1158755 h 1424419"/>
              <a:gd name="connsiteX13-2139" fmla="*/ 39429 w 1305814"/>
              <a:gd name="connsiteY13-2140" fmla="*/ 1117635 h 1424419"/>
              <a:gd name="connsiteX14-2141" fmla="*/ 667 w 1305814"/>
              <a:gd name="connsiteY14-2142" fmla="*/ 999105 h 1424419"/>
              <a:gd name="connsiteX15-2143" fmla="*/ 0 w 1305814"/>
              <a:gd name="connsiteY15-2144" fmla="*/ 972364 h 1424419"/>
              <a:gd name="connsiteX16-2145" fmla="*/ 2496 w 1305814"/>
              <a:gd name="connsiteY16-2146" fmla="*/ 463106 h 1424419"/>
              <a:gd name="connsiteX17-2147" fmla="*/ 2458 w 1305814"/>
              <a:gd name="connsiteY17-2148" fmla="*/ 429563 h 1424419"/>
              <a:gd name="connsiteX18-2149" fmla="*/ 75248 w 1305814"/>
              <a:gd name="connsiteY18-2150" fmla="*/ 303202 h 1424419"/>
              <a:gd name="connsiteX19-2151" fmla="*/ 106293 w 1305814"/>
              <a:gd name="connsiteY19-2152" fmla="*/ 282597 h 1424419"/>
              <a:gd name="connsiteX20-2153" fmla="*/ 541533 w 1305814"/>
              <a:gd name="connsiteY20-2154" fmla="*/ 38110 h 1424419"/>
              <a:gd name="connsiteX21-2155" fmla="*/ 653528 w 1305814"/>
              <a:gd name="connsiteY21-2156" fmla="*/ 0 h 1424419"/>
              <a:gd name="connsiteX0-2157" fmla="*/ 653528 w 1305814"/>
              <a:gd name="connsiteY0-2158" fmla="*/ 0 h 1424419"/>
              <a:gd name="connsiteX1-2159" fmla="*/ 757287 w 1305814"/>
              <a:gd name="connsiteY1-2160" fmla="*/ 32444 h 1424419"/>
              <a:gd name="connsiteX2-2161" fmla="*/ 1206876 w 1305814"/>
              <a:gd name="connsiteY2-2162" fmla="*/ 284945 h 1424419"/>
              <a:gd name="connsiteX3-2163" fmla="*/ 1237706 w 1305814"/>
              <a:gd name="connsiteY3-2164" fmla="*/ 306775 h 1424419"/>
              <a:gd name="connsiteX4-2165" fmla="*/ 1304420 w 1305814"/>
              <a:gd name="connsiteY4-2166" fmla="*/ 434263 h 1424419"/>
              <a:gd name="connsiteX5-2167" fmla="*/ 1305806 w 1305814"/>
              <a:gd name="connsiteY5-2168" fmla="*/ 519922 h 1424419"/>
              <a:gd name="connsiteX6-2169" fmla="*/ 1301746 w 1305814"/>
              <a:gd name="connsiteY6-2170" fmla="*/ 953747 h 1424419"/>
              <a:gd name="connsiteX7-2171" fmla="*/ 1302599 w 1305814"/>
              <a:gd name="connsiteY7-2172" fmla="*/ 1003650 h 1424419"/>
              <a:gd name="connsiteX8-2173" fmla="*/ 1227376 w 1305814"/>
              <a:gd name="connsiteY8-2174" fmla="*/ 1152027 h 1424419"/>
              <a:gd name="connsiteX9-2175" fmla="*/ 1174235 w 1305814"/>
              <a:gd name="connsiteY9-2176" fmla="*/ 1184756 h 1424419"/>
              <a:gd name="connsiteX10-2177" fmla="*/ 792288 w 1305814"/>
              <a:gd name="connsiteY10-2178" fmla="*/ 1385653 h 1424419"/>
              <a:gd name="connsiteX11-2179" fmla="*/ 522686 w 1305814"/>
              <a:gd name="connsiteY11-2180" fmla="*/ 1384922 h 1424419"/>
              <a:gd name="connsiteX12-2181" fmla="*/ 94302 w 1305814"/>
              <a:gd name="connsiteY12-2182" fmla="*/ 1158755 h 1424419"/>
              <a:gd name="connsiteX13-2183" fmla="*/ 39429 w 1305814"/>
              <a:gd name="connsiteY13-2184" fmla="*/ 1117635 h 1424419"/>
              <a:gd name="connsiteX14-2185" fmla="*/ 667 w 1305814"/>
              <a:gd name="connsiteY14-2186" fmla="*/ 999105 h 1424419"/>
              <a:gd name="connsiteX15-2187" fmla="*/ 0 w 1305814"/>
              <a:gd name="connsiteY15-2188" fmla="*/ 972364 h 1424419"/>
              <a:gd name="connsiteX16-2189" fmla="*/ 2496 w 1305814"/>
              <a:gd name="connsiteY16-2190" fmla="*/ 463106 h 1424419"/>
              <a:gd name="connsiteX17-2191" fmla="*/ 2458 w 1305814"/>
              <a:gd name="connsiteY17-2192" fmla="*/ 429563 h 1424419"/>
              <a:gd name="connsiteX18-2193" fmla="*/ 75248 w 1305814"/>
              <a:gd name="connsiteY18-2194" fmla="*/ 303202 h 1424419"/>
              <a:gd name="connsiteX19-2195" fmla="*/ 106293 w 1305814"/>
              <a:gd name="connsiteY19-2196" fmla="*/ 282597 h 1424419"/>
              <a:gd name="connsiteX20-2197" fmla="*/ 541533 w 1305814"/>
              <a:gd name="connsiteY20-2198" fmla="*/ 38110 h 1424419"/>
              <a:gd name="connsiteX21-2199" fmla="*/ 653528 w 1305814"/>
              <a:gd name="connsiteY21-2200" fmla="*/ 0 h 1424419"/>
              <a:gd name="connsiteX0-2201" fmla="*/ 653528 w 1305814"/>
              <a:gd name="connsiteY0-2202" fmla="*/ 0 h 1427408"/>
              <a:gd name="connsiteX1-2203" fmla="*/ 757287 w 1305814"/>
              <a:gd name="connsiteY1-2204" fmla="*/ 32444 h 1427408"/>
              <a:gd name="connsiteX2-2205" fmla="*/ 1206876 w 1305814"/>
              <a:gd name="connsiteY2-2206" fmla="*/ 284945 h 1427408"/>
              <a:gd name="connsiteX3-2207" fmla="*/ 1237706 w 1305814"/>
              <a:gd name="connsiteY3-2208" fmla="*/ 306775 h 1427408"/>
              <a:gd name="connsiteX4-2209" fmla="*/ 1304420 w 1305814"/>
              <a:gd name="connsiteY4-2210" fmla="*/ 434263 h 1427408"/>
              <a:gd name="connsiteX5-2211" fmla="*/ 1305806 w 1305814"/>
              <a:gd name="connsiteY5-2212" fmla="*/ 519922 h 1427408"/>
              <a:gd name="connsiteX6-2213" fmla="*/ 1301746 w 1305814"/>
              <a:gd name="connsiteY6-2214" fmla="*/ 953747 h 1427408"/>
              <a:gd name="connsiteX7-2215" fmla="*/ 1302599 w 1305814"/>
              <a:gd name="connsiteY7-2216" fmla="*/ 1003650 h 1427408"/>
              <a:gd name="connsiteX8-2217" fmla="*/ 1227376 w 1305814"/>
              <a:gd name="connsiteY8-2218" fmla="*/ 1152027 h 1427408"/>
              <a:gd name="connsiteX9-2219" fmla="*/ 1174235 w 1305814"/>
              <a:gd name="connsiteY9-2220" fmla="*/ 1184756 h 1427408"/>
              <a:gd name="connsiteX10-2221" fmla="*/ 792288 w 1305814"/>
              <a:gd name="connsiteY10-2222" fmla="*/ 1385653 h 1427408"/>
              <a:gd name="connsiteX11-2223" fmla="*/ 517719 w 1305814"/>
              <a:gd name="connsiteY11-2224" fmla="*/ 1389889 h 1427408"/>
              <a:gd name="connsiteX12-2225" fmla="*/ 94302 w 1305814"/>
              <a:gd name="connsiteY12-2226" fmla="*/ 1158755 h 1427408"/>
              <a:gd name="connsiteX13-2227" fmla="*/ 39429 w 1305814"/>
              <a:gd name="connsiteY13-2228" fmla="*/ 1117635 h 1427408"/>
              <a:gd name="connsiteX14-2229" fmla="*/ 667 w 1305814"/>
              <a:gd name="connsiteY14-2230" fmla="*/ 999105 h 1427408"/>
              <a:gd name="connsiteX15-2231" fmla="*/ 0 w 1305814"/>
              <a:gd name="connsiteY15-2232" fmla="*/ 972364 h 1427408"/>
              <a:gd name="connsiteX16-2233" fmla="*/ 2496 w 1305814"/>
              <a:gd name="connsiteY16-2234" fmla="*/ 463106 h 1427408"/>
              <a:gd name="connsiteX17-2235" fmla="*/ 2458 w 1305814"/>
              <a:gd name="connsiteY17-2236" fmla="*/ 429563 h 1427408"/>
              <a:gd name="connsiteX18-2237" fmla="*/ 75248 w 1305814"/>
              <a:gd name="connsiteY18-2238" fmla="*/ 303202 h 1427408"/>
              <a:gd name="connsiteX19-2239" fmla="*/ 106293 w 1305814"/>
              <a:gd name="connsiteY19-2240" fmla="*/ 282597 h 1427408"/>
              <a:gd name="connsiteX20-2241" fmla="*/ 541533 w 1305814"/>
              <a:gd name="connsiteY20-2242" fmla="*/ 38110 h 1427408"/>
              <a:gd name="connsiteX21-2243" fmla="*/ 653528 w 1305814"/>
              <a:gd name="connsiteY21-2244" fmla="*/ 0 h 1427408"/>
              <a:gd name="connsiteX0-2245" fmla="*/ 653528 w 1305814"/>
              <a:gd name="connsiteY0-2246" fmla="*/ 0 h 1427408"/>
              <a:gd name="connsiteX1-2247" fmla="*/ 757287 w 1305814"/>
              <a:gd name="connsiteY1-2248" fmla="*/ 32444 h 1427408"/>
              <a:gd name="connsiteX2-2249" fmla="*/ 1206876 w 1305814"/>
              <a:gd name="connsiteY2-2250" fmla="*/ 284945 h 1427408"/>
              <a:gd name="connsiteX3-2251" fmla="*/ 1237706 w 1305814"/>
              <a:gd name="connsiteY3-2252" fmla="*/ 306775 h 1427408"/>
              <a:gd name="connsiteX4-2253" fmla="*/ 1304420 w 1305814"/>
              <a:gd name="connsiteY4-2254" fmla="*/ 434263 h 1427408"/>
              <a:gd name="connsiteX5-2255" fmla="*/ 1305806 w 1305814"/>
              <a:gd name="connsiteY5-2256" fmla="*/ 519922 h 1427408"/>
              <a:gd name="connsiteX6-2257" fmla="*/ 1301746 w 1305814"/>
              <a:gd name="connsiteY6-2258" fmla="*/ 953747 h 1427408"/>
              <a:gd name="connsiteX7-2259" fmla="*/ 1302599 w 1305814"/>
              <a:gd name="connsiteY7-2260" fmla="*/ 1003650 h 1427408"/>
              <a:gd name="connsiteX8-2261" fmla="*/ 1227376 w 1305814"/>
              <a:gd name="connsiteY8-2262" fmla="*/ 1152027 h 1427408"/>
              <a:gd name="connsiteX9-2263" fmla="*/ 1174235 w 1305814"/>
              <a:gd name="connsiteY9-2264" fmla="*/ 1184756 h 1427408"/>
              <a:gd name="connsiteX10-2265" fmla="*/ 792288 w 1305814"/>
              <a:gd name="connsiteY10-2266" fmla="*/ 1385653 h 1427408"/>
              <a:gd name="connsiteX11-2267" fmla="*/ 517719 w 1305814"/>
              <a:gd name="connsiteY11-2268" fmla="*/ 1389889 h 1427408"/>
              <a:gd name="connsiteX12-2269" fmla="*/ 94302 w 1305814"/>
              <a:gd name="connsiteY12-2270" fmla="*/ 1158755 h 1427408"/>
              <a:gd name="connsiteX13-2271" fmla="*/ 39429 w 1305814"/>
              <a:gd name="connsiteY13-2272" fmla="*/ 1117635 h 1427408"/>
              <a:gd name="connsiteX14-2273" fmla="*/ 667 w 1305814"/>
              <a:gd name="connsiteY14-2274" fmla="*/ 999105 h 1427408"/>
              <a:gd name="connsiteX15-2275" fmla="*/ 0 w 1305814"/>
              <a:gd name="connsiteY15-2276" fmla="*/ 972364 h 1427408"/>
              <a:gd name="connsiteX16-2277" fmla="*/ 2496 w 1305814"/>
              <a:gd name="connsiteY16-2278" fmla="*/ 463106 h 1427408"/>
              <a:gd name="connsiteX17-2279" fmla="*/ 2458 w 1305814"/>
              <a:gd name="connsiteY17-2280" fmla="*/ 429563 h 1427408"/>
              <a:gd name="connsiteX18-2281" fmla="*/ 75248 w 1305814"/>
              <a:gd name="connsiteY18-2282" fmla="*/ 303202 h 1427408"/>
              <a:gd name="connsiteX19-2283" fmla="*/ 106293 w 1305814"/>
              <a:gd name="connsiteY19-2284" fmla="*/ 282597 h 1427408"/>
              <a:gd name="connsiteX20-2285" fmla="*/ 541533 w 1305814"/>
              <a:gd name="connsiteY20-2286" fmla="*/ 38110 h 1427408"/>
              <a:gd name="connsiteX21-2287" fmla="*/ 653528 w 1305814"/>
              <a:gd name="connsiteY21-2288" fmla="*/ 0 h 1427408"/>
              <a:gd name="connsiteX0-2289" fmla="*/ 653528 w 1305814"/>
              <a:gd name="connsiteY0-2290" fmla="*/ 0 h 1421591"/>
              <a:gd name="connsiteX1-2291" fmla="*/ 757287 w 1305814"/>
              <a:gd name="connsiteY1-2292" fmla="*/ 32444 h 1421591"/>
              <a:gd name="connsiteX2-2293" fmla="*/ 1206876 w 1305814"/>
              <a:gd name="connsiteY2-2294" fmla="*/ 284945 h 1421591"/>
              <a:gd name="connsiteX3-2295" fmla="*/ 1237706 w 1305814"/>
              <a:gd name="connsiteY3-2296" fmla="*/ 306775 h 1421591"/>
              <a:gd name="connsiteX4-2297" fmla="*/ 1304420 w 1305814"/>
              <a:gd name="connsiteY4-2298" fmla="*/ 434263 h 1421591"/>
              <a:gd name="connsiteX5-2299" fmla="*/ 1305806 w 1305814"/>
              <a:gd name="connsiteY5-2300" fmla="*/ 519922 h 1421591"/>
              <a:gd name="connsiteX6-2301" fmla="*/ 1301746 w 1305814"/>
              <a:gd name="connsiteY6-2302" fmla="*/ 953747 h 1421591"/>
              <a:gd name="connsiteX7-2303" fmla="*/ 1302599 w 1305814"/>
              <a:gd name="connsiteY7-2304" fmla="*/ 1003650 h 1421591"/>
              <a:gd name="connsiteX8-2305" fmla="*/ 1227376 w 1305814"/>
              <a:gd name="connsiteY8-2306" fmla="*/ 1152027 h 1421591"/>
              <a:gd name="connsiteX9-2307" fmla="*/ 1174235 w 1305814"/>
              <a:gd name="connsiteY9-2308" fmla="*/ 1184756 h 1421591"/>
              <a:gd name="connsiteX10-2309" fmla="*/ 792288 w 1305814"/>
              <a:gd name="connsiteY10-2310" fmla="*/ 1385653 h 1421591"/>
              <a:gd name="connsiteX11-2311" fmla="*/ 502818 w 1305814"/>
              <a:gd name="connsiteY11-2312" fmla="*/ 1379955 h 1421591"/>
              <a:gd name="connsiteX12-2313" fmla="*/ 94302 w 1305814"/>
              <a:gd name="connsiteY12-2314" fmla="*/ 1158755 h 1421591"/>
              <a:gd name="connsiteX13-2315" fmla="*/ 39429 w 1305814"/>
              <a:gd name="connsiteY13-2316" fmla="*/ 1117635 h 1421591"/>
              <a:gd name="connsiteX14-2317" fmla="*/ 667 w 1305814"/>
              <a:gd name="connsiteY14-2318" fmla="*/ 999105 h 1421591"/>
              <a:gd name="connsiteX15-2319" fmla="*/ 0 w 1305814"/>
              <a:gd name="connsiteY15-2320" fmla="*/ 972364 h 1421591"/>
              <a:gd name="connsiteX16-2321" fmla="*/ 2496 w 1305814"/>
              <a:gd name="connsiteY16-2322" fmla="*/ 463106 h 1421591"/>
              <a:gd name="connsiteX17-2323" fmla="*/ 2458 w 1305814"/>
              <a:gd name="connsiteY17-2324" fmla="*/ 429563 h 1421591"/>
              <a:gd name="connsiteX18-2325" fmla="*/ 75248 w 1305814"/>
              <a:gd name="connsiteY18-2326" fmla="*/ 303202 h 1421591"/>
              <a:gd name="connsiteX19-2327" fmla="*/ 106293 w 1305814"/>
              <a:gd name="connsiteY19-2328" fmla="*/ 282597 h 1421591"/>
              <a:gd name="connsiteX20-2329" fmla="*/ 541533 w 1305814"/>
              <a:gd name="connsiteY20-2330" fmla="*/ 38110 h 1421591"/>
              <a:gd name="connsiteX21-2331" fmla="*/ 653528 w 1305814"/>
              <a:gd name="connsiteY21-2332" fmla="*/ 0 h 1421591"/>
              <a:gd name="connsiteX0-2333" fmla="*/ 653528 w 1305814"/>
              <a:gd name="connsiteY0-2334" fmla="*/ 0 h 1423589"/>
              <a:gd name="connsiteX1-2335" fmla="*/ 757287 w 1305814"/>
              <a:gd name="connsiteY1-2336" fmla="*/ 32444 h 1423589"/>
              <a:gd name="connsiteX2-2337" fmla="*/ 1206876 w 1305814"/>
              <a:gd name="connsiteY2-2338" fmla="*/ 284945 h 1423589"/>
              <a:gd name="connsiteX3-2339" fmla="*/ 1237706 w 1305814"/>
              <a:gd name="connsiteY3-2340" fmla="*/ 306775 h 1423589"/>
              <a:gd name="connsiteX4-2341" fmla="*/ 1304420 w 1305814"/>
              <a:gd name="connsiteY4-2342" fmla="*/ 434263 h 1423589"/>
              <a:gd name="connsiteX5-2343" fmla="*/ 1305806 w 1305814"/>
              <a:gd name="connsiteY5-2344" fmla="*/ 519922 h 1423589"/>
              <a:gd name="connsiteX6-2345" fmla="*/ 1301746 w 1305814"/>
              <a:gd name="connsiteY6-2346" fmla="*/ 953747 h 1423589"/>
              <a:gd name="connsiteX7-2347" fmla="*/ 1302599 w 1305814"/>
              <a:gd name="connsiteY7-2348" fmla="*/ 1003650 h 1423589"/>
              <a:gd name="connsiteX8-2349" fmla="*/ 1227376 w 1305814"/>
              <a:gd name="connsiteY8-2350" fmla="*/ 1152027 h 1423589"/>
              <a:gd name="connsiteX9-2351" fmla="*/ 1174235 w 1305814"/>
              <a:gd name="connsiteY9-2352" fmla="*/ 1184756 h 1423589"/>
              <a:gd name="connsiteX10-2353" fmla="*/ 792288 w 1305814"/>
              <a:gd name="connsiteY10-2354" fmla="*/ 1385653 h 1423589"/>
              <a:gd name="connsiteX11-2355" fmla="*/ 502818 w 1305814"/>
              <a:gd name="connsiteY11-2356" fmla="*/ 1379955 h 1423589"/>
              <a:gd name="connsiteX12-2357" fmla="*/ 94302 w 1305814"/>
              <a:gd name="connsiteY12-2358" fmla="*/ 1158755 h 1423589"/>
              <a:gd name="connsiteX13-2359" fmla="*/ 39429 w 1305814"/>
              <a:gd name="connsiteY13-2360" fmla="*/ 1117635 h 1423589"/>
              <a:gd name="connsiteX14-2361" fmla="*/ 667 w 1305814"/>
              <a:gd name="connsiteY14-2362" fmla="*/ 999105 h 1423589"/>
              <a:gd name="connsiteX15-2363" fmla="*/ 0 w 1305814"/>
              <a:gd name="connsiteY15-2364" fmla="*/ 972364 h 1423589"/>
              <a:gd name="connsiteX16-2365" fmla="*/ 2496 w 1305814"/>
              <a:gd name="connsiteY16-2366" fmla="*/ 463106 h 1423589"/>
              <a:gd name="connsiteX17-2367" fmla="*/ 2458 w 1305814"/>
              <a:gd name="connsiteY17-2368" fmla="*/ 429563 h 1423589"/>
              <a:gd name="connsiteX18-2369" fmla="*/ 75248 w 1305814"/>
              <a:gd name="connsiteY18-2370" fmla="*/ 303202 h 1423589"/>
              <a:gd name="connsiteX19-2371" fmla="*/ 106293 w 1305814"/>
              <a:gd name="connsiteY19-2372" fmla="*/ 282597 h 1423589"/>
              <a:gd name="connsiteX20-2373" fmla="*/ 541533 w 1305814"/>
              <a:gd name="connsiteY20-2374" fmla="*/ 38110 h 1423589"/>
              <a:gd name="connsiteX21-2375" fmla="*/ 653528 w 1305814"/>
              <a:gd name="connsiteY21-2376" fmla="*/ 0 h 1423589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  <a:cxn ang="0">
                <a:pos x="connsiteX10-21" y="connsiteY10-22"/>
              </a:cxn>
              <a:cxn ang="0">
                <a:pos x="connsiteX11-23" y="connsiteY11-24"/>
              </a:cxn>
              <a:cxn ang="0">
                <a:pos x="connsiteX12-25" y="connsiteY12-26"/>
              </a:cxn>
              <a:cxn ang="0">
                <a:pos x="connsiteX13-27" y="connsiteY13-28"/>
              </a:cxn>
              <a:cxn ang="0">
                <a:pos x="connsiteX14-29" y="connsiteY14-30"/>
              </a:cxn>
              <a:cxn ang="0">
                <a:pos x="connsiteX15-31" y="connsiteY15-32"/>
              </a:cxn>
              <a:cxn ang="0">
                <a:pos x="connsiteX16-33" y="connsiteY16-34"/>
              </a:cxn>
              <a:cxn ang="0">
                <a:pos x="connsiteX17-35" y="connsiteY17-36"/>
              </a:cxn>
              <a:cxn ang="0">
                <a:pos x="connsiteX18-37" y="connsiteY18-38"/>
              </a:cxn>
              <a:cxn ang="0">
                <a:pos x="connsiteX19-39" y="connsiteY19-40"/>
              </a:cxn>
              <a:cxn ang="0">
                <a:pos x="connsiteX20-41" y="connsiteY20-42"/>
              </a:cxn>
              <a:cxn ang="0">
                <a:pos x="connsiteX21-43" y="connsiteY21-44"/>
              </a:cxn>
            </a:cxnLst>
            <a:rect l="l" t="t" r="r" b="b"/>
            <a:pathLst>
              <a:path w="1305814" h="1423589">
                <a:moveTo>
                  <a:pt x="653528" y="0"/>
                </a:moveTo>
                <a:cubicBezTo>
                  <a:pt x="684553" y="-1"/>
                  <a:pt x="736057" y="24011"/>
                  <a:pt x="757287" y="32444"/>
                </a:cubicBezTo>
                <a:lnTo>
                  <a:pt x="1206876" y="284945"/>
                </a:lnTo>
                <a:cubicBezTo>
                  <a:pt x="1213399" y="291230"/>
                  <a:pt x="1233090" y="301119"/>
                  <a:pt x="1237706" y="306775"/>
                </a:cubicBezTo>
                <a:cubicBezTo>
                  <a:pt x="1285405" y="341141"/>
                  <a:pt x="1301367" y="360355"/>
                  <a:pt x="1304420" y="434263"/>
                </a:cubicBezTo>
                <a:cubicBezTo>
                  <a:pt x="1306256" y="435452"/>
                  <a:pt x="1303756" y="518852"/>
                  <a:pt x="1305806" y="519922"/>
                </a:cubicBezTo>
                <a:cubicBezTo>
                  <a:pt x="1306028" y="563787"/>
                  <a:pt x="1301771" y="907207"/>
                  <a:pt x="1301746" y="953747"/>
                </a:cubicBezTo>
                <a:cubicBezTo>
                  <a:pt x="1301579" y="970833"/>
                  <a:pt x="1302766" y="986564"/>
                  <a:pt x="1302599" y="1003650"/>
                </a:cubicBezTo>
                <a:cubicBezTo>
                  <a:pt x="1298075" y="1097264"/>
                  <a:pt x="1299308" y="1117497"/>
                  <a:pt x="1227376" y="1152027"/>
                </a:cubicBezTo>
                <a:cubicBezTo>
                  <a:pt x="1229069" y="1151612"/>
                  <a:pt x="1262992" y="1133636"/>
                  <a:pt x="1174235" y="1184756"/>
                </a:cubicBezTo>
                <a:cubicBezTo>
                  <a:pt x="1102911" y="1225835"/>
                  <a:pt x="986013" y="1283805"/>
                  <a:pt x="792288" y="1385653"/>
                </a:cubicBezTo>
                <a:cubicBezTo>
                  <a:pt x="702978" y="1424034"/>
                  <a:pt x="634560" y="1449454"/>
                  <a:pt x="502818" y="1379955"/>
                </a:cubicBezTo>
                <a:cubicBezTo>
                  <a:pt x="358670" y="1301859"/>
                  <a:pt x="241278" y="1242506"/>
                  <a:pt x="94302" y="1158755"/>
                </a:cubicBezTo>
                <a:cubicBezTo>
                  <a:pt x="64301" y="1138833"/>
                  <a:pt x="61069" y="1137739"/>
                  <a:pt x="39429" y="1117635"/>
                </a:cubicBezTo>
                <a:cubicBezTo>
                  <a:pt x="9399" y="1091481"/>
                  <a:pt x="81" y="1056313"/>
                  <a:pt x="667" y="999105"/>
                </a:cubicBezTo>
                <a:cubicBezTo>
                  <a:pt x="445" y="990191"/>
                  <a:pt x="222" y="981278"/>
                  <a:pt x="0" y="972364"/>
                </a:cubicBezTo>
                <a:lnTo>
                  <a:pt x="2496" y="463106"/>
                </a:lnTo>
                <a:cubicBezTo>
                  <a:pt x="2483" y="451925"/>
                  <a:pt x="2471" y="440744"/>
                  <a:pt x="2458" y="429563"/>
                </a:cubicBezTo>
                <a:cubicBezTo>
                  <a:pt x="2770" y="365277"/>
                  <a:pt x="14732" y="348090"/>
                  <a:pt x="75248" y="303202"/>
                </a:cubicBezTo>
                <a:lnTo>
                  <a:pt x="106293" y="282597"/>
                </a:lnTo>
                <a:lnTo>
                  <a:pt x="541533" y="38110"/>
                </a:lnTo>
                <a:cubicBezTo>
                  <a:pt x="582751" y="12487"/>
                  <a:pt x="613897" y="0"/>
                  <a:pt x="653528" y="0"/>
                </a:cubicBezTo>
                <a:close/>
              </a:path>
            </a:pathLst>
          </a:custGeom>
          <a:solidFill>
            <a:srgbClr val="C8161D"/>
          </a:solidFill>
          <a:ln w="15875">
            <a:solidFill>
              <a:srgbClr val="C8161D"/>
            </a:solidFill>
          </a:ln>
          <a:effectLst>
            <a:innerShdw blurRad="266700" dist="203200" dir="18900000">
              <a:prstClr val="black">
                <a:alpha val="2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altLang="zh-CN" sz="4800" dirty="0" smtClean="0">
                <a:solidFill>
                  <a:prstClr val="white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735" dirty="0">
              <a:solidFill>
                <a:prstClr val="white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368452" y="5477629"/>
            <a:ext cx="1508787" cy="1508787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90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11248772" y="5124789"/>
            <a:ext cx="1508787" cy="1508787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90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2596612" y="6288117"/>
            <a:ext cx="1508787" cy="1508787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90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>
            <a:spLocks noChangeAspect="1"/>
          </p:cNvSpPr>
          <p:nvPr/>
        </p:nvSpPr>
        <p:spPr>
          <a:xfrm>
            <a:off x="6337217" y="6143097"/>
            <a:ext cx="768000" cy="768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90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>
            <a:spLocks noChangeAspect="1"/>
          </p:cNvSpPr>
          <p:nvPr/>
        </p:nvSpPr>
        <p:spPr>
          <a:xfrm>
            <a:off x="10337931" y="6288117"/>
            <a:ext cx="864000" cy="864000"/>
          </a:xfrm>
          <a:prstGeom prst="ellipse">
            <a:avLst/>
          </a:prstGeom>
          <a:solidFill>
            <a:srgbClr val="C8161D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>
            <a:spLocks noChangeAspect="1"/>
          </p:cNvSpPr>
          <p:nvPr/>
        </p:nvSpPr>
        <p:spPr>
          <a:xfrm>
            <a:off x="7216452" y="6576117"/>
            <a:ext cx="1152000" cy="1152000"/>
          </a:xfrm>
          <a:prstGeom prst="ellipse">
            <a:avLst/>
          </a:prstGeom>
          <a:solidFill>
            <a:srgbClr val="C8161D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>
            <a:spLocks noChangeAspect="1"/>
          </p:cNvSpPr>
          <p:nvPr/>
        </p:nvSpPr>
        <p:spPr>
          <a:xfrm>
            <a:off x="4213856" y="5770287"/>
            <a:ext cx="672000" cy="672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90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>
            <a:spLocks noChangeAspect="1"/>
          </p:cNvSpPr>
          <p:nvPr/>
        </p:nvSpPr>
        <p:spPr>
          <a:xfrm>
            <a:off x="1679509" y="6142783"/>
            <a:ext cx="672000" cy="672000"/>
          </a:xfrm>
          <a:prstGeom prst="ellipse">
            <a:avLst/>
          </a:prstGeom>
          <a:solidFill>
            <a:srgbClr val="C8161D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>
            <a:spLocks noChangeAspect="1"/>
          </p:cNvSpPr>
          <p:nvPr/>
        </p:nvSpPr>
        <p:spPr>
          <a:xfrm>
            <a:off x="1007509" y="6706511"/>
            <a:ext cx="672000" cy="672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90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>
            <a:spLocks noChangeAspect="1"/>
          </p:cNvSpPr>
          <p:nvPr/>
        </p:nvSpPr>
        <p:spPr>
          <a:xfrm>
            <a:off x="335360" y="6521844"/>
            <a:ext cx="432000" cy="432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19050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3" name="椭圆 22"/>
          <p:cNvSpPr>
            <a:spLocks noChangeAspect="1"/>
          </p:cNvSpPr>
          <p:nvPr/>
        </p:nvSpPr>
        <p:spPr>
          <a:xfrm>
            <a:off x="5236756" y="6017083"/>
            <a:ext cx="336000" cy="336000"/>
          </a:xfrm>
          <a:prstGeom prst="ellipse">
            <a:avLst/>
          </a:prstGeom>
          <a:solidFill>
            <a:srgbClr val="C8161D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4" name="椭圆 23"/>
          <p:cNvSpPr>
            <a:spLocks noChangeAspect="1"/>
          </p:cNvSpPr>
          <p:nvPr/>
        </p:nvSpPr>
        <p:spPr>
          <a:xfrm>
            <a:off x="5842764" y="5711183"/>
            <a:ext cx="336000" cy="336000"/>
          </a:xfrm>
          <a:prstGeom prst="ellipse">
            <a:avLst/>
          </a:prstGeom>
          <a:gradFill flip="none" rotWithShape="1">
            <a:gsLst>
              <a:gs pos="50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  <a:gs pos="0">
                <a:schemeClr val="bg1"/>
              </a:gs>
            </a:gsLst>
            <a:lin ang="18900000" scaled="0"/>
            <a:tileRect/>
          </a:gradFill>
          <a:ln w="9525">
            <a:gradFill>
              <a:gsLst>
                <a:gs pos="100000">
                  <a:schemeClr val="bg1">
                    <a:lumMod val="85000"/>
                  </a:schemeClr>
                </a:gs>
                <a:gs pos="0">
                  <a:schemeClr val="bg1"/>
                </a:gs>
              </a:gsLst>
              <a:lin ang="8100000" scaled="0"/>
            </a:gra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sp>
        <p:nvSpPr>
          <p:cNvPr id="25" name="椭圆 24"/>
          <p:cNvSpPr>
            <a:spLocks noChangeAspect="1"/>
          </p:cNvSpPr>
          <p:nvPr/>
        </p:nvSpPr>
        <p:spPr>
          <a:xfrm>
            <a:off x="95360" y="6263824"/>
            <a:ext cx="240000" cy="240000"/>
          </a:xfrm>
          <a:prstGeom prst="ellipse">
            <a:avLst/>
          </a:prstGeom>
          <a:solidFill>
            <a:srgbClr val="C8161D"/>
          </a:solidFill>
          <a:ln w="15875">
            <a:noFill/>
          </a:ln>
          <a:effectLst>
            <a:outerShdw blurRad="279400" dist="1016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 sz="2400" dirty="0">
              <a:solidFill>
                <a:prstClr val="white"/>
              </a:solidFill>
              <a:ea typeface="微软雅黑" panose="020B0503020204020204" pitchFamily="34" charset="-122"/>
            </a:endParaRPr>
          </a:p>
        </p:txBody>
      </p:sp>
      <p:pic>
        <p:nvPicPr>
          <p:cNvPr id="26" name="手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7" y="2084870"/>
            <a:ext cx="2065615" cy="5899737"/>
          </a:xfrm>
          <a:prstGeom prst="rect">
            <a:avLst/>
          </a:prstGeom>
        </p:spPr>
      </p:pic>
      <p:sp>
        <p:nvSpPr>
          <p:cNvPr id="27" name="Rectangle 4"/>
          <p:cNvSpPr txBox="1">
            <a:spLocks noChangeArrowheads="1"/>
          </p:cNvSpPr>
          <p:nvPr/>
        </p:nvSpPr>
        <p:spPr bwMode="auto">
          <a:xfrm>
            <a:off x="-7598" y="7101408"/>
            <a:ext cx="12199599" cy="3618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44" tIns="34272" rIns="68544" bIns="34272" numCol="1" anchor="ctr" anchorCtr="0" compatLnSpc="1"/>
          <a:lstStyle>
            <a:lvl1pPr marL="0" indent="0" algn="ctr">
              <a:buFontTx/>
              <a:buNone/>
              <a:defRPr sz="2000" b="1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000">
                <a:latin typeface="+mn-lt"/>
                <a:ea typeface="仿宋_GB2312" panose="02010609030101010101" pitchFamily="49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latin typeface="+mn-lt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latin typeface="+mn-lt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latin typeface="+mn-lt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latin typeface="+mn-lt"/>
              </a:defRPr>
            </a:lvl9pPr>
          </a:lstStyle>
          <a:p>
            <a:pPr algn="l"/>
            <a:endParaRPr lang="zh-CN" altLang="zh-CN" sz="2665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2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1.80191E-6 L -0.06302 -0.00062 " pathEditMode="relative" rAng="0" ptsTypes="AA">
                                      <p:cBhvr>
                                        <p:cTn id="18" dur="1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160" y="-31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42" presetClass="path" presetSubtype="0" accel="50000" decel="5000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animMotion origin="layout" path="M 4.72222E-6 -6.17284E-7 L 0.06684 -0.00093 " pathEditMode="relative" rAng="0" ptsTypes="AA">
                                      <p:cBhvr>
                                        <p:cTn id="20" dur="12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33" y="-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23" presetClass="entr" presetSubtype="52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528" fill="hold" grpId="0" nodeType="withEffect">
                                  <p:stCondLst>
                                    <p:cond delay="103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89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89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89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89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52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528" fill="hold" grpId="0" nodeType="withEffect">
                                  <p:stCondLst>
                                    <p:cond delay="3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3" presetClass="entr" presetSubtype="528" fill="hold" grpId="0" nodeType="withEffect">
                                  <p:stCondLst>
                                    <p:cond delay="46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227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27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27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27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3" presetClass="entr" presetSubtype="528" fill="hold" grpId="0" nodeType="withEffect">
                                  <p:stCondLst>
                                    <p:cond delay="46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3" presetClass="entr" presetSubtype="528" fill="hold" grpId="0" nodeType="withEffect">
                                  <p:stCondLst>
                                    <p:cond delay="296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695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695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695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695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3" presetClass="entr" presetSubtype="528" fill="hold" grpId="0" nodeType="withEffect">
                                  <p:stCondLst>
                                    <p:cond delay="382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3" presetClass="entr" presetSubtype="528" fill="hold" grpId="0" nodeType="withEffect">
                                  <p:stCondLst>
                                    <p:cond delay="301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244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44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44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44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34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34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34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34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6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6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6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6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3" presetClass="entr" presetSubtype="528" fill="hold" grpId="0" nodeType="withEffect">
                                  <p:stCondLst>
                                    <p:cond delay="401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16" presetID="26" presetClass="emph" presetSubtype="0" repeatCount="3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7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8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26" presetClass="emph" presetSubtype="0" repeatCount="3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35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1" dur="175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2" presetID="26" presetClass="emph" presetSubtype="0" repeatCount="4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25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125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5" presetID="26" presetClass="emph" presetSubtype="0" repeatCount="3000" fill="hold" grpId="1" nodeType="withEffect">
                                  <p:stCondLst>
                                    <p:cond delay="1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4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7" dur="2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3000"/>
                            </p:stCondLst>
                            <p:childTnLst>
                              <p:par>
                                <p:cTn id="129" presetID="22" presetClass="entr" presetSubtype="8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7" grpId="0" animBg="1"/>
      <p:bldP spid="18" grpId="0" animBg="1"/>
      <p:bldP spid="19" grpId="0" animBg="1"/>
      <p:bldP spid="20" grpId="0" animBg="1"/>
      <p:bldP spid="20" grpId="1" animBg="1"/>
      <p:bldP spid="21" grpId="0" animBg="1"/>
      <p:bldP spid="22" grpId="0" animBg="1"/>
      <p:bldP spid="23" grpId="0" animBg="1"/>
      <p:bldP spid="24" grpId="0" animBg="1"/>
      <p:bldP spid="25" grpId="0" animBg="1"/>
      <p:bldP spid="2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şḻíḋé"/>
          <p:cNvSpPr/>
          <p:nvPr/>
        </p:nvSpPr>
        <p:spPr bwMode="auto">
          <a:xfrm flipH="1">
            <a:off x="8129280" y="4244084"/>
            <a:ext cx="222415" cy="222415"/>
          </a:xfrm>
          <a:prstGeom prst="ellipse">
            <a:avLst/>
          </a:prstGeom>
          <a:solidFill>
            <a:srgbClr val="C8141D"/>
          </a:solidFill>
          <a:ln w="9525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4" name="ïS1iḍè"/>
          <p:cNvSpPr/>
          <p:nvPr/>
        </p:nvSpPr>
        <p:spPr bwMode="auto">
          <a:xfrm flipH="1">
            <a:off x="8129280" y="3195446"/>
            <a:ext cx="222415" cy="222415"/>
          </a:xfrm>
          <a:prstGeom prst="ellipse">
            <a:avLst/>
          </a:prstGeom>
          <a:solidFill>
            <a:srgbClr val="C8141D"/>
          </a:solidFill>
          <a:ln w="9525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5" name="iṩľíḓe"/>
          <p:cNvSpPr/>
          <p:nvPr/>
        </p:nvSpPr>
        <p:spPr bwMode="auto">
          <a:xfrm flipH="1">
            <a:off x="8129280" y="2146809"/>
            <a:ext cx="222415" cy="222415"/>
          </a:xfrm>
          <a:prstGeom prst="ellipse">
            <a:avLst/>
          </a:prstGeom>
          <a:solidFill>
            <a:srgbClr val="C8141D"/>
          </a:solidFill>
          <a:ln w="9525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6" name="í$ļíďè"/>
          <p:cNvSpPr/>
          <p:nvPr/>
        </p:nvSpPr>
        <p:spPr bwMode="auto">
          <a:xfrm>
            <a:off x="3840306" y="4244084"/>
            <a:ext cx="222415" cy="222415"/>
          </a:xfrm>
          <a:prstGeom prst="ellipse">
            <a:avLst/>
          </a:prstGeom>
          <a:solidFill>
            <a:srgbClr val="C8141D"/>
          </a:solidFill>
          <a:ln w="9525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7" name="íṣḷidê"/>
          <p:cNvSpPr/>
          <p:nvPr/>
        </p:nvSpPr>
        <p:spPr bwMode="auto">
          <a:xfrm>
            <a:off x="3840306" y="3195446"/>
            <a:ext cx="222415" cy="222415"/>
          </a:xfrm>
          <a:prstGeom prst="ellipse">
            <a:avLst/>
          </a:prstGeom>
          <a:solidFill>
            <a:srgbClr val="C8141D"/>
          </a:solidFill>
          <a:ln w="9525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8" name="ï$líḓè"/>
          <p:cNvSpPr/>
          <p:nvPr/>
        </p:nvSpPr>
        <p:spPr bwMode="auto">
          <a:xfrm>
            <a:off x="3840306" y="2146809"/>
            <a:ext cx="222415" cy="222415"/>
          </a:xfrm>
          <a:prstGeom prst="ellipse">
            <a:avLst/>
          </a:prstGeom>
          <a:solidFill>
            <a:srgbClr val="C8141D"/>
          </a:solidFill>
          <a:ln w="9525">
            <a:noFill/>
            <a:round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9" name="ïŝľíde"/>
          <p:cNvSpPr/>
          <p:nvPr/>
        </p:nvSpPr>
        <p:spPr>
          <a:xfrm>
            <a:off x="4860157" y="3113848"/>
            <a:ext cx="2439317" cy="1507180"/>
          </a:xfrm>
          <a:custGeom>
            <a:avLst/>
            <a:gdLst>
              <a:gd name="connsiteX0" fmla="*/ 1766570 w 2515870"/>
              <a:gd name="connsiteY0" fmla="*/ 0 h 1554480"/>
              <a:gd name="connsiteX1" fmla="*/ 2515870 w 2515870"/>
              <a:gd name="connsiteY1" fmla="*/ 749300 h 1554480"/>
              <a:gd name="connsiteX2" fmla="*/ 1766570 w 2515870"/>
              <a:gd name="connsiteY2" fmla="*/ 1498600 h 1554480"/>
              <a:gd name="connsiteX3" fmla="*/ 1474909 w 2515870"/>
              <a:gd name="connsiteY3" fmla="*/ 1439717 h 1554480"/>
              <a:gd name="connsiteX4" fmla="*/ 1433891 w 2515870"/>
              <a:gd name="connsiteY4" fmla="*/ 1417453 h 1554480"/>
              <a:gd name="connsiteX5" fmla="*/ 1430326 w 2515870"/>
              <a:gd name="connsiteY5" fmla="*/ 1421685 h 1554480"/>
              <a:gd name="connsiteX6" fmla="*/ 1102995 w 2515870"/>
              <a:gd name="connsiteY6" fmla="*/ 1554480 h 1554480"/>
              <a:gd name="connsiteX7" fmla="*/ 719139 w 2515870"/>
              <a:gd name="connsiteY7" fmla="*/ 1354585 h 1554480"/>
              <a:gd name="connsiteX8" fmla="*/ 700391 w 2515870"/>
              <a:gd name="connsiteY8" fmla="*/ 1320755 h 1554480"/>
              <a:gd name="connsiteX9" fmla="*/ 643103 w 2515870"/>
              <a:gd name="connsiteY9" fmla="*/ 1351211 h 1554480"/>
              <a:gd name="connsiteX10" fmla="*/ 462915 w 2515870"/>
              <a:gd name="connsiteY10" fmla="*/ 1386840 h 1554480"/>
              <a:gd name="connsiteX11" fmla="*/ 0 w 2515870"/>
              <a:gd name="connsiteY11" fmla="*/ 933450 h 1554480"/>
              <a:gd name="connsiteX12" fmla="*/ 462915 w 2515870"/>
              <a:gd name="connsiteY12" fmla="*/ 480060 h 1554480"/>
              <a:gd name="connsiteX13" fmla="*/ 527886 w 2515870"/>
              <a:gd name="connsiteY13" fmla="*/ 486475 h 1554480"/>
              <a:gd name="connsiteX14" fmla="*/ 535469 w 2515870"/>
              <a:gd name="connsiteY14" fmla="*/ 411256 h 1554480"/>
              <a:gd name="connsiteX15" fmla="*/ 1002665 w 2515870"/>
              <a:gd name="connsiteY15" fmla="*/ 30480 h 1554480"/>
              <a:gd name="connsiteX16" fmla="*/ 1269296 w 2515870"/>
              <a:gd name="connsiteY16" fmla="*/ 111924 h 1554480"/>
              <a:gd name="connsiteX17" fmla="*/ 1317706 w 2515870"/>
              <a:gd name="connsiteY17" fmla="*/ 151866 h 1554480"/>
              <a:gd name="connsiteX18" fmla="*/ 1393601 w 2515870"/>
              <a:gd name="connsiteY18" fmla="*/ 99274 h 1554480"/>
              <a:gd name="connsiteX19" fmla="*/ 1766570 w 2515870"/>
              <a:gd name="connsiteY19" fmla="*/ 0 h 1554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2515870" h="1554480">
                <a:moveTo>
                  <a:pt x="1766570" y="0"/>
                </a:moveTo>
                <a:cubicBezTo>
                  <a:pt x="2180397" y="0"/>
                  <a:pt x="2515870" y="335473"/>
                  <a:pt x="2515870" y="749300"/>
                </a:cubicBezTo>
                <a:cubicBezTo>
                  <a:pt x="2515870" y="1163127"/>
                  <a:pt x="2180397" y="1498600"/>
                  <a:pt x="1766570" y="1498600"/>
                </a:cubicBezTo>
                <a:cubicBezTo>
                  <a:pt x="1663113" y="1498600"/>
                  <a:pt x="1564554" y="1477633"/>
                  <a:pt x="1474909" y="1439717"/>
                </a:cubicBezTo>
                <a:lnTo>
                  <a:pt x="1433891" y="1417453"/>
                </a:lnTo>
                <a:lnTo>
                  <a:pt x="1430326" y="1421685"/>
                </a:lnTo>
                <a:cubicBezTo>
                  <a:pt x="1346555" y="1503733"/>
                  <a:pt x="1230826" y="1554480"/>
                  <a:pt x="1102995" y="1554480"/>
                </a:cubicBezTo>
                <a:cubicBezTo>
                  <a:pt x="943207" y="1554480"/>
                  <a:pt x="802328" y="1475187"/>
                  <a:pt x="719139" y="1354585"/>
                </a:cubicBezTo>
                <a:lnTo>
                  <a:pt x="700391" y="1320755"/>
                </a:lnTo>
                <a:lnTo>
                  <a:pt x="643103" y="1351211"/>
                </a:lnTo>
                <a:cubicBezTo>
                  <a:pt x="587720" y="1374153"/>
                  <a:pt x="526830" y="1386840"/>
                  <a:pt x="462915" y="1386840"/>
                </a:cubicBezTo>
                <a:cubicBezTo>
                  <a:pt x="207254" y="1386840"/>
                  <a:pt x="0" y="1183850"/>
                  <a:pt x="0" y="933450"/>
                </a:cubicBezTo>
                <a:cubicBezTo>
                  <a:pt x="0" y="683050"/>
                  <a:pt x="207254" y="480060"/>
                  <a:pt x="462915" y="480060"/>
                </a:cubicBezTo>
                <a:lnTo>
                  <a:pt x="527886" y="486475"/>
                </a:lnTo>
                <a:lnTo>
                  <a:pt x="535469" y="411256"/>
                </a:lnTo>
                <a:cubicBezTo>
                  <a:pt x="579936" y="193948"/>
                  <a:pt x="772211" y="30480"/>
                  <a:pt x="1002665" y="30480"/>
                </a:cubicBezTo>
                <a:cubicBezTo>
                  <a:pt x="1101431" y="30480"/>
                  <a:pt x="1193185" y="60505"/>
                  <a:pt x="1269296" y="111924"/>
                </a:cubicBezTo>
                <a:lnTo>
                  <a:pt x="1317706" y="151866"/>
                </a:lnTo>
                <a:lnTo>
                  <a:pt x="1393601" y="99274"/>
                </a:lnTo>
                <a:cubicBezTo>
                  <a:pt x="1503432" y="36119"/>
                  <a:pt x="1630783" y="0"/>
                  <a:pt x="1766570" y="0"/>
                </a:cubicBezTo>
                <a:close/>
              </a:path>
            </a:pathLst>
          </a:custGeom>
          <a:solidFill>
            <a:schemeClr val="tx2">
              <a:lumMod val="20000"/>
              <a:lumOff val="80000"/>
              <a:alpha val="40000"/>
            </a:schemeClr>
          </a:solidFill>
          <a:ln w="3175">
            <a:solidFill>
              <a:schemeClr val="bg1">
                <a:lumMod val="8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0" name="î$ḷíḋe"/>
          <p:cNvSpPr/>
          <p:nvPr/>
        </p:nvSpPr>
        <p:spPr>
          <a:xfrm rot="20156002">
            <a:off x="4717251" y="2407237"/>
            <a:ext cx="532056" cy="1721689"/>
          </a:xfrm>
          <a:prstGeom prst="roundRect">
            <a:avLst>
              <a:gd name="adj" fmla="val 17917"/>
            </a:avLst>
          </a:prstGeom>
          <a:solidFill>
            <a:srgbClr val="C8141D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1" name="íşlíďé"/>
          <p:cNvSpPr/>
          <p:nvPr/>
        </p:nvSpPr>
        <p:spPr>
          <a:xfrm rot="20696453">
            <a:off x="5113922" y="2154893"/>
            <a:ext cx="532056" cy="1721689"/>
          </a:xfrm>
          <a:prstGeom prst="roundRect">
            <a:avLst>
              <a:gd name="adj" fmla="val 17917"/>
            </a:avLst>
          </a:pr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2" name="íṧ1îďé"/>
          <p:cNvSpPr/>
          <p:nvPr/>
        </p:nvSpPr>
        <p:spPr>
          <a:xfrm rot="21431251">
            <a:off x="5541255" y="2075753"/>
            <a:ext cx="532056" cy="1721689"/>
          </a:xfrm>
          <a:prstGeom prst="roundRect">
            <a:avLst>
              <a:gd name="adj" fmla="val 17917"/>
            </a:avLst>
          </a:prstGeom>
          <a:solidFill>
            <a:srgbClr val="C8141D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3" name="iŝḻide"/>
          <p:cNvSpPr/>
          <p:nvPr/>
        </p:nvSpPr>
        <p:spPr>
          <a:xfrm rot="166256">
            <a:off x="6045010" y="2073464"/>
            <a:ext cx="532056" cy="1721689"/>
          </a:xfrm>
          <a:prstGeom prst="roundRect">
            <a:avLst>
              <a:gd name="adj" fmla="val 17917"/>
            </a:avLst>
          </a:pr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4" name="iŝḷïḍê"/>
          <p:cNvSpPr/>
          <p:nvPr/>
        </p:nvSpPr>
        <p:spPr>
          <a:xfrm rot="885485">
            <a:off x="6499290" y="2161949"/>
            <a:ext cx="532056" cy="1721689"/>
          </a:xfrm>
          <a:prstGeom prst="roundRect">
            <a:avLst>
              <a:gd name="adj" fmla="val 17917"/>
            </a:avLst>
          </a:prstGeom>
          <a:solidFill>
            <a:srgbClr val="C8141D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5" name="îS1îḓé"/>
          <p:cNvSpPr/>
          <p:nvPr/>
        </p:nvSpPr>
        <p:spPr>
          <a:xfrm rot="1490256">
            <a:off x="6897574" y="2401281"/>
            <a:ext cx="532056" cy="1721689"/>
          </a:xfrm>
          <a:prstGeom prst="roundRect">
            <a:avLst>
              <a:gd name="adj" fmla="val 17917"/>
            </a:avLst>
          </a:prstGeom>
          <a:solidFill>
            <a:schemeClr val="tx1">
              <a:lumMod val="75000"/>
              <a:lumOff val="25000"/>
            </a:schemeClr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>
                <a:solidFill>
                  <a:schemeClr val="lt1"/>
                </a:solidFill>
              </a:defRPr>
            </a:defPPr>
            <a:lvl1pPr marL="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6" name="ïSlîḓe"/>
          <p:cNvSpPr/>
          <p:nvPr/>
        </p:nvSpPr>
        <p:spPr bwMode="auto">
          <a:xfrm>
            <a:off x="6192549" y="2174525"/>
            <a:ext cx="316184" cy="314446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24 w 236"/>
              <a:gd name="T11" fmla="*/ 56 h 236"/>
              <a:gd name="T12" fmla="*/ 144 w 236"/>
              <a:gd name="T13" fmla="*/ 46 h 236"/>
              <a:gd name="T14" fmla="*/ 137 w 236"/>
              <a:gd name="T15" fmla="*/ 67 h 236"/>
              <a:gd name="T16" fmla="*/ 117 w 236"/>
              <a:gd name="T17" fmla="*/ 77 h 236"/>
              <a:gd name="T18" fmla="*/ 124 w 236"/>
              <a:gd name="T19" fmla="*/ 56 h 236"/>
              <a:gd name="T20" fmla="*/ 162 w 236"/>
              <a:gd name="T21" fmla="*/ 164 h 236"/>
              <a:gd name="T22" fmla="*/ 142 w 236"/>
              <a:gd name="T23" fmla="*/ 181 h 236"/>
              <a:gd name="T24" fmla="*/ 119 w 236"/>
              <a:gd name="T25" fmla="*/ 175 h 236"/>
              <a:gd name="T26" fmla="*/ 97 w 236"/>
              <a:gd name="T27" fmla="*/ 181 h 236"/>
              <a:gd name="T28" fmla="*/ 76 w 236"/>
              <a:gd name="T29" fmla="*/ 164 h 236"/>
              <a:gd name="T30" fmla="*/ 67 w 236"/>
              <a:gd name="T31" fmla="*/ 96 h 236"/>
              <a:gd name="T32" fmla="*/ 95 w 236"/>
              <a:gd name="T33" fmla="*/ 79 h 236"/>
              <a:gd name="T34" fmla="*/ 118 w 236"/>
              <a:gd name="T35" fmla="*/ 85 h 236"/>
              <a:gd name="T36" fmla="*/ 143 w 236"/>
              <a:gd name="T37" fmla="*/ 79 h 236"/>
              <a:gd name="T38" fmla="*/ 168 w 236"/>
              <a:gd name="T39" fmla="*/ 92 h 236"/>
              <a:gd name="T40" fmla="*/ 154 w 236"/>
              <a:gd name="T41" fmla="*/ 118 h 236"/>
              <a:gd name="T42" fmla="*/ 172 w 236"/>
              <a:gd name="T43" fmla="*/ 145 h 236"/>
              <a:gd name="T44" fmla="*/ 162 w 236"/>
              <a:gd name="T45" fmla="*/ 16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24" y="56"/>
                </a:moveTo>
                <a:cubicBezTo>
                  <a:pt x="129" y="50"/>
                  <a:pt x="137" y="46"/>
                  <a:pt x="144" y="46"/>
                </a:cubicBezTo>
                <a:cubicBezTo>
                  <a:pt x="144" y="54"/>
                  <a:pt x="141" y="62"/>
                  <a:pt x="137" y="67"/>
                </a:cubicBezTo>
                <a:cubicBezTo>
                  <a:pt x="132" y="73"/>
                  <a:pt x="124" y="78"/>
                  <a:pt x="117" y="77"/>
                </a:cubicBezTo>
                <a:cubicBezTo>
                  <a:pt x="115" y="69"/>
                  <a:pt x="119" y="61"/>
                  <a:pt x="124" y="56"/>
                </a:cubicBezTo>
                <a:close/>
                <a:moveTo>
                  <a:pt x="162" y="164"/>
                </a:moveTo>
                <a:cubicBezTo>
                  <a:pt x="157" y="172"/>
                  <a:pt x="151" y="180"/>
                  <a:pt x="142" y="181"/>
                </a:cubicBezTo>
                <a:cubicBezTo>
                  <a:pt x="133" y="181"/>
                  <a:pt x="130" y="175"/>
                  <a:pt x="119" y="175"/>
                </a:cubicBezTo>
                <a:cubicBezTo>
                  <a:pt x="109" y="175"/>
                  <a:pt x="106" y="180"/>
                  <a:pt x="97" y="181"/>
                </a:cubicBezTo>
                <a:cubicBezTo>
                  <a:pt x="88" y="181"/>
                  <a:pt x="82" y="172"/>
                  <a:pt x="76" y="164"/>
                </a:cubicBezTo>
                <a:cubicBezTo>
                  <a:pt x="64" y="147"/>
                  <a:pt x="55" y="116"/>
                  <a:pt x="67" y="96"/>
                </a:cubicBezTo>
                <a:cubicBezTo>
                  <a:pt x="73" y="85"/>
                  <a:pt x="84" y="79"/>
                  <a:pt x="95" y="79"/>
                </a:cubicBezTo>
                <a:cubicBezTo>
                  <a:pt x="104" y="79"/>
                  <a:pt x="112" y="85"/>
                  <a:pt x="118" y="85"/>
                </a:cubicBezTo>
                <a:cubicBezTo>
                  <a:pt x="123" y="85"/>
                  <a:pt x="133" y="77"/>
                  <a:pt x="143" y="79"/>
                </a:cubicBezTo>
                <a:cubicBezTo>
                  <a:pt x="148" y="79"/>
                  <a:pt x="160" y="80"/>
                  <a:pt x="168" y="92"/>
                </a:cubicBezTo>
                <a:cubicBezTo>
                  <a:pt x="167" y="92"/>
                  <a:pt x="153" y="100"/>
                  <a:pt x="154" y="118"/>
                </a:cubicBezTo>
                <a:cubicBezTo>
                  <a:pt x="154" y="138"/>
                  <a:pt x="171" y="145"/>
                  <a:pt x="172" y="145"/>
                </a:cubicBezTo>
                <a:cubicBezTo>
                  <a:pt x="171" y="145"/>
                  <a:pt x="169" y="155"/>
                  <a:pt x="162" y="1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7" name="îṣlîdê"/>
          <p:cNvSpPr/>
          <p:nvPr/>
        </p:nvSpPr>
        <p:spPr bwMode="auto">
          <a:xfrm>
            <a:off x="5593955" y="2174525"/>
            <a:ext cx="316184" cy="314446"/>
          </a:xfrm>
          <a:custGeom>
            <a:avLst/>
            <a:gdLst>
              <a:gd name="T0" fmla="*/ 118 w 236"/>
              <a:gd name="T1" fmla="*/ 0 h 236"/>
              <a:gd name="T2" fmla="*/ 0 w 236"/>
              <a:gd name="T3" fmla="*/ 118 h 236"/>
              <a:gd name="T4" fmla="*/ 118 w 236"/>
              <a:gd name="T5" fmla="*/ 236 h 236"/>
              <a:gd name="T6" fmla="*/ 236 w 236"/>
              <a:gd name="T7" fmla="*/ 118 h 236"/>
              <a:gd name="T8" fmla="*/ 118 w 236"/>
              <a:gd name="T9" fmla="*/ 0 h 236"/>
              <a:gd name="T10" fmla="*/ 106 w 236"/>
              <a:gd name="T11" fmla="*/ 171 h 236"/>
              <a:gd name="T12" fmla="*/ 54 w 236"/>
              <a:gd name="T13" fmla="*/ 163 h 236"/>
              <a:gd name="T14" fmla="*/ 54 w 236"/>
              <a:gd name="T15" fmla="*/ 121 h 236"/>
              <a:gd name="T16" fmla="*/ 106 w 236"/>
              <a:gd name="T17" fmla="*/ 121 h 236"/>
              <a:gd name="T18" fmla="*/ 106 w 236"/>
              <a:gd name="T19" fmla="*/ 171 h 236"/>
              <a:gd name="T20" fmla="*/ 106 w 236"/>
              <a:gd name="T21" fmla="*/ 114 h 236"/>
              <a:gd name="T22" fmla="*/ 54 w 236"/>
              <a:gd name="T23" fmla="*/ 114 h 236"/>
              <a:gd name="T24" fmla="*/ 54 w 236"/>
              <a:gd name="T25" fmla="*/ 72 h 236"/>
              <a:gd name="T26" fmla="*/ 106 w 236"/>
              <a:gd name="T27" fmla="*/ 64 h 236"/>
              <a:gd name="T28" fmla="*/ 106 w 236"/>
              <a:gd name="T29" fmla="*/ 114 h 236"/>
              <a:gd name="T30" fmla="*/ 182 w 236"/>
              <a:gd name="T31" fmla="*/ 182 h 236"/>
              <a:gd name="T32" fmla="*/ 113 w 236"/>
              <a:gd name="T33" fmla="*/ 172 h 236"/>
              <a:gd name="T34" fmla="*/ 113 w 236"/>
              <a:gd name="T35" fmla="*/ 121 h 236"/>
              <a:gd name="T36" fmla="*/ 182 w 236"/>
              <a:gd name="T37" fmla="*/ 121 h 236"/>
              <a:gd name="T38" fmla="*/ 182 w 236"/>
              <a:gd name="T39" fmla="*/ 182 h 236"/>
              <a:gd name="T40" fmla="*/ 182 w 236"/>
              <a:gd name="T41" fmla="*/ 114 h 236"/>
              <a:gd name="T42" fmla="*/ 113 w 236"/>
              <a:gd name="T43" fmla="*/ 114 h 236"/>
              <a:gd name="T44" fmla="*/ 113 w 236"/>
              <a:gd name="T45" fmla="*/ 63 h 236"/>
              <a:gd name="T46" fmla="*/ 182 w 236"/>
              <a:gd name="T47" fmla="*/ 53 h 236"/>
              <a:gd name="T48" fmla="*/ 182 w 236"/>
              <a:gd name="T49" fmla="*/ 11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06" y="171"/>
                </a:moveTo>
                <a:cubicBezTo>
                  <a:pt x="54" y="163"/>
                  <a:pt x="54" y="163"/>
                  <a:pt x="54" y="163"/>
                </a:cubicBezTo>
                <a:cubicBezTo>
                  <a:pt x="54" y="121"/>
                  <a:pt x="54" y="121"/>
                  <a:pt x="54" y="121"/>
                </a:cubicBezTo>
                <a:cubicBezTo>
                  <a:pt x="106" y="121"/>
                  <a:pt x="106" y="121"/>
                  <a:pt x="106" y="121"/>
                </a:cubicBezTo>
                <a:lnTo>
                  <a:pt x="106" y="171"/>
                </a:lnTo>
                <a:close/>
                <a:moveTo>
                  <a:pt x="106" y="114"/>
                </a:moveTo>
                <a:cubicBezTo>
                  <a:pt x="54" y="114"/>
                  <a:pt x="54" y="114"/>
                  <a:pt x="54" y="114"/>
                </a:cubicBezTo>
                <a:cubicBezTo>
                  <a:pt x="54" y="72"/>
                  <a:pt x="54" y="72"/>
                  <a:pt x="54" y="72"/>
                </a:cubicBezTo>
                <a:cubicBezTo>
                  <a:pt x="106" y="64"/>
                  <a:pt x="106" y="64"/>
                  <a:pt x="106" y="64"/>
                </a:cubicBezTo>
                <a:lnTo>
                  <a:pt x="106" y="114"/>
                </a:lnTo>
                <a:close/>
                <a:moveTo>
                  <a:pt x="182" y="182"/>
                </a:moveTo>
                <a:cubicBezTo>
                  <a:pt x="113" y="172"/>
                  <a:pt x="113" y="172"/>
                  <a:pt x="113" y="172"/>
                </a:cubicBezTo>
                <a:cubicBezTo>
                  <a:pt x="113" y="121"/>
                  <a:pt x="113" y="121"/>
                  <a:pt x="113" y="121"/>
                </a:cubicBezTo>
                <a:cubicBezTo>
                  <a:pt x="182" y="121"/>
                  <a:pt x="182" y="121"/>
                  <a:pt x="182" y="121"/>
                </a:cubicBezTo>
                <a:lnTo>
                  <a:pt x="182" y="182"/>
                </a:lnTo>
                <a:close/>
                <a:moveTo>
                  <a:pt x="182" y="114"/>
                </a:moveTo>
                <a:cubicBezTo>
                  <a:pt x="113" y="114"/>
                  <a:pt x="113" y="114"/>
                  <a:pt x="113" y="114"/>
                </a:cubicBezTo>
                <a:cubicBezTo>
                  <a:pt x="113" y="63"/>
                  <a:pt x="113" y="63"/>
                  <a:pt x="113" y="63"/>
                </a:cubicBezTo>
                <a:cubicBezTo>
                  <a:pt x="182" y="53"/>
                  <a:pt x="182" y="53"/>
                  <a:pt x="182" y="53"/>
                </a:cubicBezTo>
                <a:lnTo>
                  <a:pt x="182" y="11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8" name="íṡḷïḍè"/>
          <p:cNvSpPr/>
          <p:nvPr/>
        </p:nvSpPr>
        <p:spPr bwMode="auto">
          <a:xfrm>
            <a:off x="4584511" y="2568606"/>
            <a:ext cx="316184" cy="314446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19" name="iṡlídé"/>
          <p:cNvSpPr/>
          <p:nvPr/>
        </p:nvSpPr>
        <p:spPr bwMode="auto">
          <a:xfrm>
            <a:off x="5057975" y="2273283"/>
            <a:ext cx="316184" cy="314446"/>
          </a:xfrm>
          <a:custGeom>
            <a:avLst/>
            <a:gdLst>
              <a:gd name="T0" fmla="*/ 130 w 236"/>
              <a:gd name="T1" fmla="*/ 1 h 236"/>
              <a:gd name="T2" fmla="*/ 118 w 236"/>
              <a:gd name="T3" fmla="*/ 0 h 236"/>
              <a:gd name="T4" fmla="*/ 30 w 236"/>
              <a:gd name="T5" fmla="*/ 40 h 236"/>
              <a:gd name="T6" fmla="*/ 68 w 236"/>
              <a:gd name="T7" fmla="*/ 105 h 236"/>
              <a:gd name="T8" fmla="*/ 130 w 236"/>
              <a:gd name="T9" fmla="*/ 1 h 236"/>
              <a:gd name="T10" fmla="*/ 20 w 236"/>
              <a:gd name="T11" fmla="*/ 52 h 236"/>
              <a:gd name="T12" fmla="*/ 0 w 236"/>
              <a:gd name="T13" fmla="*/ 118 h 236"/>
              <a:gd name="T14" fmla="*/ 5 w 236"/>
              <a:gd name="T15" fmla="*/ 153 h 236"/>
              <a:gd name="T16" fmla="*/ 81 w 236"/>
              <a:gd name="T17" fmla="*/ 153 h 236"/>
              <a:gd name="T18" fmla="*/ 20 w 236"/>
              <a:gd name="T19" fmla="*/ 52 h 236"/>
              <a:gd name="T20" fmla="*/ 225 w 236"/>
              <a:gd name="T21" fmla="*/ 68 h 236"/>
              <a:gd name="T22" fmla="*/ 145 w 236"/>
              <a:gd name="T23" fmla="*/ 3 h 236"/>
              <a:gd name="T24" fmla="*/ 106 w 236"/>
              <a:gd name="T25" fmla="*/ 68 h 236"/>
              <a:gd name="T26" fmla="*/ 225 w 236"/>
              <a:gd name="T27" fmla="*/ 68 h 236"/>
              <a:gd name="T28" fmla="*/ 130 w 236"/>
              <a:gd name="T29" fmla="*/ 167 h 236"/>
              <a:gd name="T30" fmla="*/ 11 w 236"/>
              <a:gd name="T31" fmla="*/ 167 h 236"/>
              <a:gd name="T32" fmla="*/ 96 w 236"/>
              <a:gd name="T33" fmla="*/ 234 h 236"/>
              <a:gd name="T34" fmla="*/ 93 w 236"/>
              <a:gd name="T35" fmla="*/ 232 h 236"/>
              <a:gd name="T36" fmla="*/ 130 w 236"/>
              <a:gd name="T37" fmla="*/ 167 h 236"/>
              <a:gd name="T38" fmla="*/ 230 w 236"/>
              <a:gd name="T39" fmla="*/ 82 h 236"/>
              <a:gd name="T40" fmla="*/ 155 w 236"/>
              <a:gd name="T41" fmla="*/ 82 h 236"/>
              <a:gd name="T42" fmla="*/ 215 w 236"/>
              <a:gd name="T43" fmla="*/ 186 h 236"/>
              <a:gd name="T44" fmla="*/ 236 w 236"/>
              <a:gd name="T45" fmla="*/ 118 h 236"/>
              <a:gd name="T46" fmla="*/ 230 w 236"/>
              <a:gd name="T47" fmla="*/ 82 h 236"/>
              <a:gd name="T48" fmla="*/ 108 w 236"/>
              <a:gd name="T49" fmla="*/ 236 h 236"/>
              <a:gd name="T50" fmla="*/ 118 w 236"/>
              <a:gd name="T51" fmla="*/ 236 h 236"/>
              <a:gd name="T52" fmla="*/ 205 w 236"/>
              <a:gd name="T53" fmla="*/ 198 h 236"/>
              <a:gd name="T54" fmla="*/ 167 w 236"/>
              <a:gd name="T55" fmla="*/ 132 h 236"/>
              <a:gd name="T56" fmla="*/ 108 w 236"/>
              <a:gd name="T57" fmla="*/ 236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236" h="236">
                <a:moveTo>
                  <a:pt x="130" y="1"/>
                </a:moveTo>
                <a:cubicBezTo>
                  <a:pt x="126" y="0"/>
                  <a:pt x="122" y="0"/>
                  <a:pt x="118" y="0"/>
                </a:cubicBezTo>
                <a:cubicBezTo>
                  <a:pt x="83" y="0"/>
                  <a:pt x="51" y="16"/>
                  <a:pt x="30" y="40"/>
                </a:cubicBezTo>
                <a:cubicBezTo>
                  <a:pt x="68" y="105"/>
                  <a:pt x="68" y="105"/>
                  <a:pt x="68" y="105"/>
                </a:cubicBezTo>
                <a:lnTo>
                  <a:pt x="130" y="1"/>
                </a:lnTo>
                <a:close/>
                <a:moveTo>
                  <a:pt x="20" y="52"/>
                </a:moveTo>
                <a:cubicBezTo>
                  <a:pt x="7" y="71"/>
                  <a:pt x="0" y="94"/>
                  <a:pt x="0" y="118"/>
                </a:cubicBezTo>
                <a:cubicBezTo>
                  <a:pt x="0" y="130"/>
                  <a:pt x="2" y="142"/>
                  <a:pt x="5" y="153"/>
                </a:cubicBezTo>
                <a:cubicBezTo>
                  <a:pt x="81" y="153"/>
                  <a:pt x="81" y="153"/>
                  <a:pt x="81" y="153"/>
                </a:cubicBezTo>
                <a:lnTo>
                  <a:pt x="20" y="52"/>
                </a:lnTo>
                <a:close/>
                <a:moveTo>
                  <a:pt x="225" y="68"/>
                </a:moveTo>
                <a:cubicBezTo>
                  <a:pt x="210" y="36"/>
                  <a:pt x="180" y="11"/>
                  <a:pt x="145" y="3"/>
                </a:cubicBezTo>
                <a:cubicBezTo>
                  <a:pt x="106" y="68"/>
                  <a:pt x="106" y="68"/>
                  <a:pt x="106" y="68"/>
                </a:cubicBezTo>
                <a:lnTo>
                  <a:pt x="225" y="68"/>
                </a:lnTo>
                <a:close/>
                <a:moveTo>
                  <a:pt x="130" y="167"/>
                </a:moveTo>
                <a:cubicBezTo>
                  <a:pt x="11" y="167"/>
                  <a:pt x="11" y="167"/>
                  <a:pt x="11" y="167"/>
                </a:cubicBezTo>
                <a:cubicBezTo>
                  <a:pt x="26" y="201"/>
                  <a:pt x="58" y="227"/>
                  <a:pt x="96" y="234"/>
                </a:cubicBezTo>
                <a:cubicBezTo>
                  <a:pt x="93" y="232"/>
                  <a:pt x="93" y="232"/>
                  <a:pt x="93" y="232"/>
                </a:cubicBezTo>
                <a:lnTo>
                  <a:pt x="130" y="167"/>
                </a:lnTo>
                <a:close/>
                <a:moveTo>
                  <a:pt x="230" y="82"/>
                </a:moveTo>
                <a:cubicBezTo>
                  <a:pt x="155" y="82"/>
                  <a:pt x="155" y="82"/>
                  <a:pt x="155" y="82"/>
                </a:cubicBezTo>
                <a:cubicBezTo>
                  <a:pt x="215" y="186"/>
                  <a:pt x="215" y="186"/>
                  <a:pt x="215" y="186"/>
                </a:cubicBezTo>
                <a:cubicBezTo>
                  <a:pt x="228" y="167"/>
                  <a:pt x="236" y="143"/>
                  <a:pt x="236" y="118"/>
                </a:cubicBezTo>
                <a:cubicBezTo>
                  <a:pt x="236" y="106"/>
                  <a:pt x="234" y="94"/>
                  <a:pt x="230" y="82"/>
                </a:cubicBezTo>
                <a:close/>
                <a:moveTo>
                  <a:pt x="108" y="236"/>
                </a:moveTo>
                <a:cubicBezTo>
                  <a:pt x="111" y="236"/>
                  <a:pt x="115" y="236"/>
                  <a:pt x="118" y="236"/>
                </a:cubicBezTo>
                <a:cubicBezTo>
                  <a:pt x="152" y="236"/>
                  <a:pt x="183" y="221"/>
                  <a:pt x="205" y="198"/>
                </a:cubicBezTo>
                <a:cubicBezTo>
                  <a:pt x="167" y="132"/>
                  <a:pt x="167" y="132"/>
                  <a:pt x="167" y="132"/>
                </a:cubicBezTo>
                <a:lnTo>
                  <a:pt x="108" y="23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0" name="íṡļiḓê"/>
          <p:cNvSpPr/>
          <p:nvPr/>
        </p:nvSpPr>
        <p:spPr bwMode="auto">
          <a:xfrm>
            <a:off x="6773669" y="2280166"/>
            <a:ext cx="316184" cy="314446"/>
          </a:xfrm>
          <a:custGeom>
            <a:avLst/>
            <a:gdLst>
              <a:gd name="T0" fmla="*/ 118 w 236"/>
              <a:gd name="T1" fmla="*/ 142 h 236"/>
              <a:gd name="T2" fmla="*/ 142 w 236"/>
              <a:gd name="T3" fmla="*/ 118 h 236"/>
              <a:gd name="T4" fmla="*/ 137 w 236"/>
              <a:gd name="T5" fmla="*/ 105 h 236"/>
              <a:gd name="T6" fmla="*/ 118 w 236"/>
              <a:gd name="T7" fmla="*/ 95 h 236"/>
              <a:gd name="T8" fmla="*/ 99 w 236"/>
              <a:gd name="T9" fmla="*/ 105 h 236"/>
              <a:gd name="T10" fmla="*/ 94 w 236"/>
              <a:gd name="T11" fmla="*/ 118 h 236"/>
              <a:gd name="T12" fmla="*/ 118 w 236"/>
              <a:gd name="T13" fmla="*/ 142 h 236"/>
              <a:gd name="T14" fmla="*/ 170 w 236"/>
              <a:gd name="T15" fmla="*/ 89 h 236"/>
              <a:gd name="T16" fmla="*/ 170 w 236"/>
              <a:gd name="T17" fmla="*/ 70 h 236"/>
              <a:gd name="T18" fmla="*/ 170 w 236"/>
              <a:gd name="T19" fmla="*/ 67 h 236"/>
              <a:gd name="T20" fmla="*/ 167 w 236"/>
              <a:gd name="T21" fmla="*/ 67 h 236"/>
              <a:gd name="T22" fmla="*/ 147 w 236"/>
              <a:gd name="T23" fmla="*/ 67 h 236"/>
              <a:gd name="T24" fmla="*/ 147 w 236"/>
              <a:gd name="T25" fmla="*/ 90 h 236"/>
              <a:gd name="T26" fmla="*/ 170 w 236"/>
              <a:gd name="T27" fmla="*/ 89 h 236"/>
              <a:gd name="T28" fmla="*/ 118 w 236"/>
              <a:gd name="T29" fmla="*/ 0 h 236"/>
              <a:gd name="T30" fmla="*/ 0 w 236"/>
              <a:gd name="T31" fmla="*/ 118 h 236"/>
              <a:gd name="T32" fmla="*/ 118 w 236"/>
              <a:gd name="T33" fmla="*/ 236 h 236"/>
              <a:gd name="T34" fmla="*/ 236 w 236"/>
              <a:gd name="T35" fmla="*/ 118 h 236"/>
              <a:gd name="T36" fmla="*/ 118 w 236"/>
              <a:gd name="T37" fmla="*/ 0 h 236"/>
              <a:gd name="T38" fmla="*/ 185 w 236"/>
              <a:gd name="T39" fmla="*/ 105 h 236"/>
              <a:gd name="T40" fmla="*/ 185 w 236"/>
              <a:gd name="T41" fmla="*/ 160 h 236"/>
              <a:gd name="T42" fmla="*/ 159 w 236"/>
              <a:gd name="T43" fmla="*/ 186 h 236"/>
              <a:gd name="T44" fmla="*/ 77 w 236"/>
              <a:gd name="T45" fmla="*/ 186 h 236"/>
              <a:gd name="T46" fmla="*/ 51 w 236"/>
              <a:gd name="T47" fmla="*/ 160 h 236"/>
              <a:gd name="T48" fmla="*/ 51 w 236"/>
              <a:gd name="T49" fmla="*/ 105 h 236"/>
              <a:gd name="T50" fmla="*/ 51 w 236"/>
              <a:gd name="T51" fmla="*/ 77 h 236"/>
              <a:gd name="T52" fmla="*/ 77 w 236"/>
              <a:gd name="T53" fmla="*/ 51 h 236"/>
              <a:gd name="T54" fmla="*/ 159 w 236"/>
              <a:gd name="T55" fmla="*/ 51 h 236"/>
              <a:gd name="T56" fmla="*/ 185 w 236"/>
              <a:gd name="T57" fmla="*/ 77 h 236"/>
              <a:gd name="T58" fmla="*/ 185 w 236"/>
              <a:gd name="T59" fmla="*/ 105 h 236"/>
              <a:gd name="T60" fmla="*/ 155 w 236"/>
              <a:gd name="T61" fmla="*/ 118 h 236"/>
              <a:gd name="T62" fmla="*/ 118 w 236"/>
              <a:gd name="T63" fmla="*/ 155 h 236"/>
              <a:gd name="T64" fmla="*/ 81 w 236"/>
              <a:gd name="T65" fmla="*/ 118 h 236"/>
              <a:gd name="T66" fmla="*/ 84 w 236"/>
              <a:gd name="T67" fmla="*/ 105 h 236"/>
              <a:gd name="T68" fmla="*/ 64 w 236"/>
              <a:gd name="T69" fmla="*/ 105 h 236"/>
              <a:gd name="T70" fmla="*/ 64 w 236"/>
              <a:gd name="T71" fmla="*/ 160 h 236"/>
              <a:gd name="T72" fmla="*/ 77 w 236"/>
              <a:gd name="T73" fmla="*/ 172 h 236"/>
              <a:gd name="T74" fmla="*/ 159 w 236"/>
              <a:gd name="T75" fmla="*/ 172 h 236"/>
              <a:gd name="T76" fmla="*/ 172 w 236"/>
              <a:gd name="T77" fmla="*/ 160 h 236"/>
              <a:gd name="T78" fmla="*/ 172 w 236"/>
              <a:gd name="T79" fmla="*/ 105 h 236"/>
              <a:gd name="T80" fmla="*/ 152 w 236"/>
              <a:gd name="T81" fmla="*/ 105 h 236"/>
              <a:gd name="T82" fmla="*/ 155 w 236"/>
              <a:gd name="T83" fmla="*/ 118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36" h="236">
                <a:moveTo>
                  <a:pt x="118" y="142"/>
                </a:moveTo>
                <a:cubicBezTo>
                  <a:pt x="131" y="142"/>
                  <a:pt x="142" y="131"/>
                  <a:pt x="142" y="118"/>
                </a:cubicBezTo>
                <a:cubicBezTo>
                  <a:pt x="142" y="113"/>
                  <a:pt x="140" y="108"/>
                  <a:pt x="137" y="105"/>
                </a:cubicBezTo>
                <a:cubicBezTo>
                  <a:pt x="133" y="99"/>
                  <a:pt x="126" y="95"/>
                  <a:pt x="118" y="95"/>
                </a:cubicBezTo>
                <a:cubicBezTo>
                  <a:pt x="110" y="95"/>
                  <a:pt x="103" y="99"/>
                  <a:pt x="99" y="105"/>
                </a:cubicBezTo>
                <a:cubicBezTo>
                  <a:pt x="96" y="108"/>
                  <a:pt x="94" y="113"/>
                  <a:pt x="94" y="118"/>
                </a:cubicBezTo>
                <a:cubicBezTo>
                  <a:pt x="94" y="131"/>
                  <a:pt x="105" y="142"/>
                  <a:pt x="118" y="142"/>
                </a:cubicBezTo>
                <a:close/>
                <a:moveTo>
                  <a:pt x="170" y="89"/>
                </a:moveTo>
                <a:cubicBezTo>
                  <a:pt x="170" y="70"/>
                  <a:pt x="170" y="70"/>
                  <a:pt x="170" y="70"/>
                </a:cubicBezTo>
                <a:cubicBezTo>
                  <a:pt x="170" y="67"/>
                  <a:pt x="170" y="67"/>
                  <a:pt x="170" y="67"/>
                </a:cubicBezTo>
                <a:cubicBezTo>
                  <a:pt x="167" y="67"/>
                  <a:pt x="167" y="67"/>
                  <a:pt x="167" y="67"/>
                </a:cubicBezTo>
                <a:cubicBezTo>
                  <a:pt x="147" y="67"/>
                  <a:pt x="147" y="67"/>
                  <a:pt x="147" y="67"/>
                </a:cubicBezTo>
                <a:cubicBezTo>
                  <a:pt x="147" y="90"/>
                  <a:pt x="147" y="90"/>
                  <a:pt x="147" y="90"/>
                </a:cubicBezTo>
                <a:lnTo>
                  <a:pt x="170" y="89"/>
                </a:ln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85" y="105"/>
                </a:moveTo>
                <a:cubicBezTo>
                  <a:pt x="185" y="160"/>
                  <a:pt x="185" y="160"/>
                  <a:pt x="185" y="160"/>
                </a:cubicBezTo>
                <a:cubicBezTo>
                  <a:pt x="185" y="174"/>
                  <a:pt x="173" y="186"/>
                  <a:pt x="159" y="186"/>
                </a:cubicBezTo>
                <a:cubicBezTo>
                  <a:pt x="77" y="186"/>
                  <a:pt x="77" y="186"/>
                  <a:pt x="77" y="186"/>
                </a:cubicBezTo>
                <a:cubicBezTo>
                  <a:pt x="62" y="186"/>
                  <a:pt x="51" y="174"/>
                  <a:pt x="51" y="160"/>
                </a:cubicBezTo>
                <a:cubicBezTo>
                  <a:pt x="51" y="105"/>
                  <a:pt x="51" y="105"/>
                  <a:pt x="51" y="105"/>
                </a:cubicBezTo>
                <a:cubicBezTo>
                  <a:pt x="51" y="77"/>
                  <a:pt x="51" y="77"/>
                  <a:pt x="51" y="77"/>
                </a:cubicBezTo>
                <a:cubicBezTo>
                  <a:pt x="51" y="63"/>
                  <a:pt x="62" y="51"/>
                  <a:pt x="77" y="51"/>
                </a:cubicBezTo>
                <a:cubicBezTo>
                  <a:pt x="159" y="51"/>
                  <a:pt x="159" y="51"/>
                  <a:pt x="159" y="51"/>
                </a:cubicBezTo>
                <a:cubicBezTo>
                  <a:pt x="173" y="51"/>
                  <a:pt x="185" y="63"/>
                  <a:pt x="185" y="77"/>
                </a:cubicBezTo>
                <a:lnTo>
                  <a:pt x="185" y="105"/>
                </a:lnTo>
                <a:close/>
                <a:moveTo>
                  <a:pt x="155" y="118"/>
                </a:moveTo>
                <a:cubicBezTo>
                  <a:pt x="155" y="139"/>
                  <a:pt x="138" y="155"/>
                  <a:pt x="118" y="155"/>
                </a:cubicBezTo>
                <a:cubicBezTo>
                  <a:pt x="98" y="155"/>
                  <a:pt x="81" y="139"/>
                  <a:pt x="81" y="118"/>
                </a:cubicBezTo>
                <a:cubicBezTo>
                  <a:pt x="81" y="114"/>
                  <a:pt x="82" y="109"/>
                  <a:pt x="84" y="105"/>
                </a:cubicBezTo>
                <a:cubicBezTo>
                  <a:pt x="64" y="105"/>
                  <a:pt x="64" y="105"/>
                  <a:pt x="64" y="105"/>
                </a:cubicBezTo>
                <a:cubicBezTo>
                  <a:pt x="64" y="160"/>
                  <a:pt x="64" y="160"/>
                  <a:pt x="64" y="160"/>
                </a:cubicBezTo>
                <a:cubicBezTo>
                  <a:pt x="64" y="167"/>
                  <a:pt x="70" y="172"/>
                  <a:pt x="77" y="172"/>
                </a:cubicBezTo>
                <a:cubicBezTo>
                  <a:pt x="159" y="172"/>
                  <a:pt x="159" y="172"/>
                  <a:pt x="159" y="172"/>
                </a:cubicBezTo>
                <a:cubicBezTo>
                  <a:pt x="166" y="172"/>
                  <a:pt x="172" y="167"/>
                  <a:pt x="172" y="160"/>
                </a:cubicBezTo>
                <a:cubicBezTo>
                  <a:pt x="172" y="105"/>
                  <a:pt x="172" y="105"/>
                  <a:pt x="172" y="105"/>
                </a:cubicBezTo>
                <a:cubicBezTo>
                  <a:pt x="152" y="105"/>
                  <a:pt x="152" y="105"/>
                  <a:pt x="152" y="105"/>
                </a:cubicBezTo>
                <a:cubicBezTo>
                  <a:pt x="154" y="109"/>
                  <a:pt x="155" y="114"/>
                  <a:pt x="155" y="11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1" name="îš1íḓê"/>
          <p:cNvSpPr/>
          <p:nvPr/>
        </p:nvSpPr>
        <p:spPr bwMode="auto">
          <a:xfrm>
            <a:off x="7291305" y="2536343"/>
            <a:ext cx="316184" cy="314446"/>
          </a:xfrm>
          <a:custGeom>
            <a:avLst/>
            <a:gdLst>
              <a:gd name="T0" fmla="*/ 119 w 236"/>
              <a:gd name="T1" fmla="*/ 123 h 236"/>
              <a:gd name="T2" fmla="*/ 111 w 236"/>
              <a:gd name="T3" fmla="*/ 131 h 236"/>
              <a:gd name="T4" fmla="*/ 115 w 236"/>
              <a:gd name="T5" fmla="*/ 138 h 236"/>
              <a:gd name="T6" fmla="*/ 115 w 236"/>
              <a:gd name="T7" fmla="*/ 150 h 236"/>
              <a:gd name="T8" fmla="*/ 118 w 236"/>
              <a:gd name="T9" fmla="*/ 154 h 236"/>
              <a:gd name="T10" fmla="*/ 119 w 236"/>
              <a:gd name="T11" fmla="*/ 154 h 236"/>
              <a:gd name="T12" fmla="*/ 122 w 236"/>
              <a:gd name="T13" fmla="*/ 150 h 236"/>
              <a:gd name="T14" fmla="*/ 122 w 236"/>
              <a:gd name="T15" fmla="*/ 138 h 236"/>
              <a:gd name="T16" fmla="*/ 126 w 236"/>
              <a:gd name="T17" fmla="*/ 131 h 236"/>
              <a:gd name="T18" fmla="*/ 119 w 236"/>
              <a:gd name="T19" fmla="*/ 123 h 236"/>
              <a:gd name="T20" fmla="*/ 119 w 236"/>
              <a:gd name="T21" fmla="*/ 66 h 236"/>
              <a:gd name="T22" fmla="*/ 100 w 236"/>
              <a:gd name="T23" fmla="*/ 84 h 236"/>
              <a:gd name="T24" fmla="*/ 100 w 236"/>
              <a:gd name="T25" fmla="*/ 102 h 236"/>
              <a:gd name="T26" fmla="*/ 137 w 236"/>
              <a:gd name="T27" fmla="*/ 102 h 236"/>
              <a:gd name="T28" fmla="*/ 137 w 236"/>
              <a:gd name="T29" fmla="*/ 84 h 236"/>
              <a:gd name="T30" fmla="*/ 119 w 236"/>
              <a:gd name="T31" fmla="*/ 66 h 236"/>
              <a:gd name="T32" fmla="*/ 118 w 236"/>
              <a:gd name="T33" fmla="*/ 0 h 236"/>
              <a:gd name="T34" fmla="*/ 0 w 236"/>
              <a:gd name="T35" fmla="*/ 118 h 236"/>
              <a:gd name="T36" fmla="*/ 118 w 236"/>
              <a:gd name="T37" fmla="*/ 236 h 236"/>
              <a:gd name="T38" fmla="*/ 236 w 236"/>
              <a:gd name="T39" fmla="*/ 118 h 236"/>
              <a:gd name="T40" fmla="*/ 118 w 236"/>
              <a:gd name="T41" fmla="*/ 0 h 236"/>
              <a:gd name="T42" fmla="*/ 164 w 236"/>
              <a:gd name="T43" fmla="*/ 161 h 236"/>
              <a:gd name="T44" fmla="*/ 149 w 236"/>
              <a:gd name="T45" fmla="*/ 176 h 236"/>
              <a:gd name="T46" fmla="*/ 88 w 236"/>
              <a:gd name="T47" fmla="*/ 176 h 236"/>
              <a:gd name="T48" fmla="*/ 73 w 236"/>
              <a:gd name="T49" fmla="*/ 161 h 236"/>
              <a:gd name="T50" fmla="*/ 73 w 236"/>
              <a:gd name="T51" fmla="*/ 105 h 236"/>
              <a:gd name="T52" fmla="*/ 76 w 236"/>
              <a:gd name="T53" fmla="*/ 102 h 236"/>
              <a:gd name="T54" fmla="*/ 86 w 236"/>
              <a:gd name="T55" fmla="*/ 102 h 236"/>
              <a:gd name="T56" fmla="*/ 86 w 236"/>
              <a:gd name="T57" fmla="*/ 84 h 236"/>
              <a:gd name="T58" fmla="*/ 118 w 236"/>
              <a:gd name="T59" fmla="*/ 51 h 236"/>
              <a:gd name="T60" fmla="*/ 119 w 236"/>
              <a:gd name="T61" fmla="*/ 51 h 236"/>
              <a:gd name="T62" fmla="*/ 152 w 236"/>
              <a:gd name="T63" fmla="*/ 84 h 236"/>
              <a:gd name="T64" fmla="*/ 152 w 236"/>
              <a:gd name="T65" fmla="*/ 102 h 236"/>
              <a:gd name="T66" fmla="*/ 161 w 236"/>
              <a:gd name="T67" fmla="*/ 102 h 236"/>
              <a:gd name="T68" fmla="*/ 164 w 236"/>
              <a:gd name="T69" fmla="*/ 105 h 236"/>
              <a:gd name="T70" fmla="*/ 164 w 236"/>
              <a:gd name="T71" fmla="*/ 161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36" h="236">
                <a:moveTo>
                  <a:pt x="119" y="123"/>
                </a:moveTo>
                <a:cubicBezTo>
                  <a:pt x="114" y="123"/>
                  <a:pt x="111" y="127"/>
                  <a:pt x="111" y="131"/>
                </a:cubicBezTo>
                <a:cubicBezTo>
                  <a:pt x="111" y="134"/>
                  <a:pt x="112" y="136"/>
                  <a:pt x="115" y="138"/>
                </a:cubicBezTo>
                <a:cubicBezTo>
                  <a:pt x="115" y="150"/>
                  <a:pt x="115" y="150"/>
                  <a:pt x="115" y="150"/>
                </a:cubicBezTo>
                <a:cubicBezTo>
                  <a:pt x="115" y="152"/>
                  <a:pt x="116" y="154"/>
                  <a:pt x="118" y="154"/>
                </a:cubicBezTo>
                <a:cubicBezTo>
                  <a:pt x="119" y="154"/>
                  <a:pt x="119" y="154"/>
                  <a:pt x="119" y="154"/>
                </a:cubicBezTo>
                <a:cubicBezTo>
                  <a:pt x="121" y="154"/>
                  <a:pt x="122" y="152"/>
                  <a:pt x="122" y="150"/>
                </a:cubicBezTo>
                <a:cubicBezTo>
                  <a:pt x="122" y="138"/>
                  <a:pt x="122" y="138"/>
                  <a:pt x="122" y="138"/>
                </a:cubicBezTo>
                <a:cubicBezTo>
                  <a:pt x="125" y="136"/>
                  <a:pt x="126" y="134"/>
                  <a:pt x="126" y="131"/>
                </a:cubicBezTo>
                <a:cubicBezTo>
                  <a:pt x="126" y="126"/>
                  <a:pt x="123" y="123"/>
                  <a:pt x="119" y="123"/>
                </a:cubicBezTo>
                <a:close/>
                <a:moveTo>
                  <a:pt x="119" y="66"/>
                </a:moveTo>
                <a:cubicBezTo>
                  <a:pt x="108" y="66"/>
                  <a:pt x="100" y="74"/>
                  <a:pt x="100" y="84"/>
                </a:cubicBezTo>
                <a:cubicBezTo>
                  <a:pt x="100" y="102"/>
                  <a:pt x="100" y="102"/>
                  <a:pt x="100" y="102"/>
                </a:cubicBezTo>
                <a:cubicBezTo>
                  <a:pt x="137" y="102"/>
                  <a:pt x="137" y="102"/>
                  <a:pt x="137" y="102"/>
                </a:cubicBezTo>
                <a:cubicBezTo>
                  <a:pt x="137" y="84"/>
                  <a:pt x="137" y="84"/>
                  <a:pt x="137" y="84"/>
                </a:cubicBezTo>
                <a:cubicBezTo>
                  <a:pt x="137" y="74"/>
                  <a:pt x="129" y="66"/>
                  <a:pt x="119" y="66"/>
                </a:cubicBezTo>
                <a:close/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close/>
                <a:moveTo>
                  <a:pt x="164" y="161"/>
                </a:moveTo>
                <a:cubicBezTo>
                  <a:pt x="164" y="169"/>
                  <a:pt x="157" y="176"/>
                  <a:pt x="149" y="176"/>
                </a:cubicBezTo>
                <a:cubicBezTo>
                  <a:pt x="88" y="176"/>
                  <a:pt x="88" y="176"/>
                  <a:pt x="88" y="176"/>
                </a:cubicBezTo>
                <a:cubicBezTo>
                  <a:pt x="80" y="176"/>
                  <a:pt x="73" y="169"/>
                  <a:pt x="73" y="161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3" y="103"/>
                  <a:pt x="74" y="102"/>
                  <a:pt x="76" y="102"/>
                </a:cubicBezTo>
                <a:cubicBezTo>
                  <a:pt x="86" y="102"/>
                  <a:pt x="86" y="102"/>
                  <a:pt x="86" y="102"/>
                </a:cubicBezTo>
                <a:cubicBezTo>
                  <a:pt x="86" y="84"/>
                  <a:pt x="86" y="84"/>
                  <a:pt x="86" y="84"/>
                </a:cubicBezTo>
                <a:cubicBezTo>
                  <a:pt x="86" y="66"/>
                  <a:pt x="100" y="52"/>
                  <a:pt x="118" y="51"/>
                </a:cubicBezTo>
                <a:cubicBezTo>
                  <a:pt x="119" y="51"/>
                  <a:pt x="119" y="51"/>
                  <a:pt x="119" y="51"/>
                </a:cubicBezTo>
                <a:cubicBezTo>
                  <a:pt x="137" y="52"/>
                  <a:pt x="152" y="66"/>
                  <a:pt x="152" y="84"/>
                </a:cubicBezTo>
                <a:cubicBezTo>
                  <a:pt x="152" y="102"/>
                  <a:pt x="152" y="102"/>
                  <a:pt x="152" y="102"/>
                </a:cubicBezTo>
                <a:cubicBezTo>
                  <a:pt x="161" y="102"/>
                  <a:pt x="161" y="102"/>
                  <a:pt x="161" y="102"/>
                </a:cubicBezTo>
                <a:cubicBezTo>
                  <a:pt x="163" y="102"/>
                  <a:pt x="164" y="103"/>
                  <a:pt x="164" y="105"/>
                </a:cubicBezTo>
                <a:lnTo>
                  <a:pt x="164" y="16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2" name="iṥḻïḍè"/>
          <p:cNvSpPr/>
          <p:nvPr/>
        </p:nvSpPr>
        <p:spPr bwMode="auto">
          <a:xfrm>
            <a:off x="5809665" y="4146934"/>
            <a:ext cx="633204" cy="633204"/>
          </a:xfrm>
          <a:custGeom>
            <a:avLst/>
            <a:gdLst>
              <a:gd name="T0" fmla="*/ 0 w 236"/>
              <a:gd name="T1" fmla="*/ 118 h 236"/>
              <a:gd name="T2" fmla="*/ 236 w 236"/>
              <a:gd name="T3" fmla="*/ 118 h 236"/>
              <a:gd name="T4" fmla="*/ 150 w 236"/>
              <a:gd name="T5" fmla="*/ 168 h 236"/>
              <a:gd name="T6" fmla="*/ 128 w 236"/>
              <a:gd name="T7" fmla="*/ 196 h 236"/>
              <a:gd name="T8" fmla="*/ 125 w 236"/>
              <a:gd name="T9" fmla="*/ 199 h 236"/>
              <a:gd name="T10" fmla="*/ 111 w 236"/>
              <a:gd name="T11" fmla="*/ 198 h 236"/>
              <a:gd name="T12" fmla="*/ 110 w 236"/>
              <a:gd name="T13" fmla="*/ 180 h 236"/>
              <a:gd name="T14" fmla="*/ 90 w 236"/>
              <a:gd name="T15" fmla="*/ 173 h 236"/>
              <a:gd name="T16" fmla="*/ 79 w 236"/>
              <a:gd name="T17" fmla="*/ 166 h 236"/>
              <a:gd name="T18" fmla="*/ 78 w 236"/>
              <a:gd name="T19" fmla="*/ 160 h 236"/>
              <a:gd name="T20" fmla="*/ 89 w 236"/>
              <a:gd name="T21" fmla="*/ 147 h 236"/>
              <a:gd name="T22" fmla="*/ 91 w 236"/>
              <a:gd name="T23" fmla="*/ 148 h 236"/>
              <a:gd name="T24" fmla="*/ 119 w 236"/>
              <a:gd name="T25" fmla="*/ 160 h 236"/>
              <a:gd name="T26" fmla="*/ 137 w 236"/>
              <a:gd name="T27" fmla="*/ 145 h 236"/>
              <a:gd name="T28" fmla="*/ 133 w 236"/>
              <a:gd name="T29" fmla="*/ 137 h 236"/>
              <a:gd name="T30" fmla="*/ 122 w 236"/>
              <a:gd name="T31" fmla="*/ 130 h 236"/>
              <a:gd name="T32" fmla="*/ 109 w 236"/>
              <a:gd name="T33" fmla="*/ 125 h 236"/>
              <a:gd name="T34" fmla="*/ 98 w 236"/>
              <a:gd name="T35" fmla="*/ 120 h 236"/>
              <a:gd name="T36" fmla="*/ 89 w 236"/>
              <a:gd name="T37" fmla="*/ 113 h 236"/>
              <a:gd name="T38" fmla="*/ 82 w 236"/>
              <a:gd name="T39" fmla="*/ 103 h 236"/>
              <a:gd name="T40" fmla="*/ 79 w 236"/>
              <a:gd name="T41" fmla="*/ 90 h 236"/>
              <a:gd name="T42" fmla="*/ 110 w 236"/>
              <a:gd name="T43" fmla="*/ 57 h 236"/>
              <a:gd name="T44" fmla="*/ 111 w 236"/>
              <a:gd name="T45" fmla="*/ 38 h 236"/>
              <a:gd name="T46" fmla="*/ 125 w 236"/>
              <a:gd name="T47" fmla="*/ 37 h 236"/>
              <a:gd name="T48" fmla="*/ 128 w 236"/>
              <a:gd name="T49" fmla="*/ 40 h 236"/>
              <a:gd name="T50" fmla="*/ 137 w 236"/>
              <a:gd name="T51" fmla="*/ 58 h 236"/>
              <a:gd name="T52" fmla="*/ 151 w 236"/>
              <a:gd name="T53" fmla="*/ 65 h 236"/>
              <a:gd name="T54" fmla="*/ 155 w 236"/>
              <a:gd name="T55" fmla="*/ 69 h 236"/>
              <a:gd name="T56" fmla="*/ 149 w 236"/>
              <a:gd name="T57" fmla="*/ 85 h 236"/>
              <a:gd name="T58" fmla="*/ 144 w 236"/>
              <a:gd name="T59" fmla="*/ 86 h 236"/>
              <a:gd name="T60" fmla="*/ 140 w 236"/>
              <a:gd name="T61" fmla="*/ 82 h 236"/>
              <a:gd name="T62" fmla="*/ 128 w 236"/>
              <a:gd name="T63" fmla="*/ 77 h 236"/>
              <a:gd name="T64" fmla="*/ 107 w 236"/>
              <a:gd name="T65" fmla="*/ 80 h 236"/>
              <a:gd name="T66" fmla="*/ 102 w 236"/>
              <a:gd name="T67" fmla="*/ 94 h 236"/>
              <a:gd name="T68" fmla="*/ 108 w 236"/>
              <a:gd name="T69" fmla="*/ 101 h 236"/>
              <a:gd name="T70" fmla="*/ 118 w 236"/>
              <a:gd name="T71" fmla="*/ 106 h 236"/>
              <a:gd name="T72" fmla="*/ 132 w 236"/>
              <a:gd name="T73" fmla="*/ 112 h 236"/>
              <a:gd name="T74" fmla="*/ 145 w 236"/>
              <a:gd name="T75" fmla="*/ 119 h 236"/>
              <a:gd name="T76" fmla="*/ 155 w 236"/>
              <a:gd name="T77" fmla="*/ 129 h 236"/>
              <a:gd name="T78" fmla="*/ 159 w 236"/>
              <a:gd name="T79" fmla="*/ 144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36" h="236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cubicBezTo>
                  <a:pt x="0" y="183"/>
                  <a:pt x="53" y="236"/>
                  <a:pt x="118" y="236"/>
                </a:cubicBezTo>
                <a:cubicBezTo>
                  <a:pt x="183" y="236"/>
                  <a:pt x="236" y="183"/>
                  <a:pt x="236" y="118"/>
                </a:cubicBezTo>
                <a:cubicBezTo>
                  <a:pt x="236" y="53"/>
                  <a:pt x="183" y="0"/>
                  <a:pt x="118" y="0"/>
                </a:cubicBezTo>
                <a:moveTo>
                  <a:pt x="150" y="168"/>
                </a:moveTo>
                <a:cubicBezTo>
                  <a:pt x="145" y="175"/>
                  <a:pt x="137" y="179"/>
                  <a:pt x="128" y="180"/>
                </a:cubicBezTo>
                <a:cubicBezTo>
                  <a:pt x="128" y="196"/>
                  <a:pt x="128" y="196"/>
                  <a:pt x="128" y="196"/>
                </a:cubicBezTo>
                <a:cubicBezTo>
                  <a:pt x="128" y="197"/>
                  <a:pt x="127" y="198"/>
                  <a:pt x="127" y="198"/>
                </a:cubicBezTo>
                <a:cubicBezTo>
                  <a:pt x="126" y="199"/>
                  <a:pt x="126" y="199"/>
                  <a:pt x="125" y="199"/>
                </a:cubicBezTo>
                <a:cubicBezTo>
                  <a:pt x="113" y="199"/>
                  <a:pt x="113" y="199"/>
                  <a:pt x="113" y="199"/>
                </a:cubicBezTo>
                <a:cubicBezTo>
                  <a:pt x="112" y="199"/>
                  <a:pt x="111" y="199"/>
                  <a:pt x="111" y="198"/>
                </a:cubicBezTo>
                <a:cubicBezTo>
                  <a:pt x="110" y="197"/>
                  <a:pt x="110" y="197"/>
                  <a:pt x="110" y="196"/>
                </a:cubicBezTo>
                <a:cubicBezTo>
                  <a:pt x="110" y="180"/>
                  <a:pt x="110" y="180"/>
                  <a:pt x="110" y="180"/>
                </a:cubicBezTo>
                <a:cubicBezTo>
                  <a:pt x="106" y="180"/>
                  <a:pt x="102" y="179"/>
                  <a:pt x="99" y="177"/>
                </a:cubicBezTo>
                <a:cubicBezTo>
                  <a:pt x="95" y="176"/>
                  <a:pt x="92" y="175"/>
                  <a:pt x="90" y="173"/>
                </a:cubicBezTo>
                <a:cubicBezTo>
                  <a:pt x="88" y="172"/>
                  <a:pt x="85" y="171"/>
                  <a:pt x="83" y="169"/>
                </a:cubicBezTo>
                <a:cubicBezTo>
                  <a:pt x="81" y="168"/>
                  <a:pt x="80" y="166"/>
                  <a:pt x="79" y="166"/>
                </a:cubicBezTo>
                <a:cubicBezTo>
                  <a:pt x="79" y="165"/>
                  <a:pt x="78" y="164"/>
                  <a:pt x="78" y="164"/>
                </a:cubicBezTo>
                <a:cubicBezTo>
                  <a:pt x="77" y="163"/>
                  <a:pt x="77" y="162"/>
                  <a:pt x="78" y="160"/>
                </a:cubicBezTo>
                <a:cubicBezTo>
                  <a:pt x="87" y="148"/>
                  <a:pt x="87" y="148"/>
                  <a:pt x="87" y="148"/>
                </a:cubicBezTo>
                <a:cubicBezTo>
                  <a:pt x="87" y="148"/>
                  <a:pt x="88" y="147"/>
                  <a:pt x="89" y="147"/>
                </a:cubicBezTo>
                <a:cubicBezTo>
                  <a:pt x="90" y="147"/>
                  <a:pt x="90" y="147"/>
                  <a:pt x="91" y="148"/>
                </a:cubicBezTo>
                <a:cubicBezTo>
                  <a:pt x="91" y="148"/>
                  <a:pt x="91" y="148"/>
                  <a:pt x="91" y="148"/>
                </a:cubicBezTo>
                <a:cubicBezTo>
                  <a:pt x="98" y="154"/>
                  <a:pt x="105" y="158"/>
                  <a:pt x="112" y="159"/>
                </a:cubicBezTo>
                <a:cubicBezTo>
                  <a:pt x="115" y="160"/>
                  <a:pt x="117" y="160"/>
                  <a:pt x="119" y="160"/>
                </a:cubicBezTo>
                <a:cubicBezTo>
                  <a:pt x="124" y="160"/>
                  <a:pt x="128" y="159"/>
                  <a:pt x="131" y="156"/>
                </a:cubicBezTo>
                <a:cubicBezTo>
                  <a:pt x="135" y="154"/>
                  <a:pt x="137" y="150"/>
                  <a:pt x="137" y="145"/>
                </a:cubicBezTo>
                <a:cubicBezTo>
                  <a:pt x="137" y="144"/>
                  <a:pt x="136" y="142"/>
                  <a:pt x="136" y="140"/>
                </a:cubicBezTo>
                <a:cubicBezTo>
                  <a:pt x="135" y="139"/>
                  <a:pt x="134" y="138"/>
                  <a:pt x="133" y="137"/>
                </a:cubicBezTo>
                <a:cubicBezTo>
                  <a:pt x="132" y="136"/>
                  <a:pt x="130" y="135"/>
                  <a:pt x="127" y="133"/>
                </a:cubicBezTo>
                <a:cubicBezTo>
                  <a:pt x="125" y="132"/>
                  <a:pt x="123" y="131"/>
                  <a:pt x="122" y="130"/>
                </a:cubicBezTo>
                <a:cubicBezTo>
                  <a:pt x="120" y="130"/>
                  <a:pt x="118" y="129"/>
                  <a:pt x="115" y="128"/>
                </a:cubicBezTo>
                <a:cubicBezTo>
                  <a:pt x="112" y="127"/>
                  <a:pt x="110" y="126"/>
                  <a:pt x="109" y="125"/>
                </a:cubicBezTo>
                <a:cubicBezTo>
                  <a:pt x="108" y="125"/>
                  <a:pt x="106" y="124"/>
                  <a:pt x="104" y="123"/>
                </a:cubicBezTo>
                <a:cubicBezTo>
                  <a:pt x="101" y="122"/>
                  <a:pt x="100" y="121"/>
                  <a:pt x="98" y="120"/>
                </a:cubicBezTo>
                <a:cubicBezTo>
                  <a:pt x="97" y="119"/>
                  <a:pt x="95" y="118"/>
                  <a:pt x="93" y="117"/>
                </a:cubicBezTo>
                <a:cubicBezTo>
                  <a:pt x="91" y="116"/>
                  <a:pt x="90" y="114"/>
                  <a:pt x="89" y="113"/>
                </a:cubicBezTo>
                <a:cubicBezTo>
                  <a:pt x="87" y="112"/>
                  <a:pt x="86" y="110"/>
                  <a:pt x="85" y="109"/>
                </a:cubicBezTo>
                <a:cubicBezTo>
                  <a:pt x="83" y="107"/>
                  <a:pt x="82" y="105"/>
                  <a:pt x="82" y="103"/>
                </a:cubicBezTo>
                <a:cubicBezTo>
                  <a:pt x="81" y="102"/>
                  <a:pt x="80" y="100"/>
                  <a:pt x="80" y="97"/>
                </a:cubicBezTo>
                <a:cubicBezTo>
                  <a:pt x="79" y="95"/>
                  <a:pt x="79" y="93"/>
                  <a:pt x="79" y="90"/>
                </a:cubicBezTo>
                <a:cubicBezTo>
                  <a:pt x="79" y="82"/>
                  <a:pt x="82" y="75"/>
                  <a:pt x="88" y="69"/>
                </a:cubicBezTo>
                <a:cubicBezTo>
                  <a:pt x="93" y="62"/>
                  <a:pt x="101" y="58"/>
                  <a:pt x="110" y="57"/>
                </a:cubicBezTo>
                <a:cubicBezTo>
                  <a:pt x="110" y="40"/>
                  <a:pt x="110" y="40"/>
                  <a:pt x="110" y="40"/>
                </a:cubicBezTo>
                <a:cubicBezTo>
                  <a:pt x="110" y="40"/>
                  <a:pt x="110" y="39"/>
                  <a:pt x="111" y="38"/>
                </a:cubicBezTo>
                <a:cubicBezTo>
                  <a:pt x="111" y="38"/>
                  <a:pt x="112" y="37"/>
                  <a:pt x="113" y="37"/>
                </a:cubicBezTo>
                <a:cubicBezTo>
                  <a:pt x="125" y="37"/>
                  <a:pt x="125" y="37"/>
                  <a:pt x="125" y="37"/>
                </a:cubicBezTo>
                <a:cubicBezTo>
                  <a:pt x="126" y="37"/>
                  <a:pt x="126" y="38"/>
                  <a:pt x="127" y="38"/>
                </a:cubicBezTo>
                <a:cubicBezTo>
                  <a:pt x="127" y="39"/>
                  <a:pt x="128" y="39"/>
                  <a:pt x="128" y="40"/>
                </a:cubicBezTo>
                <a:cubicBezTo>
                  <a:pt x="128" y="56"/>
                  <a:pt x="128" y="56"/>
                  <a:pt x="128" y="56"/>
                </a:cubicBezTo>
                <a:cubicBezTo>
                  <a:pt x="131" y="57"/>
                  <a:pt x="134" y="57"/>
                  <a:pt x="137" y="58"/>
                </a:cubicBezTo>
                <a:cubicBezTo>
                  <a:pt x="140" y="59"/>
                  <a:pt x="143" y="60"/>
                  <a:pt x="145" y="61"/>
                </a:cubicBezTo>
                <a:cubicBezTo>
                  <a:pt x="147" y="62"/>
                  <a:pt x="149" y="63"/>
                  <a:pt x="151" y="65"/>
                </a:cubicBezTo>
                <a:cubicBezTo>
                  <a:pt x="152" y="66"/>
                  <a:pt x="153" y="67"/>
                  <a:pt x="154" y="67"/>
                </a:cubicBezTo>
                <a:cubicBezTo>
                  <a:pt x="155" y="68"/>
                  <a:pt x="155" y="68"/>
                  <a:pt x="155" y="69"/>
                </a:cubicBezTo>
                <a:cubicBezTo>
                  <a:pt x="156" y="70"/>
                  <a:pt x="156" y="71"/>
                  <a:pt x="156" y="72"/>
                </a:cubicBezTo>
                <a:cubicBezTo>
                  <a:pt x="149" y="85"/>
                  <a:pt x="149" y="85"/>
                  <a:pt x="149" y="85"/>
                </a:cubicBezTo>
                <a:cubicBezTo>
                  <a:pt x="148" y="86"/>
                  <a:pt x="148" y="86"/>
                  <a:pt x="147" y="87"/>
                </a:cubicBezTo>
                <a:cubicBezTo>
                  <a:pt x="146" y="87"/>
                  <a:pt x="145" y="86"/>
                  <a:pt x="144" y="86"/>
                </a:cubicBezTo>
                <a:cubicBezTo>
                  <a:pt x="144" y="86"/>
                  <a:pt x="144" y="85"/>
                  <a:pt x="143" y="85"/>
                </a:cubicBezTo>
                <a:cubicBezTo>
                  <a:pt x="142" y="84"/>
                  <a:pt x="141" y="83"/>
                  <a:pt x="140" y="82"/>
                </a:cubicBezTo>
                <a:cubicBezTo>
                  <a:pt x="138" y="81"/>
                  <a:pt x="136" y="80"/>
                  <a:pt x="134" y="80"/>
                </a:cubicBezTo>
                <a:cubicBezTo>
                  <a:pt x="133" y="79"/>
                  <a:pt x="130" y="78"/>
                  <a:pt x="128" y="77"/>
                </a:cubicBezTo>
                <a:cubicBezTo>
                  <a:pt x="125" y="77"/>
                  <a:pt x="123" y="76"/>
                  <a:pt x="120" y="76"/>
                </a:cubicBezTo>
                <a:cubicBezTo>
                  <a:pt x="115" y="76"/>
                  <a:pt x="110" y="77"/>
                  <a:pt x="107" y="80"/>
                </a:cubicBezTo>
                <a:cubicBezTo>
                  <a:pt x="103" y="83"/>
                  <a:pt x="101" y="86"/>
                  <a:pt x="101" y="90"/>
                </a:cubicBezTo>
                <a:cubicBezTo>
                  <a:pt x="101" y="92"/>
                  <a:pt x="102" y="93"/>
                  <a:pt x="102" y="94"/>
                </a:cubicBezTo>
                <a:cubicBezTo>
                  <a:pt x="103" y="96"/>
                  <a:pt x="103" y="97"/>
                  <a:pt x="105" y="98"/>
                </a:cubicBezTo>
                <a:cubicBezTo>
                  <a:pt x="106" y="99"/>
                  <a:pt x="107" y="100"/>
                  <a:pt x="108" y="101"/>
                </a:cubicBezTo>
                <a:cubicBezTo>
                  <a:pt x="109" y="102"/>
                  <a:pt x="111" y="103"/>
                  <a:pt x="113" y="104"/>
                </a:cubicBezTo>
                <a:cubicBezTo>
                  <a:pt x="115" y="105"/>
                  <a:pt x="117" y="106"/>
                  <a:pt x="118" y="106"/>
                </a:cubicBezTo>
                <a:cubicBezTo>
                  <a:pt x="120" y="107"/>
                  <a:pt x="122" y="108"/>
                  <a:pt x="125" y="109"/>
                </a:cubicBezTo>
                <a:cubicBezTo>
                  <a:pt x="128" y="110"/>
                  <a:pt x="130" y="111"/>
                  <a:pt x="132" y="112"/>
                </a:cubicBezTo>
                <a:cubicBezTo>
                  <a:pt x="133" y="112"/>
                  <a:pt x="136" y="113"/>
                  <a:pt x="138" y="115"/>
                </a:cubicBezTo>
                <a:cubicBezTo>
                  <a:pt x="141" y="116"/>
                  <a:pt x="143" y="117"/>
                  <a:pt x="145" y="119"/>
                </a:cubicBezTo>
                <a:cubicBezTo>
                  <a:pt x="147" y="120"/>
                  <a:pt x="149" y="121"/>
                  <a:pt x="151" y="123"/>
                </a:cubicBezTo>
                <a:cubicBezTo>
                  <a:pt x="153" y="125"/>
                  <a:pt x="154" y="127"/>
                  <a:pt x="155" y="129"/>
                </a:cubicBezTo>
                <a:cubicBezTo>
                  <a:pt x="156" y="131"/>
                  <a:pt x="157" y="133"/>
                  <a:pt x="158" y="136"/>
                </a:cubicBezTo>
                <a:cubicBezTo>
                  <a:pt x="159" y="138"/>
                  <a:pt x="159" y="141"/>
                  <a:pt x="159" y="144"/>
                </a:cubicBezTo>
                <a:cubicBezTo>
                  <a:pt x="159" y="153"/>
                  <a:pt x="156" y="161"/>
                  <a:pt x="150" y="168"/>
                </a:cubicBezTo>
              </a:path>
            </a:pathLst>
          </a:custGeom>
          <a:solidFill>
            <a:srgbClr val="C8141D"/>
          </a:solid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/>
          </a:p>
        </p:txBody>
      </p:sp>
      <p:sp>
        <p:nvSpPr>
          <p:cNvPr id="29" name="ïŝḻídê"/>
          <p:cNvSpPr/>
          <p:nvPr/>
        </p:nvSpPr>
        <p:spPr bwMode="auto">
          <a:xfrm>
            <a:off x="921000" y="2295462"/>
            <a:ext cx="2823166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30" name="iṧlîḓè"/>
          <p:cNvSpPr txBox="1"/>
          <p:nvPr/>
        </p:nvSpPr>
        <p:spPr bwMode="auto">
          <a:xfrm>
            <a:off x="921000" y="1992370"/>
            <a:ext cx="2823166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spcBef>
                <a:spcPct val="0"/>
              </a:spcBef>
            </a:pPr>
            <a:r>
              <a:rPr lang="en-US" altLang="zh-CN" sz="1200" b="1" dirty="0">
                <a:solidFill>
                  <a:srgbClr val="C8141D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Key Words Here</a:t>
            </a:r>
          </a:p>
        </p:txBody>
      </p:sp>
      <p:cxnSp>
        <p:nvCxnSpPr>
          <p:cNvPr id="35" name="直接连接符 34"/>
          <p:cNvCxnSpPr/>
          <p:nvPr/>
        </p:nvCxnSpPr>
        <p:spPr>
          <a:xfrm>
            <a:off x="1101000" y="2904681"/>
            <a:ext cx="25200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1101000" y="3953318"/>
            <a:ext cx="25200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8571000" y="2904681"/>
            <a:ext cx="25200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8571000" y="3953318"/>
            <a:ext cx="2520000" cy="0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ïŝḻídê"/>
          <p:cNvSpPr/>
          <p:nvPr/>
        </p:nvSpPr>
        <p:spPr bwMode="auto">
          <a:xfrm>
            <a:off x="921000" y="3346801"/>
            <a:ext cx="2823166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42" name="iṧlîḓè"/>
          <p:cNvSpPr txBox="1"/>
          <p:nvPr/>
        </p:nvSpPr>
        <p:spPr bwMode="auto">
          <a:xfrm>
            <a:off x="921000" y="3043709"/>
            <a:ext cx="2823166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spcBef>
                <a:spcPct val="0"/>
              </a:spcBef>
            </a:pPr>
            <a:r>
              <a:rPr lang="en-US" altLang="zh-CN" sz="1200" b="1" dirty="0">
                <a:solidFill>
                  <a:srgbClr val="C8141D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Key Words Here</a:t>
            </a:r>
          </a:p>
        </p:txBody>
      </p:sp>
      <p:sp>
        <p:nvSpPr>
          <p:cNvPr id="43" name="ïŝḻídê"/>
          <p:cNvSpPr/>
          <p:nvPr/>
        </p:nvSpPr>
        <p:spPr bwMode="auto">
          <a:xfrm>
            <a:off x="921000" y="4316585"/>
            <a:ext cx="2823166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44" name="iṧlîḓè"/>
          <p:cNvSpPr txBox="1"/>
          <p:nvPr/>
        </p:nvSpPr>
        <p:spPr bwMode="auto">
          <a:xfrm>
            <a:off x="921000" y="4013493"/>
            <a:ext cx="2823166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r">
              <a:spcBef>
                <a:spcPct val="0"/>
              </a:spcBef>
            </a:pPr>
            <a:r>
              <a:rPr lang="en-US" altLang="zh-CN" sz="1200" b="1" dirty="0">
                <a:solidFill>
                  <a:srgbClr val="C8141D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Key Words Here</a:t>
            </a:r>
          </a:p>
        </p:txBody>
      </p:sp>
      <p:sp>
        <p:nvSpPr>
          <p:cNvPr id="45" name="iṧlîḓè"/>
          <p:cNvSpPr txBox="1"/>
          <p:nvPr/>
        </p:nvSpPr>
        <p:spPr bwMode="auto">
          <a:xfrm>
            <a:off x="8510838" y="1992370"/>
            <a:ext cx="2823166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1200" b="1" dirty="0">
                <a:solidFill>
                  <a:srgbClr val="C8141D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Key Words Here</a:t>
            </a:r>
          </a:p>
        </p:txBody>
      </p:sp>
      <p:sp>
        <p:nvSpPr>
          <p:cNvPr id="46" name="iṧlîḓè"/>
          <p:cNvSpPr txBox="1"/>
          <p:nvPr/>
        </p:nvSpPr>
        <p:spPr bwMode="auto">
          <a:xfrm>
            <a:off x="8510838" y="3043709"/>
            <a:ext cx="2823166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1200" b="1" dirty="0">
                <a:solidFill>
                  <a:srgbClr val="C8141D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Key Words Here</a:t>
            </a:r>
          </a:p>
        </p:txBody>
      </p:sp>
      <p:sp>
        <p:nvSpPr>
          <p:cNvPr id="47" name="iṧlîḓè"/>
          <p:cNvSpPr txBox="1"/>
          <p:nvPr/>
        </p:nvSpPr>
        <p:spPr bwMode="auto">
          <a:xfrm>
            <a:off x="8510838" y="4013493"/>
            <a:ext cx="2823166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zh-CN" sz="1200" b="1" dirty="0">
                <a:solidFill>
                  <a:srgbClr val="C8141D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Key Words Here</a:t>
            </a:r>
          </a:p>
        </p:txBody>
      </p:sp>
      <p:sp>
        <p:nvSpPr>
          <p:cNvPr id="48" name="ïŝḻídê"/>
          <p:cNvSpPr/>
          <p:nvPr/>
        </p:nvSpPr>
        <p:spPr bwMode="auto">
          <a:xfrm>
            <a:off x="8510838" y="2295462"/>
            <a:ext cx="2823166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49" name="ïŝḻídê"/>
          <p:cNvSpPr/>
          <p:nvPr/>
        </p:nvSpPr>
        <p:spPr bwMode="auto">
          <a:xfrm>
            <a:off x="8510838" y="3346801"/>
            <a:ext cx="2823166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50" name="ïŝḻídê"/>
          <p:cNvSpPr/>
          <p:nvPr/>
        </p:nvSpPr>
        <p:spPr bwMode="auto">
          <a:xfrm>
            <a:off x="8510838" y="4316585"/>
            <a:ext cx="2823166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íṩļiḑe"/>
          <p:cNvGrpSpPr/>
          <p:nvPr/>
        </p:nvGrpSpPr>
        <p:grpSpPr>
          <a:xfrm>
            <a:off x="749334" y="1468201"/>
            <a:ext cx="2272017" cy="2700655"/>
            <a:chOff x="898488" y="1755251"/>
            <a:chExt cx="2448156" cy="2910018"/>
          </a:xfrm>
        </p:grpSpPr>
        <p:sp>
          <p:nvSpPr>
            <p:cNvPr id="43" name="ïṩľîde"/>
            <p:cNvSpPr/>
            <p:nvPr/>
          </p:nvSpPr>
          <p:spPr>
            <a:xfrm rot="10800000">
              <a:off x="898488" y="2980372"/>
              <a:ext cx="2448154" cy="106052"/>
            </a:xfrm>
            <a:prstGeom prst="trapezoid">
              <a:avLst>
                <a:gd name="adj" fmla="val 75086"/>
              </a:avLst>
            </a:prstGeom>
            <a:solidFill>
              <a:schemeClr val="tx1">
                <a:lumMod val="75000"/>
                <a:lumOff val="25000"/>
              </a:schemeClr>
            </a:solidFill>
            <a:ln w="3175"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4" name="îśḷîdé"/>
            <p:cNvSpPr/>
            <p:nvPr/>
          </p:nvSpPr>
          <p:spPr>
            <a:xfrm rot="10800000">
              <a:off x="1354262" y="4559217"/>
              <a:ext cx="1549106" cy="106052"/>
            </a:xfrm>
            <a:prstGeom prst="trapezoid">
              <a:avLst>
                <a:gd name="adj" fmla="val 75086"/>
              </a:avLst>
            </a:prstGeom>
            <a:solidFill>
              <a:schemeClr val="tx1">
                <a:lumMod val="75000"/>
                <a:lumOff val="25000"/>
              </a:schemeClr>
            </a:solidFill>
            <a:ln w="3175"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5" name="íṩļiḓê"/>
            <p:cNvSpPr/>
            <p:nvPr/>
          </p:nvSpPr>
          <p:spPr>
            <a:xfrm>
              <a:off x="898490" y="1755251"/>
              <a:ext cx="2448154" cy="2801165"/>
            </a:xfrm>
            <a:prstGeom prst="upArrow">
              <a:avLst>
                <a:gd name="adj1" fmla="val 63377"/>
                <a:gd name="adj2" fmla="val 50000"/>
              </a:avLst>
            </a:prstGeom>
            <a:solidFill>
              <a:srgbClr val="C8141D"/>
            </a:solidFill>
            <a:ln w="3175" cap="flat" cmpd="sng" algn="ctr">
              <a:noFill/>
              <a:prstDash val="solid"/>
            </a:ln>
            <a:effectLst>
              <a:outerShdw dist="25400" dir="5400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6" name="íṣļïḑe"/>
            <p:cNvSpPr/>
            <p:nvPr/>
          </p:nvSpPr>
          <p:spPr bwMode="auto">
            <a:xfrm>
              <a:off x="1818993" y="2487757"/>
              <a:ext cx="607144" cy="404762"/>
            </a:xfrm>
            <a:custGeom>
              <a:avLst/>
              <a:gdLst>
                <a:gd name="T0" fmla="*/ 271245842 w 21600"/>
                <a:gd name="T1" fmla="*/ 0 h 21600"/>
                <a:gd name="T2" fmla="*/ 23038200 w 21600"/>
                <a:gd name="T3" fmla="*/ 0 h 21600"/>
                <a:gd name="T4" fmla="*/ 0 w 21600"/>
                <a:gd name="T5" fmla="*/ 6760360 h 21600"/>
                <a:gd name="T6" fmla="*/ 0 w 21600"/>
                <a:gd name="T7" fmla="*/ 51369316 h 21600"/>
                <a:gd name="T8" fmla="*/ 23038200 w 21600"/>
                <a:gd name="T9" fmla="*/ 58129677 h 21600"/>
                <a:gd name="T10" fmla="*/ 271245842 w 21600"/>
                <a:gd name="T11" fmla="*/ 58129677 h 21600"/>
                <a:gd name="T12" fmla="*/ 294284053 w 21600"/>
                <a:gd name="T13" fmla="*/ 51369316 h 21600"/>
                <a:gd name="T14" fmla="*/ 294284053 w 21600"/>
                <a:gd name="T15" fmla="*/ 6760360 h 21600"/>
                <a:gd name="T16" fmla="*/ 271245842 w 21600"/>
                <a:gd name="T17" fmla="*/ 0 h 21600"/>
                <a:gd name="T18" fmla="*/ 23038200 w 21600"/>
                <a:gd name="T19" fmla="*/ 5366279 h 21600"/>
                <a:gd name="T20" fmla="*/ 271245842 w 21600"/>
                <a:gd name="T21" fmla="*/ 5366279 h 21600"/>
                <a:gd name="T22" fmla="*/ 275999976 w 21600"/>
                <a:gd name="T23" fmla="*/ 6760360 h 21600"/>
                <a:gd name="T24" fmla="*/ 275999976 w 21600"/>
                <a:gd name="T25" fmla="*/ 11677128 h 21600"/>
                <a:gd name="T26" fmla="*/ 18284077 w 21600"/>
                <a:gd name="T27" fmla="*/ 11677128 h 21600"/>
                <a:gd name="T28" fmla="*/ 18284077 w 21600"/>
                <a:gd name="T29" fmla="*/ 6760360 h 21600"/>
                <a:gd name="T30" fmla="*/ 23038200 w 21600"/>
                <a:gd name="T31" fmla="*/ 5366279 h 21600"/>
                <a:gd name="T32" fmla="*/ 271245842 w 21600"/>
                <a:gd name="T33" fmla="*/ 52763398 h 21600"/>
                <a:gd name="T34" fmla="*/ 23038200 w 21600"/>
                <a:gd name="T35" fmla="*/ 52763398 h 21600"/>
                <a:gd name="T36" fmla="*/ 18284077 w 21600"/>
                <a:gd name="T37" fmla="*/ 51371967 h 21600"/>
                <a:gd name="T38" fmla="*/ 18284077 w 21600"/>
                <a:gd name="T39" fmla="*/ 24535697 h 21600"/>
                <a:gd name="T40" fmla="*/ 275999976 w 21600"/>
                <a:gd name="T41" fmla="*/ 24535697 h 21600"/>
                <a:gd name="T42" fmla="*/ 275999976 w 21600"/>
                <a:gd name="T43" fmla="*/ 51371967 h 21600"/>
                <a:gd name="T44" fmla="*/ 271245842 w 21600"/>
                <a:gd name="T45" fmla="*/ 52763398 h 21600"/>
                <a:gd name="T46" fmla="*/ 271245842 w 21600"/>
                <a:gd name="T47" fmla="*/ 52763398 h 21600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0" t="0" r="r" b="b"/>
              <a:pathLst>
                <a:path w="21600" h="21600">
                  <a:moveTo>
                    <a:pt x="19909" y="0"/>
                  </a:moveTo>
                  <a:lnTo>
                    <a:pt x="1691" y="0"/>
                  </a:lnTo>
                  <a:cubicBezTo>
                    <a:pt x="761" y="0"/>
                    <a:pt x="0" y="1131"/>
                    <a:pt x="0" y="2512"/>
                  </a:cubicBezTo>
                  <a:lnTo>
                    <a:pt x="0" y="19088"/>
                  </a:lnTo>
                  <a:cubicBezTo>
                    <a:pt x="0" y="20469"/>
                    <a:pt x="761" y="21600"/>
                    <a:pt x="1691" y="21600"/>
                  </a:cubicBezTo>
                  <a:lnTo>
                    <a:pt x="19909" y="21600"/>
                  </a:lnTo>
                  <a:cubicBezTo>
                    <a:pt x="20840" y="21600"/>
                    <a:pt x="21600" y="20469"/>
                    <a:pt x="21600" y="19088"/>
                  </a:cubicBezTo>
                  <a:lnTo>
                    <a:pt x="21600" y="2512"/>
                  </a:lnTo>
                  <a:cubicBezTo>
                    <a:pt x="21600" y="1131"/>
                    <a:pt x="20839" y="0"/>
                    <a:pt x="19909" y="0"/>
                  </a:cubicBezTo>
                  <a:close/>
                  <a:moveTo>
                    <a:pt x="1691" y="1994"/>
                  </a:moveTo>
                  <a:lnTo>
                    <a:pt x="19909" y="1994"/>
                  </a:lnTo>
                  <a:cubicBezTo>
                    <a:pt x="20098" y="1994"/>
                    <a:pt x="20258" y="2232"/>
                    <a:pt x="20258" y="2512"/>
                  </a:cubicBezTo>
                  <a:lnTo>
                    <a:pt x="20258" y="4339"/>
                  </a:lnTo>
                  <a:lnTo>
                    <a:pt x="1342" y="4339"/>
                  </a:lnTo>
                  <a:lnTo>
                    <a:pt x="1342" y="2512"/>
                  </a:lnTo>
                  <a:cubicBezTo>
                    <a:pt x="1342" y="2232"/>
                    <a:pt x="1502" y="1994"/>
                    <a:pt x="1691" y="1994"/>
                  </a:cubicBezTo>
                  <a:close/>
                  <a:moveTo>
                    <a:pt x="19909" y="19606"/>
                  </a:moveTo>
                  <a:lnTo>
                    <a:pt x="1691" y="19606"/>
                  </a:lnTo>
                  <a:cubicBezTo>
                    <a:pt x="1502" y="19606"/>
                    <a:pt x="1342" y="19369"/>
                    <a:pt x="1342" y="19089"/>
                  </a:cubicBezTo>
                  <a:lnTo>
                    <a:pt x="1342" y="9117"/>
                  </a:lnTo>
                  <a:lnTo>
                    <a:pt x="20258" y="9117"/>
                  </a:lnTo>
                  <a:lnTo>
                    <a:pt x="20258" y="19089"/>
                  </a:lnTo>
                  <a:cubicBezTo>
                    <a:pt x="20258" y="19368"/>
                    <a:pt x="20098" y="19606"/>
                    <a:pt x="19909" y="19606"/>
                  </a:cubicBezTo>
                  <a:close/>
                  <a:moveTo>
                    <a:pt x="19909" y="19606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47" name="ïšlíḋe"/>
            <p:cNvSpPr/>
            <p:nvPr/>
          </p:nvSpPr>
          <p:spPr>
            <a:xfrm>
              <a:off x="1354261" y="3524732"/>
              <a:ext cx="1549107" cy="309659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Keyword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8" name="ïŝļîḑe"/>
          <p:cNvGrpSpPr/>
          <p:nvPr/>
        </p:nvGrpSpPr>
        <p:grpSpPr>
          <a:xfrm>
            <a:off x="3556439" y="1468201"/>
            <a:ext cx="2272017" cy="2700655"/>
            <a:chOff x="3547433" y="1755251"/>
            <a:chExt cx="2448156" cy="2910018"/>
          </a:xfrm>
        </p:grpSpPr>
        <p:sp>
          <p:nvSpPr>
            <p:cNvPr id="32" name="í$ḻíḋê"/>
            <p:cNvSpPr/>
            <p:nvPr/>
          </p:nvSpPr>
          <p:spPr>
            <a:xfrm rot="10800000">
              <a:off x="3547433" y="2980372"/>
              <a:ext cx="2448154" cy="106052"/>
            </a:xfrm>
            <a:prstGeom prst="trapezoid">
              <a:avLst>
                <a:gd name="adj" fmla="val 75086"/>
              </a:avLst>
            </a:prstGeom>
            <a:solidFill>
              <a:schemeClr val="tx1">
                <a:lumMod val="75000"/>
                <a:lumOff val="25000"/>
              </a:schemeClr>
            </a:solidFill>
            <a:ln w="3175"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3" name="ïṧļiḋe"/>
            <p:cNvSpPr/>
            <p:nvPr/>
          </p:nvSpPr>
          <p:spPr>
            <a:xfrm rot="10800000">
              <a:off x="4003207" y="4559217"/>
              <a:ext cx="1549106" cy="106052"/>
            </a:xfrm>
            <a:prstGeom prst="trapezoid">
              <a:avLst>
                <a:gd name="adj" fmla="val 75086"/>
              </a:avLst>
            </a:prstGeom>
            <a:solidFill>
              <a:schemeClr val="tx1">
                <a:lumMod val="75000"/>
                <a:lumOff val="25000"/>
              </a:schemeClr>
            </a:solidFill>
            <a:ln w="3175"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34" name="ïşḻíḓe"/>
            <p:cNvSpPr/>
            <p:nvPr/>
          </p:nvSpPr>
          <p:spPr>
            <a:xfrm>
              <a:off x="3547435" y="1755251"/>
              <a:ext cx="2448154" cy="2801165"/>
            </a:xfrm>
            <a:prstGeom prst="upArrow">
              <a:avLst>
                <a:gd name="adj1" fmla="val 63377"/>
                <a:gd name="adj2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 w="3175" cap="flat" cmpd="sng" algn="ctr">
              <a:noFill/>
              <a:prstDash val="solid"/>
            </a:ln>
            <a:effectLst>
              <a:outerShdw dist="25400" dir="5400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35" name="ïsļiḓe"/>
            <p:cNvGrpSpPr/>
            <p:nvPr/>
          </p:nvGrpSpPr>
          <p:grpSpPr bwMode="auto">
            <a:xfrm>
              <a:off x="4470004" y="2483094"/>
              <a:ext cx="603010" cy="379981"/>
              <a:chOff x="0" y="0"/>
              <a:chExt cx="575" cy="363"/>
            </a:xfrm>
            <a:solidFill>
              <a:srgbClr val="FFFFFF"/>
            </a:solidFill>
          </p:grpSpPr>
          <p:sp>
            <p:nvSpPr>
              <p:cNvPr id="37" name="ïṡḻîḓe"/>
              <p:cNvSpPr/>
              <p:nvPr/>
            </p:nvSpPr>
            <p:spPr bwMode="auto">
              <a:xfrm>
                <a:off x="0" y="104"/>
                <a:ext cx="205" cy="259"/>
              </a:xfrm>
              <a:custGeom>
                <a:avLst/>
                <a:gdLst>
                  <a:gd name="T0" fmla="*/ 0 w 21470"/>
                  <a:gd name="T1" fmla="*/ 0 h 21600"/>
                  <a:gd name="T2" fmla="*/ 0 w 21470"/>
                  <a:gd name="T3" fmla="*/ 0 h 21600"/>
                  <a:gd name="T4" fmla="*/ 0 w 21470"/>
                  <a:gd name="T5" fmla="*/ 0 h 21600"/>
                  <a:gd name="T6" fmla="*/ 0 w 21470"/>
                  <a:gd name="T7" fmla="*/ 0 h 21600"/>
                  <a:gd name="T8" fmla="*/ 0 w 21470"/>
                  <a:gd name="T9" fmla="*/ 0 h 21600"/>
                  <a:gd name="T10" fmla="*/ 0 w 21470"/>
                  <a:gd name="T11" fmla="*/ 0 h 21600"/>
                  <a:gd name="T12" fmla="*/ 0 w 21470"/>
                  <a:gd name="T13" fmla="*/ 0 h 21600"/>
                  <a:gd name="T14" fmla="*/ 0 w 21470"/>
                  <a:gd name="T15" fmla="*/ 0 h 21600"/>
                  <a:gd name="T16" fmla="*/ 0 w 21470"/>
                  <a:gd name="T17" fmla="*/ 0 h 21600"/>
                  <a:gd name="T18" fmla="*/ 0 w 21470"/>
                  <a:gd name="T19" fmla="*/ 0 h 21600"/>
                  <a:gd name="T20" fmla="*/ 0 w 21470"/>
                  <a:gd name="T21" fmla="*/ 0 h 21600"/>
                  <a:gd name="T22" fmla="*/ 0 w 21470"/>
                  <a:gd name="T23" fmla="*/ 0 h 21600"/>
                  <a:gd name="T24" fmla="*/ 0 w 21470"/>
                  <a:gd name="T25" fmla="*/ 0 h 21600"/>
                  <a:gd name="T26" fmla="*/ 0 w 21470"/>
                  <a:gd name="T27" fmla="*/ 0 h 21600"/>
                  <a:gd name="T28" fmla="*/ 0 w 21470"/>
                  <a:gd name="T29" fmla="*/ 0 h 21600"/>
                  <a:gd name="T30" fmla="*/ 0 w 21470"/>
                  <a:gd name="T31" fmla="*/ 0 h 21600"/>
                  <a:gd name="T32" fmla="*/ 0 w 21470"/>
                  <a:gd name="T33" fmla="*/ 0 h 21600"/>
                  <a:gd name="T34" fmla="*/ 0 w 21470"/>
                  <a:gd name="T35" fmla="*/ 0 h 21600"/>
                  <a:gd name="T36" fmla="*/ 0 w 21470"/>
                  <a:gd name="T37" fmla="*/ 0 h 21600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21470" h="21600">
                    <a:moveTo>
                      <a:pt x="13938" y="18089"/>
                    </a:moveTo>
                    <a:lnTo>
                      <a:pt x="13938" y="18075"/>
                    </a:lnTo>
                    <a:cubicBezTo>
                      <a:pt x="13949" y="17312"/>
                      <a:pt x="14370" y="14919"/>
                      <a:pt x="18829" y="12741"/>
                    </a:cubicBezTo>
                    <a:cubicBezTo>
                      <a:pt x="19646" y="11856"/>
                      <a:pt x="20317" y="10649"/>
                      <a:pt x="21003" y="9256"/>
                    </a:cubicBezTo>
                    <a:cubicBezTo>
                      <a:pt x="21476" y="8293"/>
                      <a:pt x="21396" y="7471"/>
                      <a:pt x="21396" y="6302"/>
                    </a:cubicBezTo>
                    <a:cubicBezTo>
                      <a:pt x="21396" y="5437"/>
                      <a:pt x="21600" y="4050"/>
                      <a:pt x="21332" y="3287"/>
                    </a:cubicBezTo>
                    <a:cubicBezTo>
                      <a:pt x="20424" y="712"/>
                      <a:pt x="18134" y="0"/>
                      <a:pt x="15449" y="0"/>
                    </a:cubicBezTo>
                    <a:cubicBezTo>
                      <a:pt x="12764" y="0"/>
                      <a:pt x="10471" y="714"/>
                      <a:pt x="9566" y="3295"/>
                    </a:cubicBezTo>
                    <a:cubicBezTo>
                      <a:pt x="9299" y="4054"/>
                      <a:pt x="9504" y="5439"/>
                      <a:pt x="9504" y="6301"/>
                    </a:cubicBezTo>
                    <a:cubicBezTo>
                      <a:pt x="9504" y="7473"/>
                      <a:pt x="9424" y="8297"/>
                      <a:pt x="9900" y="9263"/>
                    </a:cubicBezTo>
                    <a:cubicBezTo>
                      <a:pt x="10724" y="10935"/>
                      <a:pt x="11509" y="12336"/>
                      <a:pt x="12556" y="13231"/>
                    </a:cubicBezTo>
                    <a:cubicBezTo>
                      <a:pt x="8479" y="13828"/>
                      <a:pt x="5724" y="15525"/>
                      <a:pt x="3865" y="16187"/>
                    </a:cubicBezTo>
                    <a:cubicBezTo>
                      <a:pt x="18" y="17556"/>
                      <a:pt x="0" y="19055"/>
                      <a:pt x="0" y="19055"/>
                    </a:cubicBezTo>
                    <a:lnTo>
                      <a:pt x="0" y="21600"/>
                    </a:lnTo>
                    <a:lnTo>
                      <a:pt x="13940" y="21598"/>
                    </a:lnTo>
                    <a:lnTo>
                      <a:pt x="13940" y="18100"/>
                    </a:lnTo>
                    <a:lnTo>
                      <a:pt x="13940" y="18089"/>
                    </a:lnTo>
                    <a:lnTo>
                      <a:pt x="13938" y="18089"/>
                    </a:lnTo>
                    <a:close/>
                    <a:moveTo>
                      <a:pt x="13938" y="18089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38" name="íš1íḑê"/>
              <p:cNvSpPr/>
              <p:nvPr/>
            </p:nvSpPr>
            <p:spPr bwMode="auto">
              <a:xfrm>
                <a:off x="168" y="0"/>
                <a:ext cx="407" cy="356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w 21600"/>
                  <a:gd name="T19" fmla="*/ 0 h 21600"/>
                  <a:gd name="T20" fmla="*/ 0 w 21600"/>
                  <a:gd name="T21" fmla="*/ 0 h 21600"/>
                  <a:gd name="T22" fmla="*/ 0 w 21600"/>
                  <a:gd name="T23" fmla="*/ 0 h 21600"/>
                  <a:gd name="T24" fmla="*/ 0 w 21600"/>
                  <a:gd name="T25" fmla="*/ 0 h 21600"/>
                  <a:gd name="T26" fmla="*/ 0 w 21600"/>
                  <a:gd name="T27" fmla="*/ 0 h 21600"/>
                  <a:gd name="T28" fmla="*/ 0 w 21600"/>
                  <a:gd name="T29" fmla="*/ 0 h 21600"/>
                  <a:gd name="T30" fmla="*/ 0 w 21600"/>
                  <a:gd name="T31" fmla="*/ 0 h 21600"/>
                  <a:gd name="T32" fmla="*/ 0 w 21600"/>
                  <a:gd name="T33" fmla="*/ 0 h 21600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0" t="0" r="r" b="b"/>
                <a:pathLst>
                  <a:path w="21600" h="21600">
                    <a:moveTo>
                      <a:pt x="18895" y="16182"/>
                    </a:moveTo>
                    <a:cubicBezTo>
                      <a:pt x="17591" y="15518"/>
                      <a:pt x="15655" y="13809"/>
                      <a:pt x="12789" y="13222"/>
                    </a:cubicBezTo>
                    <a:cubicBezTo>
                      <a:pt x="13522" y="12323"/>
                      <a:pt x="14076" y="10920"/>
                      <a:pt x="14647" y="9256"/>
                    </a:cubicBezTo>
                    <a:cubicBezTo>
                      <a:pt x="14978" y="8292"/>
                      <a:pt x="14921" y="7470"/>
                      <a:pt x="14921" y="6300"/>
                    </a:cubicBezTo>
                    <a:cubicBezTo>
                      <a:pt x="14921" y="5435"/>
                      <a:pt x="15063" y="4048"/>
                      <a:pt x="14876" y="3287"/>
                    </a:cubicBezTo>
                    <a:cubicBezTo>
                      <a:pt x="14244" y="710"/>
                      <a:pt x="12647" y="0"/>
                      <a:pt x="10775" y="0"/>
                    </a:cubicBezTo>
                    <a:cubicBezTo>
                      <a:pt x="8902" y="0"/>
                      <a:pt x="7303" y="714"/>
                      <a:pt x="6672" y="3294"/>
                    </a:cubicBezTo>
                    <a:cubicBezTo>
                      <a:pt x="6486" y="4054"/>
                      <a:pt x="6628" y="5438"/>
                      <a:pt x="6628" y="6300"/>
                    </a:cubicBezTo>
                    <a:cubicBezTo>
                      <a:pt x="6628" y="7473"/>
                      <a:pt x="6572" y="8297"/>
                      <a:pt x="6904" y="9262"/>
                    </a:cubicBezTo>
                    <a:cubicBezTo>
                      <a:pt x="7479" y="10934"/>
                      <a:pt x="8026" y="12336"/>
                      <a:pt x="8756" y="13231"/>
                    </a:cubicBezTo>
                    <a:cubicBezTo>
                      <a:pt x="5913" y="13828"/>
                      <a:pt x="3991" y="15526"/>
                      <a:pt x="2695" y="16187"/>
                    </a:cubicBezTo>
                    <a:cubicBezTo>
                      <a:pt x="13" y="17556"/>
                      <a:pt x="0" y="19054"/>
                      <a:pt x="0" y="19054"/>
                    </a:cubicBezTo>
                    <a:lnTo>
                      <a:pt x="0" y="21600"/>
                    </a:lnTo>
                    <a:lnTo>
                      <a:pt x="21600" y="21597"/>
                    </a:lnTo>
                    <a:lnTo>
                      <a:pt x="21600" y="19054"/>
                    </a:lnTo>
                    <a:cubicBezTo>
                      <a:pt x="21600" y="19054"/>
                      <a:pt x="21587" y="17551"/>
                      <a:pt x="18895" y="16182"/>
                    </a:cubicBezTo>
                    <a:close/>
                    <a:moveTo>
                      <a:pt x="18895" y="16182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36" name="î$ľîḍè"/>
            <p:cNvSpPr/>
            <p:nvPr/>
          </p:nvSpPr>
          <p:spPr>
            <a:xfrm>
              <a:off x="4003206" y="3524732"/>
              <a:ext cx="1549107" cy="309659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Keyword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î$ľiḍe"/>
          <p:cNvGrpSpPr/>
          <p:nvPr/>
        </p:nvGrpSpPr>
        <p:grpSpPr>
          <a:xfrm>
            <a:off x="6363544" y="1468201"/>
            <a:ext cx="2272017" cy="2700655"/>
            <a:chOff x="6196379" y="1755251"/>
            <a:chExt cx="2448156" cy="2910018"/>
          </a:xfrm>
        </p:grpSpPr>
        <p:sp>
          <p:nvSpPr>
            <p:cNvPr id="20" name="i$1iḋê"/>
            <p:cNvSpPr/>
            <p:nvPr/>
          </p:nvSpPr>
          <p:spPr>
            <a:xfrm rot="10800000">
              <a:off x="6196379" y="2980372"/>
              <a:ext cx="2448154" cy="106052"/>
            </a:xfrm>
            <a:prstGeom prst="trapezoid">
              <a:avLst>
                <a:gd name="adj" fmla="val 75086"/>
              </a:avLst>
            </a:prstGeom>
            <a:solidFill>
              <a:schemeClr val="tx1">
                <a:lumMod val="75000"/>
                <a:lumOff val="25000"/>
              </a:schemeClr>
            </a:solidFill>
            <a:ln w="3175"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1" name="ïṧľïdè"/>
            <p:cNvSpPr/>
            <p:nvPr/>
          </p:nvSpPr>
          <p:spPr>
            <a:xfrm rot="10800000">
              <a:off x="6652153" y="4559217"/>
              <a:ext cx="1549106" cy="106052"/>
            </a:xfrm>
            <a:prstGeom prst="trapezoid">
              <a:avLst>
                <a:gd name="adj" fmla="val 75086"/>
              </a:avLst>
            </a:prstGeom>
            <a:solidFill>
              <a:schemeClr val="tx1">
                <a:lumMod val="75000"/>
                <a:lumOff val="25000"/>
              </a:schemeClr>
            </a:solidFill>
            <a:ln w="3175"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22" name="ïṥlïḑe"/>
            <p:cNvSpPr/>
            <p:nvPr/>
          </p:nvSpPr>
          <p:spPr>
            <a:xfrm>
              <a:off x="6196381" y="1755251"/>
              <a:ext cx="2448154" cy="2801165"/>
            </a:xfrm>
            <a:prstGeom prst="upArrow">
              <a:avLst>
                <a:gd name="adj1" fmla="val 63377"/>
                <a:gd name="adj2" fmla="val 50000"/>
              </a:avLst>
            </a:prstGeom>
            <a:solidFill>
              <a:srgbClr val="C8141D"/>
            </a:solidFill>
            <a:ln w="3175" cap="flat" cmpd="sng" algn="ctr">
              <a:noFill/>
              <a:prstDash val="solid"/>
            </a:ln>
            <a:effectLst>
              <a:outerShdw dist="25400" dir="5400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grpSp>
          <p:nvGrpSpPr>
            <p:cNvPr id="23" name="ïSľiḑe"/>
            <p:cNvGrpSpPr/>
            <p:nvPr/>
          </p:nvGrpSpPr>
          <p:grpSpPr bwMode="auto">
            <a:xfrm>
              <a:off x="7169570" y="2456843"/>
              <a:ext cx="501771" cy="501771"/>
              <a:chOff x="0" y="0"/>
              <a:chExt cx="576" cy="576"/>
            </a:xfrm>
            <a:solidFill>
              <a:srgbClr val="FFFFFF"/>
            </a:solidFill>
          </p:grpSpPr>
          <p:sp>
            <p:nvSpPr>
              <p:cNvPr id="25" name="îsļîdè"/>
              <p:cNvSpPr/>
              <p:nvPr/>
            </p:nvSpPr>
            <p:spPr bwMode="auto">
              <a:xfrm>
                <a:off x="0" y="0"/>
                <a:ext cx="344" cy="344"/>
              </a:xfrm>
              <a:custGeom>
                <a:avLst/>
                <a:gdLst>
                  <a:gd name="T0" fmla="*/ 0 w 20573"/>
                  <a:gd name="T1" fmla="*/ 0 h 20574"/>
                  <a:gd name="T2" fmla="*/ 0 w 20573"/>
                  <a:gd name="T3" fmla="*/ 0 h 20574"/>
                  <a:gd name="T4" fmla="*/ 0 w 20573"/>
                  <a:gd name="T5" fmla="*/ 0 h 20574"/>
                  <a:gd name="T6" fmla="*/ 0 w 20573"/>
                  <a:gd name="T7" fmla="*/ 0 h 20574"/>
                  <a:gd name="T8" fmla="*/ 0 w 20573"/>
                  <a:gd name="T9" fmla="*/ 0 h 20574"/>
                  <a:gd name="T10" fmla="*/ 0 w 20573"/>
                  <a:gd name="T11" fmla="*/ 0 h 20574"/>
                  <a:gd name="T12" fmla="*/ 0 w 20573"/>
                  <a:gd name="T13" fmla="*/ 0 h 20574"/>
                  <a:gd name="T14" fmla="*/ 0 w 20573"/>
                  <a:gd name="T15" fmla="*/ 0 h 20574"/>
                  <a:gd name="T16" fmla="*/ 0 w 20573"/>
                  <a:gd name="T17" fmla="*/ 0 h 20574"/>
                  <a:gd name="T18" fmla="*/ 0 w 20573"/>
                  <a:gd name="T19" fmla="*/ 0 h 20574"/>
                  <a:gd name="T20" fmla="*/ 0 w 20573"/>
                  <a:gd name="T21" fmla="*/ 0 h 20574"/>
                  <a:gd name="T22" fmla="*/ 0 w 20573"/>
                  <a:gd name="T23" fmla="*/ 0 h 20574"/>
                  <a:gd name="T24" fmla="*/ 0 w 20573"/>
                  <a:gd name="T25" fmla="*/ 0 h 20574"/>
                  <a:gd name="T26" fmla="*/ 0 w 20573"/>
                  <a:gd name="T27" fmla="*/ 0 h 20574"/>
                  <a:gd name="T28" fmla="*/ 0 w 20573"/>
                  <a:gd name="T29" fmla="*/ 0 h 20574"/>
                  <a:gd name="T30" fmla="*/ 0 w 20573"/>
                  <a:gd name="T31" fmla="*/ 0 h 20574"/>
                  <a:gd name="T32" fmla="*/ 0 w 20573"/>
                  <a:gd name="T33" fmla="*/ 0 h 20574"/>
                  <a:gd name="T34" fmla="*/ 0 w 20573"/>
                  <a:gd name="T35" fmla="*/ 0 h 20574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0573" h="20574">
                    <a:moveTo>
                      <a:pt x="11769" y="16478"/>
                    </a:moveTo>
                    <a:cubicBezTo>
                      <a:pt x="11279" y="16703"/>
                      <a:pt x="10682" y="16620"/>
                      <a:pt x="10279" y="16217"/>
                    </a:cubicBezTo>
                    <a:lnTo>
                      <a:pt x="4359" y="10297"/>
                    </a:lnTo>
                    <a:cubicBezTo>
                      <a:pt x="3843" y="9781"/>
                      <a:pt x="3843" y="8941"/>
                      <a:pt x="4359" y="8424"/>
                    </a:cubicBezTo>
                    <a:lnTo>
                      <a:pt x="8424" y="4359"/>
                    </a:lnTo>
                    <a:cubicBezTo>
                      <a:pt x="8941" y="3843"/>
                      <a:pt x="9781" y="3843"/>
                      <a:pt x="10296" y="4359"/>
                    </a:cubicBezTo>
                    <a:lnTo>
                      <a:pt x="16216" y="10279"/>
                    </a:lnTo>
                    <a:cubicBezTo>
                      <a:pt x="16630" y="10692"/>
                      <a:pt x="16705" y="11311"/>
                      <a:pt x="16459" y="11806"/>
                    </a:cubicBezTo>
                    <a:lnTo>
                      <a:pt x="19303" y="14651"/>
                    </a:lnTo>
                    <a:cubicBezTo>
                      <a:pt x="21083" y="12571"/>
                      <a:pt x="20993" y="9440"/>
                      <a:pt x="19025" y="7471"/>
                    </a:cubicBezTo>
                    <a:lnTo>
                      <a:pt x="13105" y="1551"/>
                    </a:lnTo>
                    <a:cubicBezTo>
                      <a:pt x="11036" y="-517"/>
                      <a:pt x="7684" y="-517"/>
                      <a:pt x="5617" y="1551"/>
                    </a:cubicBezTo>
                    <a:lnTo>
                      <a:pt x="1552" y="5617"/>
                    </a:lnTo>
                    <a:cubicBezTo>
                      <a:pt x="-517" y="7684"/>
                      <a:pt x="-517" y="11037"/>
                      <a:pt x="1552" y="13105"/>
                    </a:cubicBezTo>
                    <a:lnTo>
                      <a:pt x="7471" y="19025"/>
                    </a:lnTo>
                    <a:cubicBezTo>
                      <a:pt x="9430" y="20984"/>
                      <a:pt x="12541" y="21083"/>
                      <a:pt x="14621" y="19330"/>
                    </a:cubicBezTo>
                    <a:lnTo>
                      <a:pt x="11769" y="16478"/>
                    </a:lnTo>
                    <a:close/>
                    <a:moveTo>
                      <a:pt x="11769" y="16478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6" name="îṥ1íḋe"/>
              <p:cNvSpPr/>
              <p:nvPr/>
            </p:nvSpPr>
            <p:spPr bwMode="auto">
              <a:xfrm>
                <a:off x="231" y="231"/>
                <a:ext cx="345" cy="345"/>
              </a:xfrm>
              <a:custGeom>
                <a:avLst/>
                <a:gdLst>
                  <a:gd name="T0" fmla="*/ 0 w 20573"/>
                  <a:gd name="T1" fmla="*/ 0 h 20573"/>
                  <a:gd name="T2" fmla="*/ 0 w 20573"/>
                  <a:gd name="T3" fmla="*/ 0 h 20573"/>
                  <a:gd name="T4" fmla="*/ 0 w 20573"/>
                  <a:gd name="T5" fmla="*/ 0 h 20573"/>
                  <a:gd name="T6" fmla="*/ 0 w 20573"/>
                  <a:gd name="T7" fmla="*/ 0 h 20573"/>
                  <a:gd name="T8" fmla="*/ 0 w 20573"/>
                  <a:gd name="T9" fmla="*/ 0 h 20573"/>
                  <a:gd name="T10" fmla="*/ 0 w 20573"/>
                  <a:gd name="T11" fmla="*/ 0 h 20573"/>
                  <a:gd name="T12" fmla="*/ 0 w 20573"/>
                  <a:gd name="T13" fmla="*/ 0 h 20573"/>
                  <a:gd name="T14" fmla="*/ 0 w 20573"/>
                  <a:gd name="T15" fmla="*/ 0 h 20573"/>
                  <a:gd name="T16" fmla="*/ 0 w 20573"/>
                  <a:gd name="T17" fmla="*/ 0 h 20573"/>
                  <a:gd name="T18" fmla="*/ 0 w 20573"/>
                  <a:gd name="T19" fmla="*/ 0 h 20573"/>
                  <a:gd name="T20" fmla="*/ 0 w 20573"/>
                  <a:gd name="T21" fmla="*/ 0 h 20573"/>
                  <a:gd name="T22" fmla="*/ 0 w 20573"/>
                  <a:gd name="T23" fmla="*/ 0 h 20573"/>
                  <a:gd name="T24" fmla="*/ 0 w 20573"/>
                  <a:gd name="T25" fmla="*/ 0 h 20573"/>
                  <a:gd name="T26" fmla="*/ 0 w 20573"/>
                  <a:gd name="T27" fmla="*/ 0 h 20573"/>
                  <a:gd name="T28" fmla="*/ 0 w 20573"/>
                  <a:gd name="T29" fmla="*/ 0 h 20573"/>
                  <a:gd name="T30" fmla="*/ 0 w 20573"/>
                  <a:gd name="T31" fmla="*/ 0 h 20573"/>
                  <a:gd name="T32" fmla="*/ 0 w 20573"/>
                  <a:gd name="T33" fmla="*/ 0 h 20573"/>
                  <a:gd name="T34" fmla="*/ 0 w 20573"/>
                  <a:gd name="T35" fmla="*/ 0 h 20573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</a:gdLst>
                <a:ahLst/>
                <a:cxnLst>
                  <a:cxn ang="T36">
                    <a:pos x="T0" y="T1"/>
                  </a:cxn>
                  <a:cxn ang="T37">
                    <a:pos x="T2" y="T3"/>
                  </a:cxn>
                  <a:cxn ang="T38">
                    <a:pos x="T4" y="T5"/>
                  </a:cxn>
                  <a:cxn ang="T39">
                    <a:pos x="T6" y="T7"/>
                  </a:cxn>
                  <a:cxn ang="T40">
                    <a:pos x="T8" y="T9"/>
                  </a:cxn>
                  <a:cxn ang="T41">
                    <a:pos x="T10" y="T11"/>
                  </a:cxn>
                  <a:cxn ang="T42">
                    <a:pos x="T12" y="T13"/>
                  </a:cxn>
                  <a:cxn ang="T43">
                    <a:pos x="T14" y="T15"/>
                  </a:cxn>
                  <a:cxn ang="T44">
                    <a:pos x="T16" y="T17"/>
                  </a:cxn>
                  <a:cxn ang="T45">
                    <a:pos x="T18" y="T19"/>
                  </a:cxn>
                  <a:cxn ang="T46">
                    <a:pos x="T20" y="T21"/>
                  </a:cxn>
                  <a:cxn ang="T47">
                    <a:pos x="T22" y="T23"/>
                  </a:cxn>
                  <a:cxn ang="T48">
                    <a:pos x="T24" y="T25"/>
                  </a:cxn>
                  <a:cxn ang="T49">
                    <a:pos x="T26" y="T27"/>
                  </a:cxn>
                  <a:cxn ang="T50">
                    <a:pos x="T28" y="T29"/>
                  </a:cxn>
                  <a:cxn ang="T51">
                    <a:pos x="T30" y="T31"/>
                  </a:cxn>
                  <a:cxn ang="T52">
                    <a:pos x="T32" y="T33"/>
                  </a:cxn>
                  <a:cxn ang="T53">
                    <a:pos x="T34" y="T35"/>
                  </a:cxn>
                </a:cxnLst>
                <a:rect l="0" t="0" r="r" b="b"/>
                <a:pathLst>
                  <a:path w="20573" h="20573">
                    <a:moveTo>
                      <a:pt x="14956" y="19022"/>
                    </a:moveTo>
                    <a:lnTo>
                      <a:pt x="19023" y="14957"/>
                    </a:lnTo>
                    <a:cubicBezTo>
                      <a:pt x="21090" y="12888"/>
                      <a:pt x="21090" y="9536"/>
                      <a:pt x="19023" y="7469"/>
                    </a:cubicBezTo>
                    <a:lnTo>
                      <a:pt x="13103" y="1549"/>
                    </a:lnTo>
                    <a:cubicBezTo>
                      <a:pt x="11134" y="-420"/>
                      <a:pt x="8003" y="-510"/>
                      <a:pt x="5922" y="1270"/>
                    </a:cubicBezTo>
                    <a:lnTo>
                      <a:pt x="8767" y="4115"/>
                    </a:lnTo>
                    <a:cubicBezTo>
                      <a:pt x="9263" y="3867"/>
                      <a:pt x="9881" y="3944"/>
                      <a:pt x="10295" y="4357"/>
                    </a:cubicBezTo>
                    <a:lnTo>
                      <a:pt x="16214" y="10277"/>
                    </a:lnTo>
                    <a:cubicBezTo>
                      <a:pt x="16730" y="10793"/>
                      <a:pt x="16730" y="11633"/>
                      <a:pt x="16214" y="12149"/>
                    </a:cubicBezTo>
                    <a:lnTo>
                      <a:pt x="12149" y="16214"/>
                    </a:lnTo>
                    <a:cubicBezTo>
                      <a:pt x="11632" y="16730"/>
                      <a:pt x="10792" y="16730"/>
                      <a:pt x="10277" y="16214"/>
                    </a:cubicBezTo>
                    <a:lnTo>
                      <a:pt x="4357" y="10295"/>
                    </a:lnTo>
                    <a:cubicBezTo>
                      <a:pt x="3954" y="9892"/>
                      <a:pt x="3870" y="9294"/>
                      <a:pt x="4096" y="8805"/>
                    </a:cubicBezTo>
                    <a:lnTo>
                      <a:pt x="1243" y="5952"/>
                    </a:lnTo>
                    <a:cubicBezTo>
                      <a:pt x="-510" y="8032"/>
                      <a:pt x="-410" y="11143"/>
                      <a:pt x="1549" y="13102"/>
                    </a:cubicBezTo>
                    <a:lnTo>
                      <a:pt x="7469" y="19022"/>
                    </a:lnTo>
                    <a:cubicBezTo>
                      <a:pt x="9536" y="21090"/>
                      <a:pt x="12889" y="21090"/>
                      <a:pt x="14956" y="19022"/>
                    </a:cubicBezTo>
                    <a:close/>
                    <a:moveTo>
                      <a:pt x="14956" y="19022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  <p:sp>
            <p:nvSpPr>
              <p:cNvPr id="27" name="iślîḋè"/>
              <p:cNvSpPr/>
              <p:nvPr/>
            </p:nvSpPr>
            <p:spPr bwMode="auto">
              <a:xfrm>
                <a:off x="152" y="151"/>
                <a:ext cx="269" cy="270"/>
              </a:xfrm>
              <a:custGeom>
                <a:avLst/>
                <a:gdLst>
                  <a:gd name="T0" fmla="*/ 0 w 21091"/>
                  <a:gd name="T1" fmla="*/ 0 h 21090"/>
                  <a:gd name="T2" fmla="*/ 0 w 21091"/>
                  <a:gd name="T3" fmla="*/ 0 h 21090"/>
                  <a:gd name="T4" fmla="*/ 0 w 21091"/>
                  <a:gd name="T5" fmla="*/ 0 h 21090"/>
                  <a:gd name="T6" fmla="*/ 0 w 21091"/>
                  <a:gd name="T7" fmla="*/ 0 h 21090"/>
                  <a:gd name="T8" fmla="*/ 0 w 21091"/>
                  <a:gd name="T9" fmla="*/ 0 h 21090"/>
                  <a:gd name="T10" fmla="*/ 0 w 21091"/>
                  <a:gd name="T11" fmla="*/ 0 h 21090"/>
                  <a:gd name="T12" fmla="*/ 0 w 21091"/>
                  <a:gd name="T13" fmla="*/ 0 h 21090"/>
                  <a:gd name="T14" fmla="*/ 0 w 21091"/>
                  <a:gd name="T15" fmla="*/ 0 h 21090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1091" h="21090">
                    <a:moveTo>
                      <a:pt x="763" y="763"/>
                    </a:moveTo>
                    <a:cubicBezTo>
                      <a:pt x="-254" y="1780"/>
                      <a:pt x="-254" y="3428"/>
                      <a:pt x="762" y="4445"/>
                    </a:cubicBezTo>
                    <a:lnTo>
                      <a:pt x="16645" y="20328"/>
                    </a:lnTo>
                    <a:cubicBezTo>
                      <a:pt x="17663" y="21344"/>
                      <a:pt x="19312" y="21346"/>
                      <a:pt x="20329" y="20329"/>
                    </a:cubicBezTo>
                    <a:cubicBezTo>
                      <a:pt x="21346" y="19312"/>
                      <a:pt x="21345" y="17663"/>
                      <a:pt x="20328" y="16646"/>
                    </a:cubicBezTo>
                    <a:lnTo>
                      <a:pt x="4444" y="763"/>
                    </a:lnTo>
                    <a:cubicBezTo>
                      <a:pt x="3428" y="-254"/>
                      <a:pt x="1780" y="-253"/>
                      <a:pt x="763" y="763"/>
                    </a:cubicBezTo>
                    <a:close/>
                    <a:moveTo>
                      <a:pt x="763" y="763"/>
                    </a:moveTo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>
                <a:defPPr>
                  <a:defRPr lang="zh-CN"/>
                </a:defPPr>
                <a:lvl1pPr marL="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3765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/>
              </a:p>
            </p:txBody>
          </p:sp>
        </p:grpSp>
        <p:sp>
          <p:nvSpPr>
            <p:cNvPr id="24" name="îṣḻíḓé"/>
            <p:cNvSpPr/>
            <p:nvPr/>
          </p:nvSpPr>
          <p:spPr>
            <a:xfrm>
              <a:off x="6652151" y="3524732"/>
              <a:ext cx="1549107" cy="309659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Keyword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íṥļïde"/>
          <p:cNvGrpSpPr/>
          <p:nvPr/>
        </p:nvGrpSpPr>
        <p:grpSpPr>
          <a:xfrm>
            <a:off x="9170649" y="1468201"/>
            <a:ext cx="2272017" cy="2700655"/>
            <a:chOff x="8845325" y="1755251"/>
            <a:chExt cx="2448156" cy="2910018"/>
          </a:xfrm>
        </p:grpSpPr>
        <p:sp>
          <p:nvSpPr>
            <p:cNvPr id="11" name="ïṣ1îḍê"/>
            <p:cNvSpPr/>
            <p:nvPr/>
          </p:nvSpPr>
          <p:spPr>
            <a:xfrm rot="10800000">
              <a:off x="8845325" y="2980372"/>
              <a:ext cx="2448154" cy="106052"/>
            </a:xfrm>
            <a:prstGeom prst="trapezoid">
              <a:avLst>
                <a:gd name="adj" fmla="val 75086"/>
              </a:avLst>
            </a:prstGeom>
            <a:solidFill>
              <a:schemeClr val="tx1">
                <a:lumMod val="75000"/>
                <a:lumOff val="25000"/>
              </a:schemeClr>
            </a:solidFill>
            <a:ln w="3175"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2" name="ïṥļíḓê"/>
            <p:cNvSpPr/>
            <p:nvPr/>
          </p:nvSpPr>
          <p:spPr>
            <a:xfrm rot="10800000">
              <a:off x="9301099" y="4559217"/>
              <a:ext cx="1549106" cy="106052"/>
            </a:xfrm>
            <a:prstGeom prst="trapezoid">
              <a:avLst>
                <a:gd name="adj" fmla="val 75086"/>
              </a:avLst>
            </a:prstGeom>
            <a:solidFill>
              <a:schemeClr val="tx1">
                <a:lumMod val="75000"/>
                <a:lumOff val="25000"/>
              </a:schemeClr>
            </a:solidFill>
            <a:ln w="3175"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3" name="íśľïdê"/>
            <p:cNvSpPr/>
            <p:nvPr/>
          </p:nvSpPr>
          <p:spPr>
            <a:xfrm>
              <a:off x="8845327" y="1755251"/>
              <a:ext cx="2448154" cy="2801165"/>
            </a:xfrm>
            <a:prstGeom prst="upArrow">
              <a:avLst>
                <a:gd name="adj1" fmla="val 63377"/>
                <a:gd name="adj2" fmla="val 50000"/>
              </a:avLst>
            </a:prstGeom>
            <a:solidFill>
              <a:schemeClr val="tx1">
                <a:lumMod val="75000"/>
                <a:lumOff val="25000"/>
              </a:schemeClr>
            </a:solidFill>
            <a:ln w="3175" cap="flat" cmpd="sng" algn="ctr">
              <a:noFill/>
              <a:prstDash val="solid"/>
            </a:ln>
            <a:effectLst>
              <a:outerShdw dist="25400" dir="5400000" algn="ctr" rotWithShape="0">
                <a:prstClr val="black">
                  <a:alpha val="1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>
                  <a:solidFill>
                    <a:schemeClr val="lt1"/>
                  </a:solidFill>
                </a:defRPr>
              </a:defPPr>
              <a:lvl1pPr marL="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4" name="iśľïḓê"/>
            <p:cNvSpPr/>
            <p:nvPr/>
          </p:nvSpPr>
          <p:spPr bwMode="auto">
            <a:xfrm>
              <a:off x="9767895" y="2518501"/>
              <a:ext cx="603010" cy="379981"/>
            </a:xfrm>
            <a:custGeom>
              <a:avLst/>
              <a:gdLst>
                <a:gd name="T0" fmla="*/ 205817445 w 21600"/>
                <a:gd name="T1" fmla="*/ 12896655 h 21600"/>
                <a:gd name="T2" fmla="*/ 205817445 w 21600"/>
                <a:gd name="T3" fmla="*/ 3873124 h 21600"/>
                <a:gd name="T4" fmla="*/ 190413453 w 21600"/>
                <a:gd name="T5" fmla="*/ 0 h 21600"/>
                <a:gd name="T6" fmla="*/ 15405247 w 21600"/>
                <a:gd name="T7" fmla="*/ 0 h 21600"/>
                <a:gd name="T8" fmla="*/ 0 w 21600"/>
                <a:gd name="T9" fmla="*/ 3873124 h 21600"/>
                <a:gd name="T10" fmla="*/ 0 w 21600"/>
                <a:gd name="T11" fmla="*/ 41275556 h 21600"/>
                <a:gd name="T12" fmla="*/ 15405247 w 21600"/>
                <a:gd name="T13" fmla="*/ 45148680 h 21600"/>
                <a:gd name="T14" fmla="*/ 190413453 w 21600"/>
                <a:gd name="T15" fmla="*/ 45148680 h 21600"/>
                <a:gd name="T16" fmla="*/ 205817445 w 21600"/>
                <a:gd name="T17" fmla="*/ 41275556 h 21600"/>
                <a:gd name="T18" fmla="*/ 205817445 w 21600"/>
                <a:gd name="T19" fmla="*/ 32367006 h 21600"/>
                <a:gd name="T20" fmla="*/ 205817445 w 21600"/>
                <a:gd name="T21" fmla="*/ 32488207 h 21600"/>
                <a:gd name="T22" fmla="*/ 286355233 w 21600"/>
                <a:gd name="T23" fmla="*/ 41984108 h 21600"/>
                <a:gd name="T24" fmla="*/ 286355233 w 21600"/>
                <a:gd name="T25" fmla="*/ 3315119 h 21600"/>
                <a:gd name="T26" fmla="*/ 205817445 w 21600"/>
                <a:gd name="T27" fmla="*/ 12896655 h 21600"/>
                <a:gd name="T28" fmla="*/ 205817445 w 21600"/>
                <a:gd name="T29" fmla="*/ 12896655 h 21600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</a:gdLst>
              <a:ahLst/>
              <a:cxnLst>
                <a:cxn ang="T30">
                  <a:pos x="T0" y="T1"/>
                </a:cxn>
                <a:cxn ang="T31">
                  <a:pos x="T2" y="T3"/>
                </a:cxn>
                <a:cxn ang="T32">
                  <a:pos x="T4" y="T5"/>
                </a:cxn>
                <a:cxn ang="T33">
                  <a:pos x="T6" y="T7"/>
                </a:cxn>
                <a:cxn ang="T34">
                  <a:pos x="T8" y="T9"/>
                </a:cxn>
                <a:cxn ang="T35">
                  <a:pos x="T10" y="T11"/>
                </a:cxn>
                <a:cxn ang="T36">
                  <a:pos x="T12" y="T13"/>
                </a:cxn>
                <a:cxn ang="T37">
                  <a:pos x="T14" y="T15"/>
                </a:cxn>
                <a:cxn ang="T38">
                  <a:pos x="T16" y="T17"/>
                </a:cxn>
                <a:cxn ang="T39">
                  <a:pos x="T18" y="T19"/>
                </a:cxn>
                <a:cxn ang="T40">
                  <a:pos x="T20" y="T21"/>
                </a:cxn>
                <a:cxn ang="T41">
                  <a:pos x="T22" y="T23"/>
                </a:cxn>
                <a:cxn ang="T42">
                  <a:pos x="T24" y="T25"/>
                </a:cxn>
                <a:cxn ang="T43">
                  <a:pos x="T26" y="T27"/>
                </a:cxn>
                <a:cxn ang="T44">
                  <a:pos x="T28" y="T29"/>
                </a:cxn>
              </a:cxnLst>
              <a:rect l="0" t="0" r="r" b="b"/>
              <a:pathLst>
                <a:path w="21600" h="21600">
                  <a:moveTo>
                    <a:pt x="15525" y="6170"/>
                  </a:moveTo>
                  <a:lnTo>
                    <a:pt x="15525" y="1853"/>
                  </a:lnTo>
                  <a:cubicBezTo>
                    <a:pt x="15525" y="834"/>
                    <a:pt x="15002" y="0"/>
                    <a:pt x="14363" y="0"/>
                  </a:cubicBezTo>
                  <a:lnTo>
                    <a:pt x="1162" y="0"/>
                  </a:lnTo>
                  <a:cubicBezTo>
                    <a:pt x="523" y="0"/>
                    <a:pt x="0" y="834"/>
                    <a:pt x="0" y="1853"/>
                  </a:cubicBezTo>
                  <a:lnTo>
                    <a:pt x="0" y="19747"/>
                  </a:lnTo>
                  <a:cubicBezTo>
                    <a:pt x="0" y="20766"/>
                    <a:pt x="523" y="21600"/>
                    <a:pt x="1162" y="21600"/>
                  </a:cubicBezTo>
                  <a:lnTo>
                    <a:pt x="14363" y="21600"/>
                  </a:lnTo>
                  <a:cubicBezTo>
                    <a:pt x="15002" y="21600"/>
                    <a:pt x="15525" y="20766"/>
                    <a:pt x="15525" y="19747"/>
                  </a:cubicBezTo>
                  <a:lnTo>
                    <a:pt x="15525" y="15485"/>
                  </a:lnTo>
                  <a:lnTo>
                    <a:pt x="15525" y="15543"/>
                  </a:lnTo>
                  <a:lnTo>
                    <a:pt x="21600" y="20086"/>
                  </a:lnTo>
                  <a:lnTo>
                    <a:pt x="21600" y="1586"/>
                  </a:lnTo>
                  <a:lnTo>
                    <a:pt x="15525" y="6170"/>
                  </a:lnTo>
                  <a:close/>
                  <a:moveTo>
                    <a:pt x="15525" y="617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/>
            </a:p>
          </p:txBody>
        </p:sp>
        <p:sp>
          <p:nvSpPr>
            <p:cNvPr id="15" name="iṩ1ídé"/>
            <p:cNvSpPr/>
            <p:nvPr/>
          </p:nvSpPr>
          <p:spPr>
            <a:xfrm>
              <a:off x="9301096" y="3524732"/>
              <a:ext cx="1549107" cy="309659"/>
            </a:xfrm>
            <a:prstGeom prst="rect">
              <a:avLst/>
            </a:prstGeom>
          </p:spPr>
          <p:txBody>
            <a:bodyPr wrap="none" lIns="90000" tIns="46800" rIns="90000" bIns="46800">
              <a:normAutofit fontScale="92500" lnSpcReduction="2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altLang="zh-CN" sz="1600" b="1" dirty="0">
                  <a:solidFill>
                    <a:schemeClr val="bg1"/>
                  </a:solidFill>
                </a:rPr>
                <a:t>Keyword</a:t>
              </a:r>
              <a:endParaRPr lang="zh-CN" altLang="en-US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48" name="ïŝḻídê"/>
          <p:cNvSpPr/>
          <p:nvPr/>
        </p:nvSpPr>
        <p:spPr bwMode="auto">
          <a:xfrm>
            <a:off x="616200" y="4856932"/>
            <a:ext cx="2338666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49" name="iṧlîḓè"/>
          <p:cNvSpPr txBox="1"/>
          <p:nvPr/>
        </p:nvSpPr>
        <p:spPr bwMode="auto">
          <a:xfrm>
            <a:off x="616200" y="4553840"/>
            <a:ext cx="2338666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1200" b="1" dirty="0">
                <a:solidFill>
                  <a:srgbClr val="C8141D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Key Words Here</a:t>
            </a:r>
          </a:p>
        </p:txBody>
      </p:sp>
      <p:sp>
        <p:nvSpPr>
          <p:cNvPr id="50" name="ïŝḻídê"/>
          <p:cNvSpPr/>
          <p:nvPr/>
        </p:nvSpPr>
        <p:spPr bwMode="auto">
          <a:xfrm>
            <a:off x="3243300" y="4856932"/>
            <a:ext cx="2338666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51" name="iṧlîḓè"/>
          <p:cNvSpPr txBox="1"/>
          <p:nvPr/>
        </p:nvSpPr>
        <p:spPr bwMode="auto">
          <a:xfrm>
            <a:off x="3243300" y="4553840"/>
            <a:ext cx="2338666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1200" b="1" dirty="0">
                <a:solidFill>
                  <a:srgbClr val="C8141D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Key Words Here</a:t>
            </a:r>
          </a:p>
        </p:txBody>
      </p:sp>
      <p:sp>
        <p:nvSpPr>
          <p:cNvPr id="52" name="ïŝḻídê"/>
          <p:cNvSpPr/>
          <p:nvPr/>
        </p:nvSpPr>
        <p:spPr bwMode="auto">
          <a:xfrm>
            <a:off x="5870400" y="4856932"/>
            <a:ext cx="2338666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53" name="iṧlîḓè"/>
          <p:cNvSpPr txBox="1"/>
          <p:nvPr/>
        </p:nvSpPr>
        <p:spPr bwMode="auto">
          <a:xfrm>
            <a:off x="5870400" y="4553840"/>
            <a:ext cx="2338666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1200" b="1" dirty="0">
                <a:solidFill>
                  <a:srgbClr val="C8141D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Key Words Here</a:t>
            </a:r>
          </a:p>
        </p:txBody>
      </p:sp>
      <p:sp>
        <p:nvSpPr>
          <p:cNvPr id="54" name="ïŝḻídê"/>
          <p:cNvSpPr/>
          <p:nvPr/>
        </p:nvSpPr>
        <p:spPr bwMode="auto">
          <a:xfrm>
            <a:off x="8497500" y="4856932"/>
            <a:ext cx="2338666" cy="5573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 anchor="t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lnSpc>
                <a:spcPct val="130000"/>
              </a:lnSpc>
            </a:pPr>
            <a:r>
              <a:rPr lang="en-US" altLang="zh-CN" sz="1100" dirty="0"/>
              <a:t>Copy paste fonts. Choose the only option to retain text.</a:t>
            </a:r>
          </a:p>
        </p:txBody>
      </p:sp>
      <p:sp>
        <p:nvSpPr>
          <p:cNvPr id="55" name="iṧlîḓè"/>
          <p:cNvSpPr txBox="1"/>
          <p:nvPr/>
        </p:nvSpPr>
        <p:spPr bwMode="auto">
          <a:xfrm>
            <a:off x="8497500" y="4553840"/>
            <a:ext cx="2338666" cy="387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000" tIns="46800" rIns="90000" bIns="46800" anchor="b" anchorCtr="0">
            <a:normAutofit/>
          </a:bodyPr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chemeClr val="tx1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chemeClr val="tx1"/>
                </a:solidFill>
              </a:defRPr>
            </a:lvl9pPr>
          </a:lstStyle>
          <a:p>
            <a:pPr algn="ctr">
              <a:spcBef>
                <a:spcPct val="0"/>
              </a:spcBef>
            </a:pPr>
            <a:r>
              <a:rPr lang="en-US" altLang="zh-CN" sz="1200" b="1" dirty="0">
                <a:solidFill>
                  <a:srgbClr val="C8141D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Key Words Here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91250114-d75a-4ef1-9b1a-4c0b2fe7ff8b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 title="iSlide™ 版权声明  COPYRIGHT NOTICE"/>
          <p:cNvGrpSpPr>
            <a:grpSpLocks noChangeAspect="1"/>
          </p:cNvGrpSpPr>
          <p:nvPr/>
        </p:nvGrpSpPr>
        <p:grpSpPr>
          <a:xfrm>
            <a:off x="2887928" y="1323711"/>
            <a:ext cx="6043611" cy="4024312"/>
            <a:chOff x="3074195" y="1457326"/>
            <a:chExt cx="6043611" cy="4024312"/>
          </a:xfrm>
        </p:grpSpPr>
        <p:sp>
          <p:nvSpPr>
            <p:cNvPr id="3" name="iṥḻîďè"/>
            <p:cNvSpPr/>
            <p:nvPr/>
          </p:nvSpPr>
          <p:spPr bwMode="auto">
            <a:xfrm>
              <a:off x="5291931" y="1931987"/>
              <a:ext cx="1701800" cy="1727200"/>
            </a:xfrm>
            <a:custGeom>
              <a:avLst/>
              <a:gdLst>
                <a:gd name="T0" fmla="*/ 415 w 453"/>
                <a:gd name="T1" fmla="*/ 229 h 459"/>
                <a:gd name="T2" fmla="*/ 444 w 453"/>
                <a:gd name="T3" fmla="*/ 195 h 459"/>
                <a:gd name="T4" fmla="*/ 449 w 453"/>
                <a:gd name="T5" fmla="*/ 174 h 459"/>
                <a:gd name="T6" fmla="*/ 432 w 453"/>
                <a:gd name="T7" fmla="*/ 165 h 459"/>
                <a:gd name="T8" fmla="*/ 398 w 453"/>
                <a:gd name="T9" fmla="*/ 151 h 459"/>
                <a:gd name="T10" fmla="*/ 387 w 453"/>
                <a:gd name="T11" fmla="*/ 131 h 459"/>
                <a:gd name="T12" fmla="*/ 406 w 453"/>
                <a:gd name="T13" fmla="*/ 86 h 459"/>
                <a:gd name="T14" fmla="*/ 388 w 453"/>
                <a:gd name="T15" fmla="*/ 81 h 459"/>
                <a:gd name="T16" fmla="*/ 345 w 453"/>
                <a:gd name="T17" fmla="*/ 83 h 459"/>
                <a:gd name="T18" fmla="*/ 331 w 453"/>
                <a:gd name="T19" fmla="*/ 61 h 459"/>
                <a:gd name="T20" fmla="*/ 334 w 453"/>
                <a:gd name="T21" fmla="*/ 26 h 459"/>
                <a:gd name="T22" fmla="*/ 308 w 453"/>
                <a:gd name="T23" fmla="*/ 25 h 459"/>
                <a:gd name="T24" fmla="*/ 276 w 453"/>
                <a:gd name="T25" fmla="*/ 48 h 459"/>
                <a:gd name="T26" fmla="*/ 255 w 453"/>
                <a:gd name="T27" fmla="*/ 43 h 459"/>
                <a:gd name="T28" fmla="*/ 238 w 453"/>
                <a:gd name="T29" fmla="*/ 0 h 459"/>
                <a:gd name="T30" fmla="*/ 214 w 453"/>
                <a:gd name="T31" fmla="*/ 0 h 459"/>
                <a:gd name="T32" fmla="*/ 188 w 453"/>
                <a:gd name="T33" fmla="*/ 45 h 459"/>
                <a:gd name="T34" fmla="*/ 172 w 453"/>
                <a:gd name="T35" fmla="*/ 49 h 459"/>
                <a:gd name="T36" fmla="*/ 138 w 453"/>
                <a:gd name="T37" fmla="*/ 17 h 459"/>
                <a:gd name="T38" fmla="*/ 117 w 453"/>
                <a:gd name="T39" fmla="*/ 28 h 459"/>
                <a:gd name="T40" fmla="*/ 125 w 453"/>
                <a:gd name="T41" fmla="*/ 71 h 459"/>
                <a:gd name="T42" fmla="*/ 106 w 453"/>
                <a:gd name="T43" fmla="*/ 84 h 459"/>
                <a:gd name="T44" fmla="*/ 57 w 453"/>
                <a:gd name="T45" fmla="*/ 78 h 459"/>
                <a:gd name="T46" fmla="*/ 42 w 453"/>
                <a:gd name="T47" fmla="*/ 93 h 459"/>
                <a:gd name="T48" fmla="*/ 64 w 453"/>
                <a:gd name="T49" fmla="*/ 133 h 459"/>
                <a:gd name="T50" fmla="*/ 51 w 453"/>
                <a:gd name="T51" fmla="*/ 160 h 459"/>
                <a:gd name="T52" fmla="*/ 16 w 453"/>
                <a:gd name="T53" fmla="*/ 166 h 459"/>
                <a:gd name="T54" fmla="*/ 3 w 453"/>
                <a:gd name="T55" fmla="*/ 178 h 459"/>
                <a:gd name="T56" fmla="*/ 30 w 453"/>
                <a:gd name="T57" fmla="*/ 206 h 459"/>
                <a:gd name="T58" fmla="*/ 38 w 453"/>
                <a:gd name="T59" fmla="*/ 233 h 459"/>
                <a:gd name="T60" fmla="*/ 0 w 453"/>
                <a:gd name="T61" fmla="*/ 268 h 459"/>
                <a:gd name="T62" fmla="*/ 4 w 453"/>
                <a:gd name="T63" fmla="*/ 287 h 459"/>
                <a:gd name="T64" fmla="*/ 27 w 453"/>
                <a:gd name="T65" fmla="*/ 293 h 459"/>
                <a:gd name="T66" fmla="*/ 57 w 453"/>
                <a:gd name="T67" fmla="*/ 311 h 459"/>
                <a:gd name="T68" fmla="*/ 59 w 453"/>
                <a:gd name="T69" fmla="*/ 336 h 459"/>
                <a:gd name="T70" fmla="*/ 50 w 453"/>
                <a:gd name="T71" fmla="*/ 376 h 459"/>
                <a:gd name="T72" fmla="*/ 85 w 453"/>
                <a:gd name="T73" fmla="*/ 369 h 459"/>
                <a:gd name="T74" fmla="*/ 109 w 453"/>
                <a:gd name="T75" fmla="*/ 377 h 459"/>
                <a:gd name="T76" fmla="*/ 120 w 453"/>
                <a:gd name="T77" fmla="*/ 410 h 459"/>
                <a:gd name="T78" fmla="*/ 127 w 453"/>
                <a:gd name="T79" fmla="*/ 436 h 459"/>
                <a:gd name="T80" fmla="*/ 152 w 453"/>
                <a:gd name="T81" fmla="*/ 426 h 459"/>
                <a:gd name="T82" fmla="*/ 179 w 453"/>
                <a:gd name="T83" fmla="*/ 412 h 459"/>
                <a:gd name="T84" fmla="*/ 204 w 453"/>
                <a:gd name="T85" fmla="*/ 416 h 459"/>
                <a:gd name="T86" fmla="*/ 218 w 453"/>
                <a:gd name="T87" fmla="*/ 459 h 459"/>
                <a:gd name="T88" fmla="*/ 242 w 453"/>
                <a:gd name="T89" fmla="*/ 449 h 459"/>
                <a:gd name="T90" fmla="*/ 268 w 453"/>
                <a:gd name="T91" fmla="*/ 413 h 459"/>
                <a:gd name="T92" fmla="*/ 287 w 453"/>
                <a:gd name="T93" fmla="*/ 408 h 459"/>
                <a:gd name="T94" fmla="*/ 316 w 453"/>
                <a:gd name="T95" fmla="*/ 441 h 459"/>
                <a:gd name="T96" fmla="*/ 337 w 453"/>
                <a:gd name="T97" fmla="*/ 431 h 459"/>
                <a:gd name="T98" fmla="*/ 333 w 453"/>
                <a:gd name="T99" fmla="*/ 385 h 459"/>
                <a:gd name="T100" fmla="*/ 354 w 453"/>
                <a:gd name="T101" fmla="*/ 368 h 459"/>
                <a:gd name="T102" fmla="*/ 398 w 453"/>
                <a:gd name="T103" fmla="*/ 382 h 459"/>
                <a:gd name="T104" fmla="*/ 413 w 453"/>
                <a:gd name="T105" fmla="*/ 363 h 459"/>
                <a:gd name="T106" fmla="*/ 390 w 453"/>
                <a:gd name="T107" fmla="*/ 323 h 459"/>
                <a:gd name="T108" fmla="*/ 404 w 453"/>
                <a:gd name="T109" fmla="*/ 293 h 459"/>
                <a:gd name="T110" fmla="*/ 447 w 453"/>
                <a:gd name="T111" fmla="*/ 292 h 459"/>
                <a:gd name="T112" fmla="*/ 451 w 453"/>
                <a:gd name="T113" fmla="*/ 276 h 459"/>
                <a:gd name="T114" fmla="*/ 226 w 453"/>
                <a:gd name="T115" fmla="*/ 368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453" h="459">
                  <a:moveTo>
                    <a:pt x="423" y="253"/>
                  </a:moveTo>
                  <a:cubicBezTo>
                    <a:pt x="420" y="252"/>
                    <a:pt x="417" y="250"/>
                    <a:pt x="414" y="249"/>
                  </a:cubicBezTo>
                  <a:cubicBezTo>
                    <a:pt x="414" y="247"/>
                    <a:pt x="414" y="245"/>
                    <a:pt x="414" y="243"/>
                  </a:cubicBezTo>
                  <a:cubicBezTo>
                    <a:pt x="415" y="239"/>
                    <a:pt x="415" y="235"/>
                    <a:pt x="415" y="233"/>
                  </a:cubicBezTo>
                  <a:cubicBezTo>
                    <a:pt x="415" y="231"/>
                    <a:pt x="415" y="229"/>
                    <a:pt x="415" y="229"/>
                  </a:cubicBezTo>
                  <a:cubicBezTo>
                    <a:pt x="415" y="229"/>
                    <a:pt x="415" y="228"/>
                    <a:pt x="415" y="226"/>
                  </a:cubicBezTo>
                  <a:cubicBezTo>
                    <a:pt x="415" y="223"/>
                    <a:pt x="415" y="220"/>
                    <a:pt x="414" y="216"/>
                  </a:cubicBezTo>
                  <a:cubicBezTo>
                    <a:pt x="414" y="214"/>
                    <a:pt x="414" y="212"/>
                    <a:pt x="414" y="210"/>
                  </a:cubicBezTo>
                  <a:cubicBezTo>
                    <a:pt x="417" y="209"/>
                    <a:pt x="420" y="207"/>
                    <a:pt x="423" y="206"/>
                  </a:cubicBezTo>
                  <a:cubicBezTo>
                    <a:pt x="431" y="202"/>
                    <a:pt x="438" y="198"/>
                    <a:pt x="444" y="195"/>
                  </a:cubicBezTo>
                  <a:cubicBezTo>
                    <a:pt x="449" y="192"/>
                    <a:pt x="453" y="190"/>
                    <a:pt x="453" y="190"/>
                  </a:cubicBezTo>
                  <a:cubicBezTo>
                    <a:pt x="453" y="190"/>
                    <a:pt x="452" y="189"/>
                    <a:pt x="452" y="187"/>
                  </a:cubicBezTo>
                  <a:cubicBezTo>
                    <a:pt x="452" y="185"/>
                    <a:pt x="452" y="184"/>
                    <a:pt x="451" y="183"/>
                  </a:cubicBezTo>
                  <a:cubicBezTo>
                    <a:pt x="451" y="181"/>
                    <a:pt x="451" y="180"/>
                    <a:pt x="450" y="178"/>
                  </a:cubicBezTo>
                  <a:cubicBezTo>
                    <a:pt x="450" y="177"/>
                    <a:pt x="450" y="175"/>
                    <a:pt x="449" y="174"/>
                  </a:cubicBezTo>
                  <a:cubicBezTo>
                    <a:pt x="449" y="173"/>
                    <a:pt x="449" y="173"/>
                    <a:pt x="449" y="172"/>
                  </a:cubicBezTo>
                  <a:cubicBezTo>
                    <a:pt x="449" y="171"/>
                    <a:pt x="448" y="171"/>
                    <a:pt x="448" y="170"/>
                  </a:cubicBezTo>
                  <a:cubicBezTo>
                    <a:pt x="448" y="168"/>
                    <a:pt x="447" y="166"/>
                    <a:pt x="447" y="166"/>
                  </a:cubicBezTo>
                  <a:cubicBezTo>
                    <a:pt x="447" y="166"/>
                    <a:pt x="443" y="166"/>
                    <a:pt x="437" y="166"/>
                  </a:cubicBezTo>
                  <a:cubicBezTo>
                    <a:pt x="435" y="166"/>
                    <a:pt x="434" y="166"/>
                    <a:pt x="432" y="165"/>
                  </a:cubicBezTo>
                  <a:cubicBezTo>
                    <a:pt x="430" y="165"/>
                    <a:pt x="428" y="165"/>
                    <a:pt x="426" y="165"/>
                  </a:cubicBezTo>
                  <a:cubicBezTo>
                    <a:pt x="422" y="165"/>
                    <a:pt x="418" y="165"/>
                    <a:pt x="414" y="165"/>
                  </a:cubicBezTo>
                  <a:cubicBezTo>
                    <a:pt x="411" y="165"/>
                    <a:pt x="407" y="165"/>
                    <a:pt x="404" y="166"/>
                  </a:cubicBezTo>
                  <a:cubicBezTo>
                    <a:pt x="403" y="163"/>
                    <a:pt x="402" y="162"/>
                    <a:pt x="402" y="160"/>
                  </a:cubicBezTo>
                  <a:cubicBezTo>
                    <a:pt x="400" y="156"/>
                    <a:pt x="399" y="153"/>
                    <a:pt x="398" y="151"/>
                  </a:cubicBezTo>
                  <a:cubicBezTo>
                    <a:pt x="397" y="149"/>
                    <a:pt x="396" y="148"/>
                    <a:pt x="396" y="148"/>
                  </a:cubicBezTo>
                  <a:cubicBezTo>
                    <a:pt x="396" y="148"/>
                    <a:pt x="396" y="146"/>
                    <a:pt x="395" y="144"/>
                  </a:cubicBezTo>
                  <a:cubicBezTo>
                    <a:pt x="394" y="142"/>
                    <a:pt x="392" y="139"/>
                    <a:pt x="390" y="136"/>
                  </a:cubicBezTo>
                  <a:cubicBezTo>
                    <a:pt x="390" y="135"/>
                    <a:pt x="389" y="134"/>
                    <a:pt x="389" y="133"/>
                  </a:cubicBezTo>
                  <a:cubicBezTo>
                    <a:pt x="388" y="132"/>
                    <a:pt x="387" y="131"/>
                    <a:pt x="387" y="131"/>
                  </a:cubicBezTo>
                  <a:cubicBezTo>
                    <a:pt x="389" y="128"/>
                    <a:pt x="391" y="125"/>
                    <a:pt x="394" y="123"/>
                  </a:cubicBezTo>
                  <a:cubicBezTo>
                    <a:pt x="399" y="116"/>
                    <a:pt x="404" y="110"/>
                    <a:pt x="407" y="105"/>
                  </a:cubicBezTo>
                  <a:cubicBezTo>
                    <a:pt x="411" y="99"/>
                    <a:pt x="413" y="96"/>
                    <a:pt x="413" y="96"/>
                  </a:cubicBezTo>
                  <a:cubicBezTo>
                    <a:pt x="413" y="96"/>
                    <a:pt x="412" y="95"/>
                    <a:pt x="411" y="93"/>
                  </a:cubicBezTo>
                  <a:cubicBezTo>
                    <a:pt x="410" y="91"/>
                    <a:pt x="408" y="89"/>
                    <a:pt x="406" y="86"/>
                  </a:cubicBezTo>
                  <a:cubicBezTo>
                    <a:pt x="405" y="85"/>
                    <a:pt x="404" y="84"/>
                    <a:pt x="403" y="83"/>
                  </a:cubicBezTo>
                  <a:cubicBezTo>
                    <a:pt x="402" y="82"/>
                    <a:pt x="401" y="81"/>
                    <a:pt x="401" y="80"/>
                  </a:cubicBezTo>
                  <a:cubicBezTo>
                    <a:pt x="399" y="78"/>
                    <a:pt x="398" y="77"/>
                    <a:pt x="398" y="77"/>
                  </a:cubicBezTo>
                  <a:cubicBezTo>
                    <a:pt x="398" y="77"/>
                    <a:pt x="397" y="77"/>
                    <a:pt x="395" y="78"/>
                  </a:cubicBezTo>
                  <a:cubicBezTo>
                    <a:pt x="394" y="79"/>
                    <a:pt x="391" y="79"/>
                    <a:pt x="388" y="81"/>
                  </a:cubicBezTo>
                  <a:cubicBezTo>
                    <a:pt x="383" y="83"/>
                    <a:pt x="375" y="87"/>
                    <a:pt x="368" y="90"/>
                  </a:cubicBezTo>
                  <a:cubicBezTo>
                    <a:pt x="365" y="92"/>
                    <a:pt x="361" y="93"/>
                    <a:pt x="359" y="95"/>
                  </a:cubicBezTo>
                  <a:cubicBezTo>
                    <a:pt x="357" y="93"/>
                    <a:pt x="355" y="92"/>
                    <a:pt x="354" y="91"/>
                  </a:cubicBezTo>
                  <a:cubicBezTo>
                    <a:pt x="351" y="88"/>
                    <a:pt x="348" y="86"/>
                    <a:pt x="347" y="84"/>
                  </a:cubicBezTo>
                  <a:cubicBezTo>
                    <a:pt x="346" y="84"/>
                    <a:pt x="345" y="83"/>
                    <a:pt x="345" y="83"/>
                  </a:cubicBezTo>
                  <a:cubicBezTo>
                    <a:pt x="344" y="82"/>
                    <a:pt x="344" y="82"/>
                    <a:pt x="344" y="82"/>
                  </a:cubicBezTo>
                  <a:cubicBezTo>
                    <a:pt x="344" y="82"/>
                    <a:pt x="343" y="81"/>
                    <a:pt x="341" y="80"/>
                  </a:cubicBezTo>
                  <a:cubicBezTo>
                    <a:pt x="339" y="78"/>
                    <a:pt x="337" y="77"/>
                    <a:pt x="333" y="74"/>
                  </a:cubicBezTo>
                  <a:cubicBezTo>
                    <a:pt x="332" y="73"/>
                    <a:pt x="330" y="72"/>
                    <a:pt x="328" y="71"/>
                  </a:cubicBezTo>
                  <a:cubicBezTo>
                    <a:pt x="329" y="67"/>
                    <a:pt x="330" y="64"/>
                    <a:pt x="331" y="61"/>
                  </a:cubicBezTo>
                  <a:cubicBezTo>
                    <a:pt x="332" y="57"/>
                    <a:pt x="333" y="53"/>
                    <a:pt x="333" y="49"/>
                  </a:cubicBezTo>
                  <a:cubicBezTo>
                    <a:pt x="334" y="45"/>
                    <a:pt x="335" y="41"/>
                    <a:pt x="335" y="38"/>
                  </a:cubicBezTo>
                  <a:cubicBezTo>
                    <a:pt x="336" y="32"/>
                    <a:pt x="337" y="28"/>
                    <a:pt x="337" y="28"/>
                  </a:cubicBezTo>
                  <a:cubicBezTo>
                    <a:pt x="337" y="28"/>
                    <a:pt x="337" y="28"/>
                    <a:pt x="336" y="28"/>
                  </a:cubicBezTo>
                  <a:cubicBezTo>
                    <a:pt x="335" y="27"/>
                    <a:pt x="335" y="27"/>
                    <a:pt x="334" y="26"/>
                  </a:cubicBezTo>
                  <a:cubicBezTo>
                    <a:pt x="332" y="25"/>
                    <a:pt x="329" y="24"/>
                    <a:pt x="326" y="22"/>
                  </a:cubicBezTo>
                  <a:cubicBezTo>
                    <a:pt x="323" y="21"/>
                    <a:pt x="321" y="20"/>
                    <a:pt x="318" y="19"/>
                  </a:cubicBezTo>
                  <a:cubicBezTo>
                    <a:pt x="317" y="18"/>
                    <a:pt x="317" y="18"/>
                    <a:pt x="316" y="18"/>
                  </a:cubicBezTo>
                  <a:cubicBezTo>
                    <a:pt x="315" y="18"/>
                    <a:pt x="315" y="17"/>
                    <a:pt x="315" y="17"/>
                  </a:cubicBezTo>
                  <a:cubicBezTo>
                    <a:pt x="315" y="17"/>
                    <a:pt x="312" y="20"/>
                    <a:pt x="308" y="25"/>
                  </a:cubicBezTo>
                  <a:cubicBezTo>
                    <a:pt x="306" y="28"/>
                    <a:pt x="303" y="30"/>
                    <a:pt x="301" y="33"/>
                  </a:cubicBezTo>
                  <a:cubicBezTo>
                    <a:pt x="298" y="36"/>
                    <a:pt x="296" y="39"/>
                    <a:pt x="293" y="43"/>
                  </a:cubicBezTo>
                  <a:cubicBezTo>
                    <a:pt x="291" y="45"/>
                    <a:pt x="289" y="48"/>
                    <a:pt x="287" y="51"/>
                  </a:cubicBezTo>
                  <a:cubicBezTo>
                    <a:pt x="285" y="50"/>
                    <a:pt x="283" y="50"/>
                    <a:pt x="281" y="49"/>
                  </a:cubicBezTo>
                  <a:cubicBezTo>
                    <a:pt x="279" y="48"/>
                    <a:pt x="277" y="48"/>
                    <a:pt x="276" y="48"/>
                  </a:cubicBezTo>
                  <a:cubicBezTo>
                    <a:pt x="275" y="47"/>
                    <a:pt x="274" y="47"/>
                    <a:pt x="274" y="47"/>
                  </a:cubicBezTo>
                  <a:cubicBezTo>
                    <a:pt x="273" y="47"/>
                    <a:pt x="272" y="47"/>
                    <a:pt x="272" y="47"/>
                  </a:cubicBezTo>
                  <a:cubicBezTo>
                    <a:pt x="270" y="46"/>
                    <a:pt x="268" y="46"/>
                    <a:pt x="268" y="46"/>
                  </a:cubicBezTo>
                  <a:cubicBezTo>
                    <a:pt x="268" y="46"/>
                    <a:pt x="267" y="45"/>
                    <a:pt x="265" y="45"/>
                  </a:cubicBezTo>
                  <a:cubicBezTo>
                    <a:pt x="263" y="44"/>
                    <a:pt x="259" y="44"/>
                    <a:pt x="255" y="43"/>
                  </a:cubicBezTo>
                  <a:cubicBezTo>
                    <a:pt x="253" y="43"/>
                    <a:pt x="251" y="43"/>
                    <a:pt x="249" y="42"/>
                  </a:cubicBezTo>
                  <a:cubicBezTo>
                    <a:pt x="249" y="39"/>
                    <a:pt x="248" y="36"/>
                    <a:pt x="247" y="32"/>
                  </a:cubicBezTo>
                  <a:cubicBezTo>
                    <a:pt x="245" y="24"/>
                    <a:pt x="243" y="16"/>
                    <a:pt x="242" y="10"/>
                  </a:cubicBezTo>
                  <a:cubicBezTo>
                    <a:pt x="240" y="4"/>
                    <a:pt x="239" y="0"/>
                    <a:pt x="239" y="0"/>
                  </a:cubicBezTo>
                  <a:cubicBezTo>
                    <a:pt x="239" y="0"/>
                    <a:pt x="238" y="0"/>
                    <a:pt x="238" y="0"/>
                  </a:cubicBezTo>
                  <a:cubicBezTo>
                    <a:pt x="237" y="0"/>
                    <a:pt x="236" y="0"/>
                    <a:pt x="235" y="0"/>
                  </a:cubicBezTo>
                  <a:cubicBezTo>
                    <a:pt x="233" y="0"/>
                    <a:pt x="229" y="0"/>
                    <a:pt x="226" y="0"/>
                  </a:cubicBezTo>
                  <a:cubicBezTo>
                    <a:pt x="223" y="0"/>
                    <a:pt x="220" y="0"/>
                    <a:pt x="218" y="0"/>
                  </a:cubicBezTo>
                  <a:cubicBezTo>
                    <a:pt x="217" y="0"/>
                    <a:pt x="216" y="0"/>
                    <a:pt x="215" y="0"/>
                  </a:cubicBezTo>
                  <a:cubicBezTo>
                    <a:pt x="215" y="0"/>
                    <a:pt x="214" y="0"/>
                    <a:pt x="214" y="0"/>
                  </a:cubicBezTo>
                  <a:cubicBezTo>
                    <a:pt x="214" y="0"/>
                    <a:pt x="213" y="4"/>
                    <a:pt x="211" y="10"/>
                  </a:cubicBezTo>
                  <a:cubicBezTo>
                    <a:pt x="210" y="16"/>
                    <a:pt x="207" y="24"/>
                    <a:pt x="206" y="32"/>
                  </a:cubicBezTo>
                  <a:cubicBezTo>
                    <a:pt x="205" y="36"/>
                    <a:pt x="204" y="39"/>
                    <a:pt x="204" y="42"/>
                  </a:cubicBezTo>
                  <a:cubicBezTo>
                    <a:pt x="202" y="43"/>
                    <a:pt x="199" y="43"/>
                    <a:pt x="197" y="43"/>
                  </a:cubicBezTo>
                  <a:cubicBezTo>
                    <a:pt x="194" y="44"/>
                    <a:pt x="190" y="44"/>
                    <a:pt x="188" y="45"/>
                  </a:cubicBezTo>
                  <a:cubicBezTo>
                    <a:pt x="186" y="45"/>
                    <a:pt x="185" y="46"/>
                    <a:pt x="185" y="46"/>
                  </a:cubicBezTo>
                  <a:cubicBezTo>
                    <a:pt x="185" y="46"/>
                    <a:pt x="183" y="46"/>
                    <a:pt x="181" y="47"/>
                  </a:cubicBezTo>
                  <a:cubicBezTo>
                    <a:pt x="180" y="47"/>
                    <a:pt x="180" y="47"/>
                    <a:pt x="179" y="47"/>
                  </a:cubicBezTo>
                  <a:cubicBezTo>
                    <a:pt x="178" y="47"/>
                    <a:pt x="178" y="47"/>
                    <a:pt x="177" y="48"/>
                  </a:cubicBezTo>
                  <a:cubicBezTo>
                    <a:pt x="175" y="48"/>
                    <a:pt x="174" y="48"/>
                    <a:pt x="172" y="49"/>
                  </a:cubicBezTo>
                  <a:cubicBezTo>
                    <a:pt x="170" y="50"/>
                    <a:pt x="168" y="50"/>
                    <a:pt x="166" y="51"/>
                  </a:cubicBezTo>
                  <a:cubicBezTo>
                    <a:pt x="164" y="48"/>
                    <a:pt x="162" y="45"/>
                    <a:pt x="160" y="43"/>
                  </a:cubicBezTo>
                  <a:cubicBezTo>
                    <a:pt x="157" y="39"/>
                    <a:pt x="154" y="36"/>
                    <a:pt x="152" y="33"/>
                  </a:cubicBezTo>
                  <a:cubicBezTo>
                    <a:pt x="149" y="30"/>
                    <a:pt x="147" y="28"/>
                    <a:pt x="145" y="25"/>
                  </a:cubicBezTo>
                  <a:cubicBezTo>
                    <a:pt x="141" y="20"/>
                    <a:pt x="138" y="17"/>
                    <a:pt x="138" y="17"/>
                  </a:cubicBezTo>
                  <a:cubicBezTo>
                    <a:pt x="138" y="17"/>
                    <a:pt x="138" y="18"/>
                    <a:pt x="137" y="18"/>
                  </a:cubicBezTo>
                  <a:cubicBezTo>
                    <a:pt x="136" y="18"/>
                    <a:pt x="135" y="18"/>
                    <a:pt x="134" y="19"/>
                  </a:cubicBezTo>
                  <a:cubicBezTo>
                    <a:pt x="132" y="20"/>
                    <a:pt x="130" y="21"/>
                    <a:pt x="127" y="22"/>
                  </a:cubicBezTo>
                  <a:cubicBezTo>
                    <a:pt x="124" y="24"/>
                    <a:pt x="121" y="25"/>
                    <a:pt x="119" y="26"/>
                  </a:cubicBezTo>
                  <a:cubicBezTo>
                    <a:pt x="118" y="27"/>
                    <a:pt x="117" y="27"/>
                    <a:pt x="117" y="28"/>
                  </a:cubicBezTo>
                  <a:cubicBezTo>
                    <a:pt x="116" y="28"/>
                    <a:pt x="116" y="28"/>
                    <a:pt x="116" y="28"/>
                  </a:cubicBezTo>
                  <a:cubicBezTo>
                    <a:pt x="116" y="28"/>
                    <a:pt x="116" y="32"/>
                    <a:pt x="118" y="38"/>
                  </a:cubicBezTo>
                  <a:cubicBezTo>
                    <a:pt x="118" y="41"/>
                    <a:pt x="119" y="45"/>
                    <a:pt x="120" y="49"/>
                  </a:cubicBezTo>
                  <a:cubicBezTo>
                    <a:pt x="120" y="53"/>
                    <a:pt x="121" y="57"/>
                    <a:pt x="122" y="61"/>
                  </a:cubicBezTo>
                  <a:cubicBezTo>
                    <a:pt x="123" y="64"/>
                    <a:pt x="124" y="67"/>
                    <a:pt x="125" y="71"/>
                  </a:cubicBezTo>
                  <a:cubicBezTo>
                    <a:pt x="123" y="72"/>
                    <a:pt x="121" y="73"/>
                    <a:pt x="120" y="74"/>
                  </a:cubicBezTo>
                  <a:cubicBezTo>
                    <a:pt x="116" y="77"/>
                    <a:pt x="114" y="78"/>
                    <a:pt x="112" y="80"/>
                  </a:cubicBezTo>
                  <a:cubicBezTo>
                    <a:pt x="110" y="81"/>
                    <a:pt x="109" y="82"/>
                    <a:pt x="109" y="82"/>
                  </a:cubicBezTo>
                  <a:cubicBezTo>
                    <a:pt x="109" y="82"/>
                    <a:pt x="109" y="82"/>
                    <a:pt x="108" y="83"/>
                  </a:cubicBezTo>
                  <a:cubicBezTo>
                    <a:pt x="108" y="83"/>
                    <a:pt x="107" y="84"/>
                    <a:pt x="106" y="84"/>
                  </a:cubicBezTo>
                  <a:cubicBezTo>
                    <a:pt x="104" y="86"/>
                    <a:pt x="102" y="88"/>
                    <a:pt x="99" y="91"/>
                  </a:cubicBezTo>
                  <a:cubicBezTo>
                    <a:pt x="98" y="92"/>
                    <a:pt x="96" y="93"/>
                    <a:pt x="94" y="95"/>
                  </a:cubicBezTo>
                  <a:cubicBezTo>
                    <a:pt x="91" y="93"/>
                    <a:pt x="88" y="92"/>
                    <a:pt x="85" y="90"/>
                  </a:cubicBezTo>
                  <a:cubicBezTo>
                    <a:pt x="78" y="87"/>
                    <a:pt x="70" y="83"/>
                    <a:pt x="64" y="81"/>
                  </a:cubicBezTo>
                  <a:cubicBezTo>
                    <a:pt x="62" y="79"/>
                    <a:pt x="59" y="79"/>
                    <a:pt x="57" y="78"/>
                  </a:cubicBezTo>
                  <a:cubicBezTo>
                    <a:pt x="56" y="77"/>
                    <a:pt x="55" y="77"/>
                    <a:pt x="55" y="77"/>
                  </a:cubicBezTo>
                  <a:cubicBezTo>
                    <a:pt x="55" y="77"/>
                    <a:pt x="54" y="78"/>
                    <a:pt x="52" y="80"/>
                  </a:cubicBezTo>
                  <a:cubicBezTo>
                    <a:pt x="52" y="81"/>
                    <a:pt x="51" y="82"/>
                    <a:pt x="50" y="83"/>
                  </a:cubicBezTo>
                  <a:cubicBezTo>
                    <a:pt x="49" y="84"/>
                    <a:pt x="48" y="85"/>
                    <a:pt x="47" y="86"/>
                  </a:cubicBezTo>
                  <a:cubicBezTo>
                    <a:pt x="45" y="89"/>
                    <a:pt x="43" y="91"/>
                    <a:pt x="42" y="93"/>
                  </a:cubicBezTo>
                  <a:cubicBezTo>
                    <a:pt x="40" y="95"/>
                    <a:pt x="40" y="96"/>
                    <a:pt x="40" y="96"/>
                  </a:cubicBezTo>
                  <a:cubicBezTo>
                    <a:pt x="40" y="96"/>
                    <a:pt x="42" y="99"/>
                    <a:pt x="46" y="105"/>
                  </a:cubicBezTo>
                  <a:cubicBezTo>
                    <a:pt x="49" y="110"/>
                    <a:pt x="54" y="116"/>
                    <a:pt x="59" y="123"/>
                  </a:cubicBezTo>
                  <a:cubicBezTo>
                    <a:pt x="62" y="125"/>
                    <a:pt x="64" y="128"/>
                    <a:pt x="66" y="131"/>
                  </a:cubicBezTo>
                  <a:cubicBezTo>
                    <a:pt x="65" y="131"/>
                    <a:pt x="65" y="132"/>
                    <a:pt x="64" y="133"/>
                  </a:cubicBezTo>
                  <a:cubicBezTo>
                    <a:pt x="64" y="134"/>
                    <a:pt x="63" y="135"/>
                    <a:pt x="63" y="136"/>
                  </a:cubicBezTo>
                  <a:cubicBezTo>
                    <a:pt x="61" y="139"/>
                    <a:pt x="59" y="142"/>
                    <a:pt x="58" y="144"/>
                  </a:cubicBezTo>
                  <a:cubicBezTo>
                    <a:pt x="57" y="146"/>
                    <a:pt x="57" y="148"/>
                    <a:pt x="57" y="148"/>
                  </a:cubicBezTo>
                  <a:cubicBezTo>
                    <a:pt x="57" y="148"/>
                    <a:pt x="56" y="149"/>
                    <a:pt x="55" y="151"/>
                  </a:cubicBezTo>
                  <a:cubicBezTo>
                    <a:pt x="54" y="153"/>
                    <a:pt x="53" y="156"/>
                    <a:pt x="51" y="160"/>
                  </a:cubicBezTo>
                  <a:cubicBezTo>
                    <a:pt x="51" y="162"/>
                    <a:pt x="50" y="163"/>
                    <a:pt x="49" y="166"/>
                  </a:cubicBezTo>
                  <a:cubicBezTo>
                    <a:pt x="46" y="165"/>
                    <a:pt x="42" y="165"/>
                    <a:pt x="39" y="165"/>
                  </a:cubicBezTo>
                  <a:cubicBezTo>
                    <a:pt x="35" y="165"/>
                    <a:pt x="31" y="165"/>
                    <a:pt x="27" y="165"/>
                  </a:cubicBezTo>
                  <a:cubicBezTo>
                    <a:pt x="25" y="165"/>
                    <a:pt x="23" y="165"/>
                    <a:pt x="21" y="165"/>
                  </a:cubicBezTo>
                  <a:cubicBezTo>
                    <a:pt x="19" y="166"/>
                    <a:pt x="18" y="166"/>
                    <a:pt x="16" y="166"/>
                  </a:cubicBezTo>
                  <a:cubicBezTo>
                    <a:pt x="10" y="166"/>
                    <a:pt x="6" y="166"/>
                    <a:pt x="6" y="166"/>
                  </a:cubicBezTo>
                  <a:cubicBezTo>
                    <a:pt x="6" y="166"/>
                    <a:pt x="5" y="168"/>
                    <a:pt x="5" y="170"/>
                  </a:cubicBezTo>
                  <a:cubicBezTo>
                    <a:pt x="4" y="171"/>
                    <a:pt x="4" y="171"/>
                    <a:pt x="4" y="172"/>
                  </a:cubicBezTo>
                  <a:cubicBezTo>
                    <a:pt x="4" y="173"/>
                    <a:pt x="4" y="173"/>
                    <a:pt x="4" y="174"/>
                  </a:cubicBezTo>
                  <a:cubicBezTo>
                    <a:pt x="3" y="175"/>
                    <a:pt x="3" y="177"/>
                    <a:pt x="3" y="178"/>
                  </a:cubicBezTo>
                  <a:cubicBezTo>
                    <a:pt x="2" y="180"/>
                    <a:pt x="2" y="181"/>
                    <a:pt x="2" y="183"/>
                  </a:cubicBezTo>
                  <a:cubicBezTo>
                    <a:pt x="1" y="184"/>
                    <a:pt x="1" y="185"/>
                    <a:pt x="1" y="187"/>
                  </a:cubicBezTo>
                  <a:cubicBezTo>
                    <a:pt x="0" y="189"/>
                    <a:pt x="0" y="190"/>
                    <a:pt x="0" y="190"/>
                  </a:cubicBezTo>
                  <a:cubicBezTo>
                    <a:pt x="0" y="190"/>
                    <a:pt x="4" y="192"/>
                    <a:pt x="9" y="195"/>
                  </a:cubicBezTo>
                  <a:cubicBezTo>
                    <a:pt x="15" y="198"/>
                    <a:pt x="22" y="202"/>
                    <a:pt x="30" y="206"/>
                  </a:cubicBezTo>
                  <a:cubicBezTo>
                    <a:pt x="33" y="207"/>
                    <a:pt x="36" y="209"/>
                    <a:pt x="39" y="210"/>
                  </a:cubicBezTo>
                  <a:cubicBezTo>
                    <a:pt x="39" y="212"/>
                    <a:pt x="39" y="214"/>
                    <a:pt x="39" y="216"/>
                  </a:cubicBezTo>
                  <a:cubicBezTo>
                    <a:pt x="38" y="220"/>
                    <a:pt x="38" y="223"/>
                    <a:pt x="38" y="226"/>
                  </a:cubicBezTo>
                  <a:cubicBezTo>
                    <a:pt x="38" y="228"/>
                    <a:pt x="38" y="229"/>
                    <a:pt x="38" y="229"/>
                  </a:cubicBezTo>
                  <a:cubicBezTo>
                    <a:pt x="38" y="229"/>
                    <a:pt x="38" y="231"/>
                    <a:pt x="38" y="233"/>
                  </a:cubicBezTo>
                  <a:cubicBezTo>
                    <a:pt x="38" y="235"/>
                    <a:pt x="38" y="239"/>
                    <a:pt x="39" y="243"/>
                  </a:cubicBezTo>
                  <a:cubicBezTo>
                    <a:pt x="39" y="245"/>
                    <a:pt x="39" y="247"/>
                    <a:pt x="39" y="249"/>
                  </a:cubicBezTo>
                  <a:cubicBezTo>
                    <a:pt x="36" y="250"/>
                    <a:pt x="33" y="252"/>
                    <a:pt x="30" y="253"/>
                  </a:cubicBezTo>
                  <a:cubicBezTo>
                    <a:pt x="22" y="257"/>
                    <a:pt x="15" y="260"/>
                    <a:pt x="9" y="263"/>
                  </a:cubicBezTo>
                  <a:cubicBezTo>
                    <a:pt x="4" y="266"/>
                    <a:pt x="0" y="268"/>
                    <a:pt x="0" y="268"/>
                  </a:cubicBezTo>
                  <a:cubicBezTo>
                    <a:pt x="0" y="268"/>
                    <a:pt x="0" y="270"/>
                    <a:pt x="1" y="272"/>
                  </a:cubicBezTo>
                  <a:cubicBezTo>
                    <a:pt x="1" y="273"/>
                    <a:pt x="1" y="275"/>
                    <a:pt x="2" y="276"/>
                  </a:cubicBezTo>
                  <a:cubicBezTo>
                    <a:pt x="2" y="277"/>
                    <a:pt x="2" y="279"/>
                    <a:pt x="3" y="280"/>
                  </a:cubicBezTo>
                  <a:cubicBezTo>
                    <a:pt x="3" y="282"/>
                    <a:pt x="3" y="283"/>
                    <a:pt x="4" y="285"/>
                  </a:cubicBezTo>
                  <a:cubicBezTo>
                    <a:pt x="4" y="286"/>
                    <a:pt x="4" y="286"/>
                    <a:pt x="4" y="287"/>
                  </a:cubicBezTo>
                  <a:cubicBezTo>
                    <a:pt x="4" y="287"/>
                    <a:pt x="4" y="288"/>
                    <a:pt x="5" y="289"/>
                  </a:cubicBezTo>
                  <a:cubicBezTo>
                    <a:pt x="5" y="291"/>
                    <a:pt x="6" y="292"/>
                    <a:pt x="6" y="292"/>
                  </a:cubicBezTo>
                  <a:cubicBezTo>
                    <a:pt x="6" y="292"/>
                    <a:pt x="10" y="293"/>
                    <a:pt x="16" y="293"/>
                  </a:cubicBezTo>
                  <a:cubicBezTo>
                    <a:pt x="18" y="293"/>
                    <a:pt x="19" y="293"/>
                    <a:pt x="21" y="293"/>
                  </a:cubicBezTo>
                  <a:cubicBezTo>
                    <a:pt x="23" y="293"/>
                    <a:pt x="25" y="293"/>
                    <a:pt x="27" y="293"/>
                  </a:cubicBezTo>
                  <a:cubicBezTo>
                    <a:pt x="31" y="293"/>
                    <a:pt x="35" y="294"/>
                    <a:pt x="39" y="293"/>
                  </a:cubicBezTo>
                  <a:cubicBezTo>
                    <a:pt x="42" y="293"/>
                    <a:pt x="46" y="293"/>
                    <a:pt x="49" y="293"/>
                  </a:cubicBezTo>
                  <a:cubicBezTo>
                    <a:pt x="50" y="295"/>
                    <a:pt x="51" y="297"/>
                    <a:pt x="51" y="299"/>
                  </a:cubicBezTo>
                  <a:cubicBezTo>
                    <a:pt x="53" y="303"/>
                    <a:pt x="54" y="306"/>
                    <a:pt x="55" y="308"/>
                  </a:cubicBezTo>
                  <a:cubicBezTo>
                    <a:pt x="56" y="310"/>
                    <a:pt x="57" y="311"/>
                    <a:pt x="57" y="311"/>
                  </a:cubicBezTo>
                  <a:cubicBezTo>
                    <a:pt x="57" y="311"/>
                    <a:pt x="57" y="312"/>
                    <a:pt x="58" y="314"/>
                  </a:cubicBezTo>
                  <a:cubicBezTo>
                    <a:pt x="59" y="316"/>
                    <a:pt x="61" y="319"/>
                    <a:pt x="63" y="323"/>
                  </a:cubicBezTo>
                  <a:cubicBezTo>
                    <a:pt x="63" y="324"/>
                    <a:pt x="64" y="325"/>
                    <a:pt x="64" y="325"/>
                  </a:cubicBezTo>
                  <a:cubicBezTo>
                    <a:pt x="65" y="326"/>
                    <a:pt x="65" y="327"/>
                    <a:pt x="66" y="328"/>
                  </a:cubicBezTo>
                  <a:cubicBezTo>
                    <a:pt x="64" y="331"/>
                    <a:pt x="62" y="333"/>
                    <a:pt x="59" y="336"/>
                  </a:cubicBezTo>
                  <a:cubicBezTo>
                    <a:pt x="54" y="342"/>
                    <a:pt x="49" y="349"/>
                    <a:pt x="46" y="354"/>
                  </a:cubicBezTo>
                  <a:cubicBezTo>
                    <a:pt x="42" y="359"/>
                    <a:pt x="40" y="363"/>
                    <a:pt x="40" y="363"/>
                  </a:cubicBezTo>
                  <a:cubicBezTo>
                    <a:pt x="40" y="363"/>
                    <a:pt x="40" y="364"/>
                    <a:pt x="42" y="366"/>
                  </a:cubicBezTo>
                  <a:cubicBezTo>
                    <a:pt x="43" y="368"/>
                    <a:pt x="45" y="370"/>
                    <a:pt x="47" y="373"/>
                  </a:cubicBezTo>
                  <a:cubicBezTo>
                    <a:pt x="48" y="374"/>
                    <a:pt x="49" y="375"/>
                    <a:pt x="50" y="376"/>
                  </a:cubicBezTo>
                  <a:cubicBezTo>
                    <a:pt x="51" y="377"/>
                    <a:pt x="52" y="378"/>
                    <a:pt x="52" y="379"/>
                  </a:cubicBezTo>
                  <a:cubicBezTo>
                    <a:pt x="54" y="381"/>
                    <a:pt x="55" y="382"/>
                    <a:pt x="55" y="382"/>
                  </a:cubicBezTo>
                  <a:cubicBezTo>
                    <a:pt x="55" y="382"/>
                    <a:pt x="56" y="382"/>
                    <a:pt x="57" y="381"/>
                  </a:cubicBezTo>
                  <a:cubicBezTo>
                    <a:pt x="59" y="380"/>
                    <a:pt x="62" y="379"/>
                    <a:pt x="64" y="378"/>
                  </a:cubicBezTo>
                  <a:cubicBezTo>
                    <a:pt x="70" y="376"/>
                    <a:pt x="78" y="372"/>
                    <a:pt x="85" y="369"/>
                  </a:cubicBezTo>
                  <a:cubicBezTo>
                    <a:pt x="88" y="367"/>
                    <a:pt x="91" y="365"/>
                    <a:pt x="94" y="364"/>
                  </a:cubicBezTo>
                  <a:cubicBezTo>
                    <a:pt x="96" y="365"/>
                    <a:pt x="98" y="367"/>
                    <a:pt x="99" y="368"/>
                  </a:cubicBezTo>
                  <a:cubicBezTo>
                    <a:pt x="102" y="371"/>
                    <a:pt x="104" y="373"/>
                    <a:pt x="106" y="374"/>
                  </a:cubicBezTo>
                  <a:cubicBezTo>
                    <a:pt x="107" y="375"/>
                    <a:pt x="108" y="376"/>
                    <a:pt x="108" y="376"/>
                  </a:cubicBezTo>
                  <a:cubicBezTo>
                    <a:pt x="109" y="376"/>
                    <a:pt x="109" y="377"/>
                    <a:pt x="109" y="377"/>
                  </a:cubicBezTo>
                  <a:cubicBezTo>
                    <a:pt x="109" y="377"/>
                    <a:pt x="110" y="377"/>
                    <a:pt x="112" y="379"/>
                  </a:cubicBezTo>
                  <a:cubicBezTo>
                    <a:pt x="114" y="380"/>
                    <a:pt x="116" y="382"/>
                    <a:pt x="120" y="385"/>
                  </a:cubicBezTo>
                  <a:cubicBezTo>
                    <a:pt x="121" y="386"/>
                    <a:pt x="123" y="387"/>
                    <a:pt x="125" y="388"/>
                  </a:cubicBezTo>
                  <a:cubicBezTo>
                    <a:pt x="124" y="391"/>
                    <a:pt x="123" y="395"/>
                    <a:pt x="122" y="398"/>
                  </a:cubicBezTo>
                  <a:cubicBezTo>
                    <a:pt x="121" y="402"/>
                    <a:pt x="120" y="406"/>
                    <a:pt x="120" y="410"/>
                  </a:cubicBezTo>
                  <a:cubicBezTo>
                    <a:pt x="119" y="414"/>
                    <a:pt x="118" y="417"/>
                    <a:pt x="118" y="420"/>
                  </a:cubicBezTo>
                  <a:cubicBezTo>
                    <a:pt x="116" y="427"/>
                    <a:pt x="116" y="431"/>
                    <a:pt x="116" y="431"/>
                  </a:cubicBezTo>
                  <a:cubicBezTo>
                    <a:pt x="116" y="431"/>
                    <a:pt x="116" y="431"/>
                    <a:pt x="117" y="431"/>
                  </a:cubicBezTo>
                  <a:cubicBezTo>
                    <a:pt x="117" y="432"/>
                    <a:pt x="118" y="432"/>
                    <a:pt x="119" y="432"/>
                  </a:cubicBezTo>
                  <a:cubicBezTo>
                    <a:pt x="121" y="434"/>
                    <a:pt x="124" y="435"/>
                    <a:pt x="127" y="436"/>
                  </a:cubicBezTo>
                  <a:cubicBezTo>
                    <a:pt x="130" y="438"/>
                    <a:pt x="132" y="439"/>
                    <a:pt x="134" y="440"/>
                  </a:cubicBezTo>
                  <a:cubicBezTo>
                    <a:pt x="135" y="440"/>
                    <a:pt x="136" y="441"/>
                    <a:pt x="137" y="441"/>
                  </a:cubicBezTo>
                  <a:cubicBezTo>
                    <a:pt x="138" y="441"/>
                    <a:pt x="138" y="441"/>
                    <a:pt x="138" y="441"/>
                  </a:cubicBezTo>
                  <a:cubicBezTo>
                    <a:pt x="138" y="441"/>
                    <a:pt x="141" y="438"/>
                    <a:pt x="145" y="434"/>
                  </a:cubicBezTo>
                  <a:cubicBezTo>
                    <a:pt x="147" y="431"/>
                    <a:pt x="149" y="428"/>
                    <a:pt x="152" y="426"/>
                  </a:cubicBezTo>
                  <a:cubicBezTo>
                    <a:pt x="154" y="423"/>
                    <a:pt x="157" y="419"/>
                    <a:pt x="160" y="416"/>
                  </a:cubicBezTo>
                  <a:cubicBezTo>
                    <a:pt x="162" y="413"/>
                    <a:pt x="164" y="410"/>
                    <a:pt x="166" y="408"/>
                  </a:cubicBezTo>
                  <a:cubicBezTo>
                    <a:pt x="168" y="408"/>
                    <a:pt x="170" y="409"/>
                    <a:pt x="172" y="410"/>
                  </a:cubicBezTo>
                  <a:cubicBezTo>
                    <a:pt x="174" y="410"/>
                    <a:pt x="175" y="411"/>
                    <a:pt x="177" y="411"/>
                  </a:cubicBezTo>
                  <a:cubicBezTo>
                    <a:pt x="178" y="411"/>
                    <a:pt x="178" y="412"/>
                    <a:pt x="179" y="412"/>
                  </a:cubicBezTo>
                  <a:cubicBezTo>
                    <a:pt x="180" y="412"/>
                    <a:pt x="180" y="412"/>
                    <a:pt x="181" y="412"/>
                  </a:cubicBezTo>
                  <a:cubicBezTo>
                    <a:pt x="183" y="413"/>
                    <a:pt x="185" y="413"/>
                    <a:pt x="185" y="413"/>
                  </a:cubicBezTo>
                  <a:cubicBezTo>
                    <a:pt x="185" y="413"/>
                    <a:pt x="186" y="413"/>
                    <a:pt x="188" y="414"/>
                  </a:cubicBezTo>
                  <a:cubicBezTo>
                    <a:pt x="190" y="414"/>
                    <a:pt x="194" y="415"/>
                    <a:pt x="197" y="416"/>
                  </a:cubicBezTo>
                  <a:cubicBezTo>
                    <a:pt x="199" y="416"/>
                    <a:pt x="202" y="416"/>
                    <a:pt x="204" y="416"/>
                  </a:cubicBezTo>
                  <a:cubicBezTo>
                    <a:pt x="204" y="420"/>
                    <a:pt x="205" y="423"/>
                    <a:pt x="206" y="427"/>
                  </a:cubicBezTo>
                  <a:cubicBezTo>
                    <a:pt x="207" y="435"/>
                    <a:pt x="210" y="443"/>
                    <a:pt x="211" y="449"/>
                  </a:cubicBezTo>
                  <a:cubicBezTo>
                    <a:pt x="213" y="455"/>
                    <a:pt x="214" y="459"/>
                    <a:pt x="214" y="459"/>
                  </a:cubicBezTo>
                  <a:cubicBezTo>
                    <a:pt x="214" y="459"/>
                    <a:pt x="215" y="459"/>
                    <a:pt x="215" y="459"/>
                  </a:cubicBezTo>
                  <a:cubicBezTo>
                    <a:pt x="216" y="459"/>
                    <a:pt x="217" y="459"/>
                    <a:pt x="218" y="459"/>
                  </a:cubicBezTo>
                  <a:cubicBezTo>
                    <a:pt x="220" y="459"/>
                    <a:pt x="223" y="459"/>
                    <a:pt x="226" y="459"/>
                  </a:cubicBezTo>
                  <a:cubicBezTo>
                    <a:pt x="229" y="459"/>
                    <a:pt x="233" y="459"/>
                    <a:pt x="235" y="459"/>
                  </a:cubicBezTo>
                  <a:cubicBezTo>
                    <a:pt x="236" y="459"/>
                    <a:pt x="237" y="459"/>
                    <a:pt x="238" y="459"/>
                  </a:cubicBezTo>
                  <a:cubicBezTo>
                    <a:pt x="238" y="459"/>
                    <a:pt x="239" y="459"/>
                    <a:pt x="239" y="459"/>
                  </a:cubicBezTo>
                  <a:cubicBezTo>
                    <a:pt x="239" y="459"/>
                    <a:pt x="240" y="455"/>
                    <a:pt x="242" y="449"/>
                  </a:cubicBezTo>
                  <a:cubicBezTo>
                    <a:pt x="243" y="443"/>
                    <a:pt x="245" y="435"/>
                    <a:pt x="247" y="427"/>
                  </a:cubicBezTo>
                  <a:cubicBezTo>
                    <a:pt x="248" y="423"/>
                    <a:pt x="249" y="420"/>
                    <a:pt x="249" y="416"/>
                  </a:cubicBezTo>
                  <a:cubicBezTo>
                    <a:pt x="251" y="416"/>
                    <a:pt x="253" y="416"/>
                    <a:pt x="255" y="416"/>
                  </a:cubicBezTo>
                  <a:cubicBezTo>
                    <a:pt x="259" y="415"/>
                    <a:pt x="263" y="414"/>
                    <a:pt x="265" y="414"/>
                  </a:cubicBezTo>
                  <a:cubicBezTo>
                    <a:pt x="267" y="413"/>
                    <a:pt x="268" y="413"/>
                    <a:pt x="268" y="413"/>
                  </a:cubicBezTo>
                  <a:cubicBezTo>
                    <a:pt x="268" y="413"/>
                    <a:pt x="270" y="413"/>
                    <a:pt x="272" y="412"/>
                  </a:cubicBezTo>
                  <a:cubicBezTo>
                    <a:pt x="272" y="412"/>
                    <a:pt x="273" y="412"/>
                    <a:pt x="274" y="412"/>
                  </a:cubicBezTo>
                  <a:cubicBezTo>
                    <a:pt x="274" y="412"/>
                    <a:pt x="275" y="411"/>
                    <a:pt x="276" y="411"/>
                  </a:cubicBezTo>
                  <a:cubicBezTo>
                    <a:pt x="277" y="411"/>
                    <a:pt x="279" y="410"/>
                    <a:pt x="281" y="410"/>
                  </a:cubicBezTo>
                  <a:cubicBezTo>
                    <a:pt x="283" y="409"/>
                    <a:pt x="285" y="408"/>
                    <a:pt x="287" y="408"/>
                  </a:cubicBezTo>
                  <a:cubicBezTo>
                    <a:pt x="289" y="410"/>
                    <a:pt x="291" y="413"/>
                    <a:pt x="293" y="416"/>
                  </a:cubicBezTo>
                  <a:cubicBezTo>
                    <a:pt x="296" y="419"/>
                    <a:pt x="298" y="423"/>
                    <a:pt x="301" y="426"/>
                  </a:cubicBezTo>
                  <a:cubicBezTo>
                    <a:pt x="303" y="428"/>
                    <a:pt x="306" y="431"/>
                    <a:pt x="308" y="434"/>
                  </a:cubicBezTo>
                  <a:cubicBezTo>
                    <a:pt x="312" y="438"/>
                    <a:pt x="315" y="441"/>
                    <a:pt x="315" y="441"/>
                  </a:cubicBezTo>
                  <a:cubicBezTo>
                    <a:pt x="315" y="441"/>
                    <a:pt x="315" y="441"/>
                    <a:pt x="316" y="441"/>
                  </a:cubicBezTo>
                  <a:cubicBezTo>
                    <a:pt x="317" y="441"/>
                    <a:pt x="317" y="440"/>
                    <a:pt x="318" y="440"/>
                  </a:cubicBezTo>
                  <a:cubicBezTo>
                    <a:pt x="321" y="439"/>
                    <a:pt x="323" y="438"/>
                    <a:pt x="326" y="436"/>
                  </a:cubicBezTo>
                  <a:cubicBezTo>
                    <a:pt x="329" y="435"/>
                    <a:pt x="332" y="434"/>
                    <a:pt x="334" y="432"/>
                  </a:cubicBezTo>
                  <a:cubicBezTo>
                    <a:pt x="335" y="432"/>
                    <a:pt x="335" y="432"/>
                    <a:pt x="336" y="431"/>
                  </a:cubicBezTo>
                  <a:cubicBezTo>
                    <a:pt x="337" y="431"/>
                    <a:pt x="337" y="431"/>
                    <a:pt x="337" y="431"/>
                  </a:cubicBezTo>
                  <a:cubicBezTo>
                    <a:pt x="337" y="431"/>
                    <a:pt x="336" y="427"/>
                    <a:pt x="335" y="420"/>
                  </a:cubicBezTo>
                  <a:cubicBezTo>
                    <a:pt x="335" y="417"/>
                    <a:pt x="334" y="414"/>
                    <a:pt x="333" y="410"/>
                  </a:cubicBezTo>
                  <a:cubicBezTo>
                    <a:pt x="333" y="406"/>
                    <a:pt x="332" y="402"/>
                    <a:pt x="331" y="398"/>
                  </a:cubicBezTo>
                  <a:cubicBezTo>
                    <a:pt x="330" y="395"/>
                    <a:pt x="329" y="391"/>
                    <a:pt x="328" y="388"/>
                  </a:cubicBezTo>
                  <a:cubicBezTo>
                    <a:pt x="330" y="387"/>
                    <a:pt x="332" y="386"/>
                    <a:pt x="333" y="385"/>
                  </a:cubicBezTo>
                  <a:cubicBezTo>
                    <a:pt x="337" y="382"/>
                    <a:pt x="339" y="380"/>
                    <a:pt x="341" y="379"/>
                  </a:cubicBezTo>
                  <a:cubicBezTo>
                    <a:pt x="343" y="377"/>
                    <a:pt x="344" y="377"/>
                    <a:pt x="344" y="377"/>
                  </a:cubicBezTo>
                  <a:cubicBezTo>
                    <a:pt x="344" y="377"/>
                    <a:pt x="344" y="376"/>
                    <a:pt x="345" y="376"/>
                  </a:cubicBezTo>
                  <a:cubicBezTo>
                    <a:pt x="345" y="376"/>
                    <a:pt x="346" y="375"/>
                    <a:pt x="347" y="374"/>
                  </a:cubicBezTo>
                  <a:cubicBezTo>
                    <a:pt x="348" y="373"/>
                    <a:pt x="351" y="371"/>
                    <a:pt x="354" y="368"/>
                  </a:cubicBezTo>
                  <a:cubicBezTo>
                    <a:pt x="355" y="367"/>
                    <a:pt x="357" y="365"/>
                    <a:pt x="359" y="364"/>
                  </a:cubicBezTo>
                  <a:cubicBezTo>
                    <a:pt x="361" y="365"/>
                    <a:pt x="365" y="367"/>
                    <a:pt x="368" y="369"/>
                  </a:cubicBezTo>
                  <a:cubicBezTo>
                    <a:pt x="375" y="372"/>
                    <a:pt x="383" y="376"/>
                    <a:pt x="388" y="378"/>
                  </a:cubicBezTo>
                  <a:cubicBezTo>
                    <a:pt x="391" y="379"/>
                    <a:pt x="394" y="380"/>
                    <a:pt x="395" y="381"/>
                  </a:cubicBezTo>
                  <a:cubicBezTo>
                    <a:pt x="397" y="382"/>
                    <a:pt x="398" y="382"/>
                    <a:pt x="398" y="382"/>
                  </a:cubicBezTo>
                  <a:cubicBezTo>
                    <a:pt x="398" y="382"/>
                    <a:pt x="399" y="381"/>
                    <a:pt x="401" y="379"/>
                  </a:cubicBezTo>
                  <a:cubicBezTo>
                    <a:pt x="401" y="378"/>
                    <a:pt x="402" y="377"/>
                    <a:pt x="403" y="376"/>
                  </a:cubicBezTo>
                  <a:cubicBezTo>
                    <a:pt x="404" y="375"/>
                    <a:pt x="405" y="374"/>
                    <a:pt x="406" y="373"/>
                  </a:cubicBezTo>
                  <a:cubicBezTo>
                    <a:pt x="408" y="370"/>
                    <a:pt x="410" y="368"/>
                    <a:pt x="411" y="366"/>
                  </a:cubicBezTo>
                  <a:cubicBezTo>
                    <a:pt x="412" y="364"/>
                    <a:pt x="413" y="363"/>
                    <a:pt x="413" y="363"/>
                  </a:cubicBezTo>
                  <a:cubicBezTo>
                    <a:pt x="413" y="363"/>
                    <a:pt x="411" y="359"/>
                    <a:pt x="407" y="354"/>
                  </a:cubicBezTo>
                  <a:cubicBezTo>
                    <a:pt x="404" y="349"/>
                    <a:pt x="399" y="342"/>
                    <a:pt x="394" y="336"/>
                  </a:cubicBezTo>
                  <a:cubicBezTo>
                    <a:pt x="391" y="333"/>
                    <a:pt x="389" y="331"/>
                    <a:pt x="387" y="328"/>
                  </a:cubicBezTo>
                  <a:cubicBezTo>
                    <a:pt x="387" y="327"/>
                    <a:pt x="388" y="326"/>
                    <a:pt x="389" y="325"/>
                  </a:cubicBezTo>
                  <a:cubicBezTo>
                    <a:pt x="389" y="325"/>
                    <a:pt x="390" y="324"/>
                    <a:pt x="390" y="323"/>
                  </a:cubicBezTo>
                  <a:cubicBezTo>
                    <a:pt x="392" y="319"/>
                    <a:pt x="394" y="316"/>
                    <a:pt x="395" y="314"/>
                  </a:cubicBezTo>
                  <a:cubicBezTo>
                    <a:pt x="396" y="312"/>
                    <a:pt x="396" y="311"/>
                    <a:pt x="396" y="311"/>
                  </a:cubicBezTo>
                  <a:cubicBezTo>
                    <a:pt x="396" y="311"/>
                    <a:pt x="397" y="310"/>
                    <a:pt x="398" y="308"/>
                  </a:cubicBezTo>
                  <a:cubicBezTo>
                    <a:pt x="399" y="306"/>
                    <a:pt x="400" y="303"/>
                    <a:pt x="402" y="299"/>
                  </a:cubicBezTo>
                  <a:cubicBezTo>
                    <a:pt x="402" y="297"/>
                    <a:pt x="403" y="295"/>
                    <a:pt x="404" y="293"/>
                  </a:cubicBezTo>
                  <a:cubicBezTo>
                    <a:pt x="407" y="293"/>
                    <a:pt x="411" y="293"/>
                    <a:pt x="414" y="293"/>
                  </a:cubicBezTo>
                  <a:cubicBezTo>
                    <a:pt x="418" y="294"/>
                    <a:pt x="422" y="293"/>
                    <a:pt x="426" y="293"/>
                  </a:cubicBezTo>
                  <a:cubicBezTo>
                    <a:pt x="428" y="293"/>
                    <a:pt x="430" y="293"/>
                    <a:pt x="432" y="293"/>
                  </a:cubicBezTo>
                  <a:cubicBezTo>
                    <a:pt x="434" y="293"/>
                    <a:pt x="435" y="293"/>
                    <a:pt x="437" y="293"/>
                  </a:cubicBezTo>
                  <a:cubicBezTo>
                    <a:pt x="443" y="293"/>
                    <a:pt x="447" y="292"/>
                    <a:pt x="447" y="292"/>
                  </a:cubicBezTo>
                  <a:cubicBezTo>
                    <a:pt x="447" y="292"/>
                    <a:pt x="448" y="291"/>
                    <a:pt x="448" y="289"/>
                  </a:cubicBezTo>
                  <a:cubicBezTo>
                    <a:pt x="448" y="288"/>
                    <a:pt x="449" y="287"/>
                    <a:pt x="449" y="287"/>
                  </a:cubicBezTo>
                  <a:cubicBezTo>
                    <a:pt x="449" y="286"/>
                    <a:pt x="449" y="286"/>
                    <a:pt x="449" y="285"/>
                  </a:cubicBezTo>
                  <a:cubicBezTo>
                    <a:pt x="450" y="283"/>
                    <a:pt x="450" y="282"/>
                    <a:pt x="450" y="280"/>
                  </a:cubicBezTo>
                  <a:cubicBezTo>
                    <a:pt x="451" y="279"/>
                    <a:pt x="451" y="277"/>
                    <a:pt x="451" y="276"/>
                  </a:cubicBezTo>
                  <a:cubicBezTo>
                    <a:pt x="452" y="275"/>
                    <a:pt x="452" y="273"/>
                    <a:pt x="452" y="272"/>
                  </a:cubicBezTo>
                  <a:cubicBezTo>
                    <a:pt x="452" y="270"/>
                    <a:pt x="453" y="268"/>
                    <a:pt x="453" y="268"/>
                  </a:cubicBezTo>
                  <a:cubicBezTo>
                    <a:pt x="453" y="268"/>
                    <a:pt x="449" y="266"/>
                    <a:pt x="444" y="263"/>
                  </a:cubicBezTo>
                  <a:cubicBezTo>
                    <a:pt x="438" y="260"/>
                    <a:pt x="431" y="257"/>
                    <a:pt x="423" y="253"/>
                  </a:cubicBezTo>
                  <a:close/>
                  <a:moveTo>
                    <a:pt x="226" y="368"/>
                  </a:moveTo>
                  <a:cubicBezTo>
                    <a:pt x="150" y="368"/>
                    <a:pt x="88" y="306"/>
                    <a:pt x="88" y="229"/>
                  </a:cubicBezTo>
                  <a:cubicBezTo>
                    <a:pt x="88" y="153"/>
                    <a:pt x="150" y="91"/>
                    <a:pt x="226" y="91"/>
                  </a:cubicBezTo>
                  <a:cubicBezTo>
                    <a:pt x="303" y="91"/>
                    <a:pt x="365" y="153"/>
                    <a:pt x="365" y="229"/>
                  </a:cubicBezTo>
                  <a:cubicBezTo>
                    <a:pt x="365" y="306"/>
                    <a:pt x="303" y="368"/>
                    <a:pt x="226" y="368"/>
                  </a:cubicBezTo>
                  <a:close/>
                </a:path>
              </a:pathLst>
            </a:custGeom>
            <a:solidFill>
              <a:srgbClr val="C8141D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00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" name="îṩḷíḋé"/>
            <p:cNvSpPr/>
            <p:nvPr/>
          </p:nvSpPr>
          <p:spPr bwMode="auto">
            <a:xfrm>
              <a:off x="5784057" y="3568699"/>
              <a:ext cx="1885951" cy="1912939"/>
            </a:xfrm>
            <a:custGeom>
              <a:avLst/>
              <a:gdLst>
                <a:gd name="T0" fmla="*/ 460 w 502"/>
                <a:gd name="T1" fmla="*/ 254 h 509"/>
                <a:gd name="T2" fmla="*/ 492 w 502"/>
                <a:gd name="T3" fmla="*/ 217 h 509"/>
                <a:gd name="T4" fmla="*/ 498 w 502"/>
                <a:gd name="T5" fmla="*/ 193 h 509"/>
                <a:gd name="T6" fmla="*/ 479 w 502"/>
                <a:gd name="T7" fmla="*/ 183 h 509"/>
                <a:gd name="T8" fmla="*/ 441 w 502"/>
                <a:gd name="T9" fmla="*/ 167 h 509"/>
                <a:gd name="T10" fmla="*/ 429 w 502"/>
                <a:gd name="T11" fmla="*/ 145 h 509"/>
                <a:gd name="T12" fmla="*/ 450 w 502"/>
                <a:gd name="T13" fmla="*/ 95 h 509"/>
                <a:gd name="T14" fmla="*/ 431 w 502"/>
                <a:gd name="T15" fmla="*/ 89 h 509"/>
                <a:gd name="T16" fmla="*/ 382 w 502"/>
                <a:gd name="T17" fmla="*/ 92 h 509"/>
                <a:gd name="T18" fmla="*/ 367 w 502"/>
                <a:gd name="T19" fmla="*/ 67 h 509"/>
                <a:gd name="T20" fmla="*/ 370 w 502"/>
                <a:gd name="T21" fmla="*/ 29 h 509"/>
                <a:gd name="T22" fmla="*/ 341 w 502"/>
                <a:gd name="T23" fmla="*/ 28 h 509"/>
                <a:gd name="T24" fmla="*/ 306 w 502"/>
                <a:gd name="T25" fmla="*/ 53 h 509"/>
                <a:gd name="T26" fmla="*/ 283 w 502"/>
                <a:gd name="T27" fmla="*/ 48 h 509"/>
                <a:gd name="T28" fmla="*/ 263 w 502"/>
                <a:gd name="T29" fmla="*/ 0 h 509"/>
                <a:gd name="T30" fmla="*/ 238 w 502"/>
                <a:gd name="T31" fmla="*/ 0 h 509"/>
                <a:gd name="T32" fmla="*/ 209 w 502"/>
                <a:gd name="T33" fmla="*/ 50 h 509"/>
                <a:gd name="T34" fmla="*/ 191 w 502"/>
                <a:gd name="T35" fmla="*/ 54 h 509"/>
                <a:gd name="T36" fmla="*/ 153 w 502"/>
                <a:gd name="T37" fmla="*/ 19 h 509"/>
                <a:gd name="T38" fmla="*/ 130 w 502"/>
                <a:gd name="T39" fmla="*/ 31 h 509"/>
                <a:gd name="T40" fmla="*/ 139 w 502"/>
                <a:gd name="T41" fmla="*/ 78 h 509"/>
                <a:gd name="T42" fmla="*/ 118 w 502"/>
                <a:gd name="T43" fmla="*/ 93 h 509"/>
                <a:gd name="T44" fmla="*/ 64 w 502"/>
                <a:gd name="T45" fmla="*/ 86 h 509"/>
                <a:gd name="T46" fmla="*/ 47 w 502"/>
                <a:gd name="T47" fmla="*/ 103 h 509"/>
                <a:gd name="T48" fmla="*/ 72 w 502"/>
                <a:gd name="T49" fmla="*/ 148 h 509"/>
                <a:gd name="T50" fmla="*/ 57 w 502"/>
                <a:gd name="T51" fmla="*/ 177 h 509"/>
                <a:gd name="T52" fmla="*/ 18 w 502"/>
                <a:gd name="T53" fmla="*/ 184 h 509"/>
                <a:gd name="T54" fmla="*/ 3 w 502"/>
                <a:gd name="T55" fmla="*/ 198 h 509"/>
                <a:gd name="T56" fmla="*/ 33 w 502"/>
                <a:gd name="T57" fmla="*/ 228 h 509"/>
                <a:gd name="T58" fmla="*/ 42 w 502"/>
                <a:gd name="T59" fmla="*/ 258 h 509"/>
                <a:gd name="T60" fmla="*/ 0 w 502"/>
                <a:gd name="T61" fmla="*/ 297 h 509"/>
                <a:gd name="T62" fmla="*/ 5 w 502"/>
                <a:gd name="T63" fmla="*/ 318 h 509"/>
                <a:gd name="T64" fmla="*/ 30 w 502"/>
                <a:gd name="T65" fmla="*/ 325 h 509"/>
                <a:gd name="T66" fmla="*/ 63 w 502"/>
                <a:gd name="T67" fmla="*/ 345 h 509"/>
                <a:gd name="T68" fmla="*/ 66 w 502"/>
                <a:gd name="T69" fmla="*/ 372 h 509"/>
                <a:gd name="T70" fmla="*/ 55 w 502"/>
                <a:gd name="T71" fmla="*/ 417 h 509"/>
                <a:gd name="T72" fmla="*/ 95 w 502"/>
                <a:gd name="T73" fmla="*/ 408 h 509"/>
                <a:gd name="T74" fmla="*/ 121 w 502"/>
                <a:gd name="T75" fmla="*/ 417 h 509"/>
                <a:gd name="T76" fmla="*/ 133 w 502"/>
                <a:gd name="T77" fmla="*/ 454 h 509"/>
                <a:gd name="T78" fmla="*/ 141 w 502"/>
                <a:gd name="T79" fmla="*/ 483 h 509"/>
                <a:gd name="T80" fmla="*/ 169 w 502"/>
                <a:gd name="T81" fmla="*/ 471 h 509"/>
                <a:gd name="T82" fmla="*/ 199 w 502"/>
                <a:gd name="T83" fmla="*/ 456 h 509"/>
                <a:gd name="T84" fmla="*/ 226 w 502"/>
                <a:gd name="T85" fmla="*/ 461 h 509"/>
                <a:gd name="T86" fmla="*/ 242 w 502"/>
                <a:gd name="T87" fmla="*/ 508 h 509"/>
                <a:gd name="T88" fmla="*/ 268 w 502"/>
                <a:gd name="T89" fmla="*/ 497 h 509"/>
                <a:gd name="T90" fmla="*/ 298 w 502"/>
                <a:gd name="T91" fmla="*/ 458 h 509"/>
                <a:gd name="T92" fmla="*/ 318 w 502"/>
                <a:gd name="T93" fmla="*/ 452 h 509"/>
                <a:gd name="T94" fmla="*/ 350 w 502"/>
                <a:gd name="T95" fmla="*/ 489 h 509"/>
                <a:gd name="T96" fmla="*/ 374 w 502"/>
                <a:gd name="T97" fmla="*/ 477 h 509"/>
                <a:gd name="T98" fmla="*/ 370 w 502"/>
                <a:gd name="T99" fmla="*/ 426 h 509"/>
                <a:gd name="T100" fmla="*/ 392 w 502"/>
                <a:gd name="T101" fmla="*/ 408 h 509"/>
                <a:gd name="T102" fmla="*/ 441 w 502"/>
                <a:gd name="T103" fmla="*/ 423 h 509"/>
                <a:gd name="T104" fmla="*/ 458 w 502"/>
                <a:gd name="T105" fmla="*/ 402 h 509"/>
                <a:gd name="T106" fmla="*/ 432 w 502"/>
                <a:gd name="T107" fmla="*/ 358 h 509"/>
                <a:gd name="T108" fmla="*/ 448 w 502"/>
                <a:gd name="T109" fmla="*/ 325 h 509"/>
                <a:gd name="T110" fmla="*/ 496 w 502"/>
                <a:gd name="T111" fmla="*/ 324 h 509"/>
                <a:gd name="T112" fmla="*/ 500 w 502"/>
                <a:gd name="T113" fmla="*/ 306 h 509"/>
                <a:gd name="T114" fmla="*/ 251 w 502"/>
                <a:gd name="T115" fmla="*/ 408 h 5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02" h="509">
                  <a:moveTo>
                    <a:pt x="469" y="280"/>
                  </a:moveTo>
                  <a:cubicBezTo>
                    <a:pt x="466" y="279"/>
                    <a:pt x="462" y="277"/>
                    <a:pt x="459" y="276"/>
                  </a:cubicBezTo>
                  <a:cubicBezTo>
                    <a:pt x="459" y="273"/>
                    <a:pt x="459" y="271"/>
                    <a:pt x="459" y="269"/>
                  </a:cubicBezTo>
                  <a:cubicBezTo>
                    <a:pt x="460" y="264"/>
                    <a:pt x="460" y="261"/>
                    <a:pt x="460" y="258"/>
                  </a:cubicBezTo>
                  <a:cubicBezTo>
                    <a:pt x="460" y="256"/>
                    <a:pt x="460" y="254"/>
                    <a:pt x="460" y="254"/>
                  </a:cubicBezTo>
                  <a:cubicBezTo>
                    <a:pt x="460" y="254"/>
                    <a:pt x="460" y="253"/>
                    <a:pt x="460" y="250"/>
                  </a:cubicBezTo>
                  <a:cubicBezTo>
                    <a:pt x="460" y="248"/>
                    <a:pt x="460" y="244"/>
                    <a:pt x="459" y="239"/>
                  </a:cubicBezTo>
                  <a:cubicBezTo>
                    <a:pt x="459" y="237"/>
                    <a:pt x="459" y="235"/>
                    <a:pt x="459" y="233"/>
                  </a:cubicBezTo>
                  <a:cubicBezTo>
                    <a:pt x="462" y="231"/>
                    <a:pt x="466" y="230"/>
                    <a:pt x="469" y="228"/>
                  </a:cubicBezTo>
                  <a:cubicBezTo>
                    <a:pt x="477" y="224"/>
                    <a:pt x="486" y="220"/>
                    <a:pt x="492" y="217"/>
                  </a:cubicBezTo>
                  <a:cubicBezTo>
                    <a:pt x="498" y="213"/>
                    <a:pt x="502" y="211"/>
                    <a:pt x="502" y="211"/>
                  </a:cubicBezTo>
                  <a:cubicBezTo>
                    <a:pt x="502" y="211"/>
                    <a:pt x="502" y="209"/>
                    <a:pt x="501" y="207"/>
                  </a:cubicBezTo>
                  <a:cubicBezTo>
                    <a:pt x="501" y="205"/>
                    <a:pt x="501" y="204"/>
                    <a:pt x="500" y="202"/>
                  </a:cubicBezTo>
                  <a:cubicBezTo>
                    <a:pt x="500" y="201"/>
                    <a:pt x="500" y="199"/>
                    <a:pt x="499" y="198"/>
                  </a:cubicBezTo>
                  <a:cubicBezTo>
                    <a:pt x="499" y="196"/>
                    <a:pt x="498" y="194"/>
                    <a:pt x="498" y="193"/>
                  </a:cubicBezTo>
                  <a:cubicBezTo>
                    <a:pt x="498" y="192"/>
                    <a:pt x="498" y="191"/>
                    <a:pt x="498" y="190"/>
                  </a:cubicBezTo>
                  <a:cubicBezTo>
                    <a:pt x="497" y="190"/>
                    <a:pt x="497" y="189"/>
                    <a:pt x="497" y="188"/>
                  </a:cubicBezTo>
                  <a:cubicBezTo>
                    <a:pt x="496" y="186"/>
                    <a:pt x="496" y="184"/>
                    <a:pt x="496" y="184"/>
                  </a:cubicBezTo>
                  <a:cubicBezTo>
                    <a:pt x="496" y="184"/>
                    <a:pt x="491" y="184"/>
                    <a:pt x="484" y="184"/>
                  </a:cubicBezTo>
                  <a:cubicBezTo>
                    <a:pt x="483" y="184"/>
                    <a:pt x="481" y="183"/>
                    <a:pt x="479" y="183"/>
                  </a:cubicBezTo>
                  <a:cubicBezTo>
                    <a:pt x="477" y="183"/>
                    <a:pt x="475" y="183"/>
                    <a:pt x="473" y="183"/>
                  </a:cubicBezTo>
                  <a:cubicBezTo>
                    <a:pt x="468" y="183"/>
                    <a:pt x="464" y="183"/>
                    <a:pt x="459" y="183"/>
                  </a:cubicBezTo>
                  <a:cubicBezTo>
                    <a:pt x="455" y="183"/>
                    <a:pt x="451" y="183"/>
                    <a:pt x="448" y="183"/>
                  </a:cubicBezTo>
                  <a:cubicBezTo>
                    <a:pt x="447" y="181"/>
                    <a:pt x="446" y="179"/>
                    <a:pt x="445" y="177"/>
                  </a:cubicBezTo>
                  <a:cubicBezTo>
                    <a:pt x="444" y="173"/>
                    <a:pt x="442" y="170"/>
                    <a:pt x="441" y="167"/>
                  </a:cubicBezTo>
                  <a:cubicBezTo>
                    <a:pt x="440" y="165"/>
                    <a:pt x="439" y="164"/>
                    <a:pt x="439" y="164"/>
                  </a:cubicBezTo>
                  <a:cubicBezTo>
                    <a:pt x="439" y="164"/>
                    <a:pt x="439" y="162"/>
                    <a:pt x="437" y="160"/>
                  </a:cubicBezTo>
                  <a:cubicBezTo>
                    <a:pt x="436" y="158"/>
                    <a:pt x="435" y="154"/>
                    <a:pt x="432" y="151"/>
                  </a:cubicBezTo>
                  <a:cubicBezTo>
                    <a:pt x="432" y="150"/>
                    <a:pt x="431" y="149"/>
                    <a:pt x="431" y="148"/>
                  </a:cubicBezTo>
                  <a:cubicBezTo>
                    <a:pt x="430" y="147"/>
                    <a:pt x="430" y="146"/>
                    <a:pt x="429" y="145"/>
                  </a:cubicBezTo>
                  <a:cubicBezTo>
                    <a:pt x="431" y="142"/>
                    <a:pt x="434" y="139"/>
                    <a:pt x="436" y="136"/>
                  </a:cubicBezTo>
                  <a:cubicBezTo>
                    <a:pt x="442" y="129"/>
                    <a:pt x="448" y="121"/>
                    <a:pt x="452" y="116"/>
                  </a:cubicBezTo>
                  <a:cubicBezTo>
                    <a:pt x="456" y="110"/>
                    <a:pt x="458" y="106"/>
                    <a:pt x="458" y="106"/>
                  </a:cubicBezTo>
                  <a:cubicBezTo>
                    <a:pt x="458" y="106"/>
                    <a:pt x="457" y="105"/>
                    <a:pt x="456" y="103"/>
                  </a:cubicBezTo>
                  <a:cubicBezTo>
                    <a:pt x="454" y="101"/>
                    <a:pt x="452" y="98"/>
                    <a:pt x="450" y="95"/>
                  </a:cubicBezTo>
                  <a:cubicBezTo>
                    <a:pt x="449" y="94"/>
                    <a:pt x="448" y="93"/>
                    <a:pt x="447" y="92"/>
                  </a:cubicBezTo>
                  <a:cubicBezTo>
                    <a:pt x="446" y="90"/>
                    <a:pt x="445" y="89"/>
                    <a:pt x="444" y="88"/>
                  </a:cubicBezTo>
                  <a:cubicBezTo>
                    <a:pt x="442" y="86"/>
                    <a:pt x="441" y="85"/>
                    <a:pt x="441" y="85"/>
                  </a:cubicBezTo>
                  <a:cubicBezTo>
                    <a:pt x="441" y="85"/>
                    <a:pt x="440" y="86"/>
                    <a:pt x="438" y="86"/>
                  </a:cubicBezTo>
                  <a:cubicBezTo>
                    <a:pt x="436" y="87"/>
                    <a:pt x="434" y="88"/>
                    <a:pt x="431" y="89"/>
                  </a:cubicBezTo>
                  <a:cubicBezTo>
                    <a:pt x="424" y="92"/>
                    <a:pt x="416" y="96"/>
                    <a:pt x="408" y="100"/>
                  </a:cubicBezTo>
                  <a:cubicBezTo>
                    <a:pt x="404" y="102"/>
                    <a:pt x="401" y="103"/>
                    <a:pt x="397" y="105"/>
                  </a:cubicBezTo>
                  <a:cubicBezTo>
                    <a:pt x="396" y="104"/>
                    <a:pt x="394" y="102"/>
                    <a:pt x="392" y="100"/>
                  </a:cubicBezTo>
                  <a:cubicBezTo>
                    <a:pt x="389" y="97"/>
                    <a:pt x="386" y="95"/>
                    <a:pt x="384" y="93"/>
                  </a:cubicBezTo>
                  <a:cubicBezTo>
                    <a:pt x="383" y="93"/>
                    <a:pt x="383" y="92"/>
                    <a:pt x="382" y="92"/>
                  </a:cubicBezTo>
                  <a:cubicBezTo>
                    <a:pt x="382" y="91"/>
                    <a:pt x="381" y="91"/>
                    <a:pt x="381" y="91"/>
                  </a:cubicBezTo>
                  <a:cubicBezTo>
                    <a:pt x="381" y="91"/>
                    <a:pt x="380" y="90"/>
                    <a:pt x="378" y="88"/>
                  </a:cubicBezTo>
                  <a:cubicBezTo>
                    <a:pt x="376" y="87"/>
                    <a:pt x="373" y="85"/>
                    <a:pt x="370" y="82"/>
                  </a:cubicBezTo>
                  <a:cubicBezTo>
                    <a:pt x="368" y="81"/>
                    <a:pt x="366" y="80"/>
                    <a:pt x="364" y="78"/>
                  </a:cubicBezTo>
                  <a:cubicBezTo>
                    <a:pt x="365" y="75"/>
                    <a:pt x="366" y="71"/>
                    <a:pt x="367" y="67"/>
                  </a:cubicBezTo>
                  <a:cubicBezTo>
                    <a:pt x="368" y="63"/>
                    <a:pt x="369" y="58"/>
                    <a:pt x="370" y="54"/>
                  </a:cubicBezTo>
                  <a:cubicBezTo>
                    <a:pt x="370" y="50"/>
                    <a:pt x="371" y="46"/>
                    <a:pt x="372" y="43"/>
                  </a:cubicBezTo>
                  <a:cubicBezTo>
                    <a:pt x="373" y="36"/>
                    <a:pt x="374" y="31"/>
                    <a:pt x="374" y="31"/>
                  </a:cubicBezTo>
                  <a:cubicBezTo>
                    <a:pt x="374" y="31"/>
                    <a:pt x="373" y="31"/>
                    <a:pt x="373" y="31"/>
                  </a:cubicBezTo>
                  <a:cubicBezTo>
                    <a:pt x="372" y="30"/>
                    <a:pt x="371" y="30"/>
                    <a:pt x="370" y="29"/>
                  </a:cubicBezTo>
                  <a:cubicBezTo>
                    <a:pt x="368" y="28"/>
                    <a:pt x="365" y="26"/>
                    <a:pt x="362" y="25"/>
                  </a:cubicBezTo>
                  <a:cubicBezTo>
                    <a:pt x="358" y="23"/>
                    <a:pt x="355" y="22"/>
                    <a:pt x="353" y="21"/>
                  </a:cubicBezTo>
                  <a:cubicBezTo>
                    <a:pt x="352" y="20"/>
                    <a:pt x="351" y="20"/>
                    <a:pt x="350" y="20"/>
                  </a:cubicBezTo>
                  <a:cubicBezTo>
                    <a:pt x="350" y="19"/>
                    <a:pt x="349" y="19"/>
                    <a:pt x="349" y="19"/>
                  </a:cubicBezTo>
                  <a:cubicBezTo>
                    <a:pt x="349" y="19"/>
                    <a:pt x="346" y="23"/>
                    <a:pt x="341" y="28"/>
                  </a:cubicBezTo>
                  <a:cubicBezTo>
                    <a:pt x="339" y="30"/>
                    <a:pt x="336" y="34"/>
                    <a:pt x="334" y="37"/>
                  </a:cubicBezTo>
                  <a:cubicBezTo>
                    <a:pt x="331" y="40"/>
                    <a:pt x="328" y="44"/>
                    <a:pt x="325" y="47"/>
                  </a:cubicBezTo>
                  <a:cubicBezTo>
                    <a:pt x="323" y="50"/>
                    <a:pt x="321" y="53"/>
                    <a:pt x="318" y="56"/>
                  </a:cubicBezTo>
                  <a:cubicBezTo>
                    <a:pt x="316" y="56"/>
                    <a:pt x="314" y="55"/>
                    <a:pt x="312" y="54"/>
                  </a:cubicBezTo>
                  <a:cubicBezTo>
                    <a:pt x="310" y="54"/>
                    <a:pt x="308" y="53"/>
                    <a:pt x="306" y="53"/>
                  </a:cubicBezTo>
                  <a:cubicBezTo>
                    <a:pt x="305" y="52"/>
                    <a:pt x="304" y="52"/>
                    <a:pt x="304" y="52"/>
                  </a:cubicBezTo>
                  <a:cubicBezTo>
                    <a:pt x="303" y="52"/>
                    <a:pt x="302" y="52"/>
                    <a:pt x="302" y="52"/>
                  </a:cubicBezTo>
                  <a:cubicBezTo>
                    <a:pt x="299" y="51"/>
                    <a:pt x="298" y="51"/>
                    <a:pt x="298" y="51"/>
                  </a:cubicBezTo>
                  <a:cubicBezTo>
                    <a:pt x="298" y="51"/>
                    <a:pt x="296" y="50"/>
                    <a:pt x="294" y="50"/>
                  </a:cubicBezTo>
                  <a:cubicBezTo>
                    <a:pt x="291" y="49"/>
                    <a:pt x="288" y="49"/>
                    <a:pt x="283" y="48"/>
                  </a:cubicBezTo>
                  <a:cubicBezTo>
                    <a:pt x="281" y="48"/>
                    <a:pt x="279" y="47"/>
                    <a:pt x="276" y="47"/>
                  </a:cubicBezTo>
                  <a:cubicBezTo>
                    <a:pt x="276" y="43"/>
                    <a:pt x="275" y="39"/>
                    <a:pt x="274" y="36"/>
                  </a:cubicBezTo>
                  <a:cubicBezTo>
                    <a:pt x="272" y="27"/>
                    <a:pt x="270" y="18"/>
                    <a:pt x="268" y="11"/>
                  </a:cubicBezTo>
                  <a:cubicBezTo>
                    <a:pt x="266" y="4"/>
                    <a:pt x="265" y="0"/>
                    <a:pt x="265" y="0"/>
                  </a:cubicBezTo>
                  <a:cubicBezTo>
                    <a:pt x="265" y="0"/>
                    <a:pt x="264" y="0"/>
                    <a:pt x="263" y="0"/>
                  </a:cubicBezTo>
                  <a:cubicBezTo>
                    <a:pt x="263" y="0"/>
                    <a:pt x="262" y="0"/>
                    <a:pt x="260" y="0"/>
                  </a:cubicBezTo>
                  <a:cubicBezTo>
                    <a:pt x="258" y="0"/>
                    <a:pt x="255" y="0"/>
                    <a:pt x="251" y="0"/>
                  </a:cubicBezTo>
                  <a:cubicBezTo>
                    <a:pt x="248" y="0"/>
                    <a:pt x="244" y="0"/>
                    <a:pt x="242" y="0"/>
                  </a:cubicBezTo>
                  <a:cubicBezTo>
                    <a:pt x="241" y="0"/>
                    <a:pt x="240" y="0"/>
                    <a:pt x="239" y="0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238" y="0"/>
                    <a:pt x="236" y="4"/>
                    <a:pt x="234" y="11"/>
                  </a:cubicBezTo>
                  <a:cubicBezTo>
                    <a:pt x="232" y="18"/>
                    <a:pt x="230" y="27"/>
                    <a:pt x="228" y="36"/>
                  </a:cubicBezTo>
                  <a:cubicBezTo>
                    <a:pt x="227" y="39"/>
                    <a:pt x="227" y="43"/>
                    <a:pt x="226" y="47"/>
                  </a:cubicBezTo>
                  <a:cubicBezTo>
                    <a:pt x="224" y="47"/>
                    <a:pt x="221" y="48"/>
                    <a:pt x="219" y="48"/>
                  </a:cubicBezTo>
                  <a:cubicBezTo>
                    <a:pt x="215" y="49"/>
                    <a:pt x="211" y="49"/>
                    <a:pt x="209" y="50"/>
                  </a:cubicBezTo>
                  <a:cubicBezTo>
                    <a:pt x="206" y="50"/>
                    <a:pt x="205" y="51"/>
                    <a:pt x="205" y="51"/>
                  </a:cubicBezTo>
                  <a:cubicBezTo>
                    <a:pt x="205" y="51"/>
                    <a:pt x="203" y="51"/>
                    <a:pt x="201" y="52"/>
                  </a:cubicBezTo>
                  <a:cubicBezTo>
                    <a:pt x="200" y="52"/>
                    <a:pt x="199" y="52"/>
                    <a:pt x="199" y="52"/>
                  </a:cubicBezTo>
                  <a:cubicBezTo>
                    <a:pt x="198" y="52"/>
                    <a:pt x="197" y="52"/>
                    <a:pt x="196" y="53"/>
                  </a:cubicBezTo>
                  <a:cubicBezTo>
                    <a:pt x="195" y="53"/>
                    <a:pt x="193" y="54"/>
                    <a:pt x="191" y="54"/>
                  </a:cubicBezTo>
                  <a:cubicBezTo>
                    <a:pt x="188" y="55"/>
                    <a:pt x="186" y="56"/>
                    <a:pt x="184" y="56"/>
                  </a:cubicBezTo>
                  <a:cubicBezTo>
                    <a:pt x="182" y="53"/>
                    <a:pt x="179" y="50"/>
                    <a:pt x="177" y="47"/>
                  </a:cubicBezTo>
                  <a:cubicBezTo>
                    <a:pt x="174" y="44"/>
                    <a:pt x="171" y="40"/>
                    <a:pt x="169" y="37"/>
                  </a:cubicBezTo>
                  <a:cubicBezTo>
                    <a:pt x="166" y="34"/>
                    <a:pt x="163" y="30"/>
                    <a:pt x="161" y="28"/>
                  </a:cubicBezTo>
                  <a:cubicBezTo>
                    <a:pt x="156" y="23"/>
                    <a:pt x="153" y="19"/>
                    <a:pt x="153" y="19"/>
                  </a:cubicBezTo>
                  <a:cubicBezTo>
                    <a:pt x="153" y="19"/>
                    <a:pt x="153" y="19"/>
                    <a:pt x="152" y="20"/>
                  </a:cubicBezTo>
                  <a:cubicBezTo>
                    <a:pt x="151" y="20"/>
                    <a:pt x="150" y="20"/>
                    <a:pt x="149" y="21"/>
                  </a:cubicBezTo>
                  <a:cubicBezTo>
                    <a:pt x="147" y="22"/>
                    <a:pt x="144" y="23"/>
                    <a:pt x="141" y="25"/>
                  </a:cubicBezTo>
                  <a:cubicBezTo>
                    <a:pt x="138" y="26"/>
                    <a:pt x="135" y="28"/>
                    <a:pt x="132" y="29"/>
                  </a:cubicBezTo>
                  <a:cubicBezTo>
                    <a:pt x="131" y="30"/>
                    <a:pt x="130" y="30"/>
                    <a:pt x="130" y="31"/>
                  </a:cubicBezTo>
                  <a:cubicBezTo>
                    <a:pt x="129" y="31"/>
                    <a:pt x="129" y="31"/>
                    <a:pt x="129" y="31"/>
                  </a:cubicBezTo>
                  <a:cubicBezTo>
                    <a:pt x="129" y="31"/>
                    <a:pt x="129" y="36"/>
                    <a:pt x="130" y="43"/>
                  </a:cubicBezTo>
                  <a:cubicBezTo>
                    <a:pt x="131" y="46"/>
                    <a:pt x="132" y="50"/>
                    <a:pt x="133" y="54"/>
                  </a:cubicBezTo>
                  <a:cubicBezTo>
                    <a:pt x="134" y="58"/>
                    <a:pt x="135" y="63"/>
                    <a:pt x="136" y="67"/>
                  </a:cubicBezTo>
                  <a:cubicBezTo>
                    <a:pt x="137" y="71"/>
                    <a:pt x="138" y="75"/>
                    <a:pt x="139" y="78"/>
                  </a:cubicBezTo>
                  <a:cubicBezTo>
                    <a:pt x="136" y="80"/>
                    <a:pt x="135" y="81"/>
                    <a:pt x="133" y="82"/>
                  </a:cubicBezTo>
                  <a:cubicBezTo>
                    <a:pt x="129" y="85"/>
                    <a:pt x="126" y="87"/>
                    <a:pt x="124" y="88"/>
                  </a:cubicBezTo>
                  <a:cubicBezTo>
                    <a:pt x="122" y="90"/>
                    <a:pt x="121" y="91"/>
                    <a:pt x="121" y="91"/>
                  </a:cubicBezTo>
                  <a:cubicBezTo>
                    <a:pt x="121" y="91"/>
                    <a:pt x="121" y="91"/>
                    <a:pt x="120" y="92"/>
                  </a:cubicBezTo>
                  <a:cubicBezTo>
                    <a:pt x="120" y="92"/>
                    <a:pt x="119" y="93"/>
                    <a:pt x="118" y="93"/>
                  </a:cubicBezTo>
                  <a:cubicBezTo>
                    <a:pt x="116" y="95"/>
                    <a:pt x="113" y="97"/>
                    <a:pt x="110" y="100"/>
                  </a:cubicBezTo>
                  <a:cubicBezTo>
                    <a:pt x="108" y="102"/>
                    <a:pt x="107" y="104"/>
                    <a:pt x="105" y="105"/>
                  </a:cubicBezTo>
                  <a:cubicBezTo>
                    <a:pt x="102" y="103"/>
                    <a:pt x="98" y="102"/>
                    <a:pt x="95" y="100"/>
                  </a:cubicBezTo>
                  <a:cubicBezTo>
                    <a:pt x="86" y="96"/>
                    <a:pt x="78" y="92"/>
                    <a:pt x="72" y="89"/>
                  </a:cubicBezTo>
                  <a:cubicBezTo>
                    <a:pt x="68" y="88"/>
                    <a:pt x="66" y="87"/>
                    <a:pt x="64" y="86"/>
                  </a:cubicBezTo>
                  <a:cubicBezTo>
                    <a:pt x="62" y="86"/>
                    <a:pt x="61" y="85"/>
                    <a:pt x="61" y="85"/>
                  </a:cubicBezTo>
                  <a:cubicBezTo>
                    <a:pt x="61" y="85"/>
                    <a:pt x="60" y="86"/>
                    <a:pt x="58" y="88"/>
                  </a:cubicBezTo>
                  <a:cubicBezTo>
                    <a:pt x="57" y="89"/>
                    <a:pt x="56" y="90"/>
                    <a:pt x="55" y="92"/>
                  </a:cubicBezTo>
                  <a:cubicBezTo>
                    <a:pt x="54" y="93"/>
                    <a:pt x="53" y="94"/>
                    <a:pt x="52" y="95"/>
                  </a:cubicBezTo>
                  <a:cubicBezTo>
                    <a:pt x="50" y="98"/>
                    <a:pt x="48" y="101"/>
                    <a:pt x="47" y="103"/>
                  </a:cubicBezTo>
                  <a:cubicBezTo>
                    <a:pt x="45" y="105"/>
                    <a:pt x="44" y="106"/>
                    <a:pt x="44" y="106"/>
                  </a:cubicBezTo>
                  <a:cubicBezTo>
                    <a:pt x="44" y="106"/>
                    <a:pt x="47" y="110"/>
                    <a:pt x="51" y="116"/>
                  </a:cubicBezTo>
                  <a:cubicBezTo>
                    <a:pt x="55" y="121"/>
                    <a:pt x="60" y="129"/>
                    <a:pt x="66" y="136"/>
                  </a:cubicBezTo>
                  <a:cubicBezTo>
                    <a:pt x="68" y="139"/>
                    <a:pt x="71" y="142"/>
                    <a:pt x="73" y="145"/>
                  </a:cubicBezTo>
                  <a:cubicBezTo>
                    <a:pt x="73" y="146"/>
                    <a:pt x="72" y="147"/>
                    <a:pt x="72" y="148"/>
                  </a:cubicBezTo>
                  <a:cubicBezTo>
                    <a:pt x="71" y="149"/>
                    <a:pt x="70" y="150"/>
                    <a:pt x="70" y="151"/>
                  </a:cubicBezTo>
                  <a:cubicBezTo>
                    <a:pt x="68" y="154"/>
                    <a:pt x="66" y="158"/>
                    <a:pt x="65" y="160"/>
                  </a:cubicBezTo>
                  <a:cubicBezTo>
                    <a:pt x="64" y="162"/>
                    <a:pt x="63" y="164"/>
                    <a:pt x="63" y="164"/>
                  </a:cubicBezTo>
                  <a:cubicBezTo>
                    <a:pt x="63" y="164"/>
                    <a:pt x="62" y="165"/>
                    <a:pt x="61" y="167"/>
                  </a:cubicBezTo>
                  <a:cubicBezTo>
                    <a:pt x="60" y="170"/>
                    <a:pt x="59" y="173"/>
                    <a:pt x="57" y="177"/>
                  </a:cubicBezTo>
                  <a:cubicBezTo>
                    <a:pt x="56" y="179"/>
                    <a:pt x="55" y="181"/>
                    <a:pt x="55" y="183"/>
                  </a:cubicBezTo>
                  <a:cubicBezTo>
                    <a:pt x="51" y="183"/>
                    <a:pt x="47" y="183"/>
                    <a:pt x="43" y="183"/>
                  </a:cubicBezTo>
                  <a:cubicBezTo>
                    <a:pt x="39" y="183"/>
                    <a:pt x="34" y="183"/>
                    <a:pt x="30" y="183"/>
                  </a:cubicBezTo>
                  <a:cubicBezTo>
                    <a:pt x="28" y="183"/>
                    <a:pt x="25" y="183"/>
                    <a:pt x="23" y="183"/>
                  </a:cubicBezTo>
                  <a:cubicBezTo>
                    <a:pt x="22" y="183"/>
                    <a:pt x="20" y="184"/>
                    <a:pt x="18" y="184"/>
                  </a:cubicBezTo>
                  <a:cubicBezTo>
                    <a:pt x="11" y="184"/>
                    <a:pt x="6" y="184"/>
                    <a:pt x="6" y="184"/>
                  </a:cubicBezTo>
                  <a:cubicBezTo>
                    <a:pt x="6" y="184"/>
                    <a:pt x="6" y="186"/>
                    <a:pt x="5" y="188"/>
                  </a:cubicBezTo>
                  <a:cubicBezTo>
                    <a:pt x="5" y="189"/>
                    <a:pt x="5" y="190"/>
                    <a:pt x="5" y="190"/>
                  </a:cubicBezTo>
                  <a:cubicBezTo>
                    <a:pt x="5" y="191"/>
                    <a:pt x="4" y="192"/>
                    <a:pt x="4" y="193"/>
                  </a:cubicBezTo>
                  <a:cubicBezTo>
                    <a:pt x="4" y="194"/>
                    <a:pt x="3" y="196"/>
                    <a:pt x="3" y="198"/>
                  </a:cubicBezTo>
                  <a:cubicBezTo>
                    <a:pt x="3" y="199"/>
                    <a:pt x="2" y="201"/>
                    <a:pt x="2" y="202"/>
                  </a:cubicBezTo>
                  <a:cubicBezTo>
                    <a:pt x="2" y="204"/>
                    <a:pt x="1" y="205"/>
                    <a:pt x="1" y="207"/>
                  </a:cubicBezTo>
                  <a:cubicBezTo>
                    <a:pt x="1" y="209"/>
                    <a:pt x="0" y="211"/>
                    <a:pt x="0" y="211"/>
                  </a:cubicBezTo>
                  <a:cubicBezTo>
                    <a:pt x="0" y="211"/>
                    <a:pt x="4" y="213"/>
                    <a:pt x="10" y="217"/>
                  </a:cubicBezTo>
                  <a:cubicBezTo>
                    <a:pt x="17" y="220"/>
                    <a:pt x="25" y="224"/>
                    <a:pt x="33" y="228"/>
                  </a:cubicBezTo>
                  <a:cubicBezTo>
                    <a:pt x="37" y="230"/>
                    <a:pt x="40" y="231"/>
                    <a:pt x="43" y="233"/>
                  </a:cubicBezTo>
                  <a:cubicBezTo>
                    <a:pt x="43" y="235"/>
                    <a:pt x="43" y="237"/>
                    <a:pt x="43" y="239"/>
                  </a:cubicBezTo>
                  <a:cubicBezTo>
                    <a:pt x="43" y="244"/>
                    <a:pt x="43" y="248"/>
                    <a:pt x="42" y="250"/>
                  </a:cubicBezTo>
                  <a:cubicBezTo>
                    <a:pt x="42" y="253"/>
                    <a:pt x="42" y="254"/>
                    <a:pt x="42" y="254"/>
                  </a:cubicBezTo>
                  <a:cubicBezTo>
                    <a:pt x="42" y="254"/>
                    <a:pt x="42" y="256"/>
                    <a:pt x="42" y="258"/>
                  </a:cubicBezTo>
                  <a:cubicBezTo>
                    <a:pt x="43" y="261"/>
                    <a:pt x="43" y="264"/>
                    <a:pt x="43" y="269"/>
                  </a:cubicBezTo>
                  <a:cubicBezTo>
                    <a:pt x="43" y="271"/>
                    <a:pt x="43" y="273"/>
                    <a:pt x="43" y="276"/>
                  </a:cubicBezTo>
                  <a:cubicBezTo>
                    <a:pt x="40" y="277"/>
                    <a:pt x="37" y="279"/>
                    <a:pt x="33" y="280"/>
                  </a:cubicBezTo>
                  <a:cubicBezTo>
                    <a:pt x="25" y="284"/>
                    <a:pt x="17" y="288"/>
                    <a:pt x="10" y="292"/>
                  </a:cubicBezTo>
                  <a:cubicBezTo>
                    <a:pt x="4" y="295"/>
                    <a:pt x="0" y="297"/>
                    <a:pt x="0" y="297"/>
                  </a:cubicBezTo>
                  <a:cubicBezTo>
                    <a:pt x="0" y="297"/>
                    <a:pt x="1" y="299"/>
                    <a:pt x="1" y="302"/>
                  </a:cubicBezTo>
                  <a:cubicBezTo>
                    <a:pt x="1" y="303"/>
                    <a:pt x="2" y="304"/>
                    <a:pt x="2" y="306"/>
                  </a:cubicBezTo>
                  <a:cubicBezTo>
                    <a:pt x="2" y="307"/>
                    <a:pt x="3" y="309"/>
                    <a:pt x="3" y="311"/>
                  </a:cubicBezTo>
                  <a:cubicBezTo>
                    <a:pt x="3" y="312"/>
                    <a:pt x="4" y="314"/>
                    <a:pt x="4" y="316"/>
                  </a:cubicBezTo>
                  <a:cubicBezTo>
                    <a:pt x="4" y="316"/>
                    <a:pt x="5" y="317"/>
                    <a:pt x="5" y="318"/>
                  </a:cubicBezTo>
                  <a:cubicBezTo>
                    <a:pt x="5" y="318"/>
                    <a:pt x="5" y="319"/>
                    <a:pt x="5" y="320"/>
                  </a:cubicBezTo>
                  <a:cubicBezTo>
                    <a:pt x="6" y="322"/>
                    <a:pt x="6" y="324"/>
                    <a:pt x="6" y="324"/>
                  </a:cubicBezTo>
                  <a:cubicBezTo>
                    <a:pt x="6" y="324"/>
                    <a:pt x="11" y="324"/>
                    <a:pt x="18" y="325"/>
                  </a:cubicBezTo>
                  <a:cubicBezTo>
                    <a:pt x="20" y="325"/>
                    <a:pt x="22" y="325"/>
                    <a:pt x="23" y="325"/>
                  </a:cubicBezTo>
                  <a:cubicBezTo>
                    <a:pt x="25" y="325"/>
                    <a:pt x="28" y="325"/>
                    <a:pt x="30" y="325"/>
                  </a:cubicBezTo>
                  <a:cubicBezTo>
                    <a:pt x="34" y="325"/>
                    <a:pt x="39" y="325"/>
                    <a:pt x="43" y="325"/>
                  </a:cubicBezTo>
                  <a:cubicBezTo>
                    <a:pt x="47" y="325"/>
                    <a:pt x="51" y="325"/>
                    <a:pt x="55" y="325"/>
                  </a:cubicBezTo>
                  <a:cubicBezTo>
                    <a:pt x="55" y="327"/>
                    <a:pt x="56" y="329"/>
                    <a:pt x="57" y="331"/>
                  </a:cubicBezTo>
                  <a:cubicBezTo>
                    <a:pt x="59" y="335"/>
                    <a:pt x="60" y="339"/>
                    <a:pt x="61" y="341"/>
                  </a:cubicBezTo>
                  <a:cubicBezTo>
                    <a:pt x="62" y="343"/>
                    <a:pt x="63" y="345"/>
                    <a:pt x="63" y="345"/>
                  </a:cubicBezTo>
                  <a:cubicBezTo>
                    <a:pt x="63" y="345"/>
                    <a:pt x="64" y="346"/>
                    <a:pt x="65" y="348"/>
                  </a:cubicBezTo>
                  <a:cubicBezTo>
                    <a:pt x="66" y="351"/>
                    <a:pt x="68" y="354"/>
                    <a:pt x="70" y="358"/>
                  </a:cubicBezTo>
                  <a:cubicBezTo>
                    <a:pt x="70" y="359"/>
                    <a:pt x="71" y="360"/>
                    <a:pt x="72" y="361"/>
                  </a:cubicBezTo>
                  <a:cubicBezTo>
                    <a:pt x="72" y="362"/>
                    <a:pt x="73" y="363"/>
                    <a:pt x="73" y="364"/>
                  </a:cubicBezTo>
                  <a:cubicBezTo>
                    <a:pt x="71" y="366"/>
                    <a:pt x="68" y="369"/>
                    <a:pt x="66" y="372"/>
                  </a:cubicBezTo>
                  <a:cubicBezTo>
                    <a:pt x="60" y="379"/>
                    <a:pt x="55" y="387"/>
                    <a:pt x="51" y="392"/>
                  </a:cubicBezTo>
                  <a:cubicBezTo>
                    <a:pt x="47" y="398"/>
                    <a:pt x="44" y="402"/>
                    <a:pt x="44" y="402"/>
                  </a:cubicBezTo>
                  <a:cubicBezTo>
                    <a:pt x="44" y="402"/>
                    <a:pt x="45" y="403"/>
                    <a:pt x="47" y="405"/>
                  </a:cubicBezTo>
                  <a:cubicBezTo>
                    <a:pt x="48" y="407"/>
                    <a:pt x="50" y="410"/>
                    <a:pt x="52" y="413"/>
                  </a:cubicBezTo>
                  <a:cubicBezTo>
                    <a:pt x="53" y="414"/>
                    <a:pt x="54" y="415"/>
                    <a:pt x="55" y="417"/>
                  </a:cubicBezTo>
                  <a:cubicBezTo>
                    <a:pt x="56" y="418"/>
                    <a:pt x="57" y="419"/>
                    <a:pt x="58" y="420"/>
                  </a:cubicBezTo>
                  <a:cubicBezTo>
                    <a:pt x="60" y="422"/>
                    <a:pt x="61" y="423"/>
                    <a:pt x="61" y="423"/>
                  </a:cubicBezTo>
                  <a:cubicBezTo>
                    <a:pt x="61" y="423"/>
                    <a:pt x="62" y="423"/>
                    <a:pt x="64" y="422"/>
                  </a:cubicBezTo>
                  <a:cubicBezTo>
                    <a:pt x="66" y="421"/>
                    <a:pt x="68" y="420"/>
                    <a:pt x="72" y="419"/>
                  </a:cubicBezTo>
                  <a:cubicBezTo>
                    <a:pt x="78" y="416"/>
                    <a:pt x="86" y="412"/>
                    <a:pt x="95" y="408"/>
                  </a:cubicBezTo>
                  <a:cubicBezTo>
                    <a:pt x="98" y="407"/>
                    <a:pt x="102" y="405"/>
                    <a:pt x="105" y="403"/>
                  </a:cubicBezTo>
                  <a:cubicBezTo>
                    <a:pt x="107" y="405"/>
                    <a:pt x="108" y="406"/>
                    <a:pt x="110" y="408"/>
                  </a:cubicBezTo>
                  <a:cubicBezTo>
                    <a:pt x="113" y="411"/>
                    <a:pt x="116" y="413"/>
                    <a:pt x="118" y="415"/>
                  </a:cubicBezTo>
                  <a:cubicBezTo>
                    <a:pt x="119" y="416"/>
                    <a:pt x="120" y="416"/>
                    <a:pt x="120" y="417"/>
                  </a:cubicBezTo>
                  <a:cubicBezTo>
                    <a:pt x="121" y="417"/>
                    <a:pt x="121" y="417"/>
                    <a:pt x="121" y="417"/>
                  </a:cubicBezTo>
                  <a:cubicBezTo>
                    <a:pt x="121" y="417"/>
                    <a:pt x="122" y="418"/>
                    <a:pt x="124" y="420"/>
                  </a:cubicBezTo>
                  <a:cubicBezTo>
                    <a:pt x="126" y="421"/>
                    <a:pt x="129" y="423"/>
                    <a:pt x="133" y="426"/>
                  </a:cubicBezTo>
                  <a:cubicBezTo>
                    <a:pt x="135" y="427"/>
                    <a:pt x="136" y="429"/>
                    <a:pt x="139" y="430"/>
                  </a:cubicBezTo>
                  <a:cubicBezTo>
                    <a:pt x="138" y="433"/>
                    <a:pt x="137" y="437"/>
                    <a:pt x="136" y="441"/>
                  </a:cubicBezTo>
                  <a:cubicBezTo>
                    <a:pt x="135" y="446"/>
                    <a:pt x="134" y="450"/>
                    <a:pt x="133" y="454"/>
                  </a:cubicBezTo>
                  <a:cubicBezTo>
                    <a:pt x="132" y="458"/>
                    <a:pt x="131" y="462"/>
                    <a:pt x="130" y="466"/>
                  </a:cubicBezTo>
                  <a:cubicBezTo>
                    <a:pt x="129" y="473"/>
                    <a:pt x="129" y="477"/>
                    <a:pt x="129" y="477"/>
                  </a:cubicBezTo>
                  <a:cubicBezTo>
                    <a:pt x="129" y="477"/>
                    <a:pt x="129" y="477"/>
                    <a:pt x="130" y="478"/>
                  </a:cubicBezTo>
                  <a:cubicBezTo>
                    <a:pt x="130" y="478"/>
                    <a:pt x="131" y="479"/>
                    <a:pt x="132" y="479"/>
                  </a:cubicBezTo>
                  <a:cubicBezTo>
                    <a:pt x="135" y="480"/>
                    <a:pt x="138" y="482"/>
                    <a:pt x="141" y="483"/>
                  </a:cubicBezTo>
                  <a:cubicBezTo>
                    <a:pt x="144" y="485"/>
                    <a:pt x="147" y="486"/>
                    <a:pt x="149" y="487"/>
                  </a:cubicBezTo>
                  <a:cubicBezTo>
                    <a:pt x="150" y="488"/>
                    <a:pt x="151" y="488"/>
                    <a:pt x="152" y="489"/>
                  </a:cubicBezTo>
                  <a:cubicBezTo>
                    <a:pt x="153" y="489"/>
                    <a:pt x="153" y="489"/>
                    <a:pt x="153" y="489"/>
                  </a:cubicBezTo>
                  <a:cubicBezTo>
                    <a:pt x="153" y="489"/>
                    <a:pt x="156" y="486"/>
                    <a:pt x="161" y="480"/>
                  </a:cubicBezTo>
                  <a:cubicBezTo>
                    <a:pt x="163" y="478"/>
                    <a:pt x="166" y="475"/>
                    <a:pt x="169" y="471"/>
                  </a:cubicBezTo>
                  <a:cubicBezTo>
                    <a:pt x="171" y="468"/>
                    <a:pt x="174" y="465"/>
                    <a:pt x="177" y="461"/>
                  </a:cubicBezTo>
                  <a:cubicBezTo>
                    <a:pt x="179" y="458"/>
                    <a:pt x="182" y="455"/>
                    <a:pt x="184" y="452"/>
                  </a:cubicBezTo>
                  <a:cubicBezTo>
                    <a:pt x="186" y="453"/>
                    <a:pt x="188" y="453"/>
                    <a:pt x="191" y="454"/>
                  </a:cubicBezTo>
                  <a:cubicBezTo>
                    <a:pt x="193" y="455"/>
                    <a:pt x="195" y="455"/>
                    <a:pt x="196" y="456"/>
                  </a:cubicBezTo>
                  <a:cubicBezTo>
                    <a:pt x="197" y="456"/>
                    <a:pt x="198" y="456"/>
                    <a:pt x="199" y="456"/>
                  </a:cubicBezTo>
                  <a:cubicBezTo>
                    <a:pt x="199" y="456"/>
                    <a:pt x="200" y="457"/>
                    <a:pt x="201" y="457"/>
                  </a:cubicBezTo>
                  <a:cubicBezTo>
                    <a:pt x="203" y="457"/>
                    <a:pt x="205" y="458"/>
                    <a:pt x="205" y="458"/>
                  </a:cubicBezTo>
                  <a:cubicBezTo>
                    <a:pt x="205" y="458"/>
                    <a:pt x="206" y="458"/>
                    <a:pt x="209" y="459"/>
                  </a:cubicBezTo>
                  <a:cubicBezTo>
                    <a:pt x="211" y="459"/>
                    <a:pt x="215" y="460"/>
                    <a:pt x="219" y="460"/>
                  </a:cubicBezTo>
                  <a:cubicBezTo>
                    <a:pt x="221" y="461"/>
                    <a:pt x="224" y="461"/>
                    <a:pt x="226" y="461"/>
                  </a:cubicBezTo>
                  <a:cubicBezTo>
                    <a:pt x="227" y="465"/>
                    <a:pt x="227" y="469"/>
                    <a:pt x="228" y="473"/>
                  </a:cubicBezTo>
                  <a:cubicBezTo>
                    <a:pt x="230" y="482"/>
                    <a:pt x="232" y="490"/>
                    <a:pt x="234" y="497"/>
                  </a:cubicBezTo>
                  <a:cubicBezTo>
                    <a:pt x="236" y="504"/>
                    <a:pt x="238" y="508"/>
                    <a:pt x="238" y="508"/>
                  </a:cubicBezTo>
                  <a:cubicBezTo>
                    <a:pt x="238" y="508"/>
                    <a:pt x="238" y="508"/>
                    <a:pt x="239" y="508"/>
                  </a:cubicBezTo>
                  <a:cubicBezTo>
                    <a:pt x="240" y="508"/>
                    <a:pt x="241" y="508"/>
                    <a:pt x="242" y="508"/>
                  </a:cubicBezTo>
                  <a:cubicBezTo>
                    <a:pt x="244" y="508"/>
                    <a:pt x="248" y="508"/>
                    <a:pt x="251" y="509"/>
                  </a:cubicBezTo>
                  <a:cubicBezTo>
                    <a:pt x="255" y="508"/>
                    <a:pt x="258" y="508"/>
                    <a:pt x="260" y="508"/>
                  </a:cubicBezTo>
                  <a:cubicBezTo>
                    <a:pt x="262" y="508"/>
                    <a:pt x="263" y="508"/>
                    <a:pt x="263" y="508"/>
                  </a:cubicBezTo>
                  <a:cubicBezTo>
                    <a:pt x="264" y="508"/>
                    <a:pt x="265" y="508"/>
                    <a:pt x="265" y="508"/>
                  </a:cubicBezTo>
                  <a:cubicBezTo>
                    <a:pt x="265" y="508"/>
                    <a:pt x="266" y="504"/>
                    <a:pt x="268" y="497"/>
                  </a:cubicBezTo>
                  <a:cubicBezTo>
                    <a:pt x="270" y="490"/>
                    <a:pt x="272" y="482"/>
                    <a:pt x="274" y="473"/>
                  </a:cubicBezTo>
                  <a:cubicBezTo>
                    <a:pt x="275" y="469"/>
                    <a:pt x="276" y="465"/>
                    <a:pt x="276" y="461"/>
                  </a:cubicBezTo>
                  <a:cubicBezTo>
                    <a:pt x="279" y="461"/>
                    <a:pt x="281" y="461"/>
                    <a:pt x="283" y="460"/>
                  </a:cubicBezTo>
                  <a:cubicBezTo>
                    <a:pt x="288" y="460"/>
                    <a:pt x="291" y="459"/>
                    <a:pt x="294" y="459"/>
                  </a:cubicBezTo>
                  <a:cubicBezTo>
                    <a:pt x="296" y="458"/>
                    <a:pt x="298" y="458"/>
                    <a:pt x="298" y="458"/>
                  </a:cubicBezTo>
                  <a:cubicBezTo>
                    <a:pt x="298" y="458"/>
                    <a:pt x="299" y="457"/>
                    <a:pt x="302" y="457"/>
                  </a:cubicBezTo>
                  <a:cubicBezTo>
                    <a:pt x="302" y="457"/>
                    <a:pt x="303" y="456"/>
                    <a:pt x="304" y="456"/>
                  </a:cubicBezTo>
                  <a:cubicBezTo>
                    <a:pt x="304" y="456"/>
                    <a:pt x="305" y="456"/>
                    <a:pt x="306" y="456"/>
                  </a:cubicBezTo>
                  <a:cubicBezTo>
                    <a:pt x="308" y="455"/>
                    <a:pt x="310" y="455"/>
                    <a:pt x="312" y="454"/>
                  </a:cubicBezTo>
                  <a:cubicBezTo>
                    <a:pt x="314" y="453"/>
                    <a:pt x="316" y="453"/>
                    <a:pt x="318" y="452"/>
                  </a:cubicBezTo>
                  <a:cubicBezTo>
                    <a:pt x="321" y="455"/>
                    <a:pt x="323" y="458"/>
                    <a:pt x="325" y="461"/>
                  </a:cubicBezTo>
                  <a:cubicBezTo>
                    <a:pt x="328" y="465"/>
                    <a:pt x="331" y="468"/>
                    <a:pt x="334" y="471"/>
                  </a:cubicBezTo>
                  <a:cubicBezTo>
                    <a:pt x="336" y="475"/>
                    <a:pt x="339" y="478"/>
                    <a:pt x="341" y="480"/>
                  </a:cubicBezTo>
                  <a:cubicBezTo>
                    <a:pt x="346" y="486"/>
                    <a:pt x="349" y="489"/>
                    <a:pt x="349" y="489"/>
                  </a:cubicBezTo>
                  <a:cubicBezTo>
                    <a:pt x="349" y="489"/>
                    <a:pt x="350" y="489"/>
                    <a:pt x="350" y="489"/>
                  </a:cubicBezTo>
                  <a:cubicBezTo>
                    <a:pt x="351" y="488"/>
                    <a:pt x="352" y="488"/>
                    <a:pt x="353" y="487"/>
                  </a:cubicBezTo>
                  <a:cubicBezTo>
                    <a:pt x="355" y="486"/>
                    <a:pt x="358" y="485"/>
                    <a:pt x="362" y="483"/>
                  </a:cubicBezTo>
                  <a:cubicBezTo>
                    <a:pt x="365" y="482"/>
                    <a:pt x="368" y="480"/>
                    <a:pt x="370" y="479"/>
                  </a:cubicBezTo>
                  <a:cubicBezTo>
                    <a:pt x="371" y="479"/>
                    <a:pt x="372" y="478"/>
                    <a:pt x="373" y="478"/>
                  </a:cubicBezTo>
                  <a:cubicBezTo>
                    <a:pt x="373" y="477"/>
                    <a:pt x="374" y="477"/>
                    <a:pt x="374" y="477"/>
                  </a:cubicBezTo>
                  <a:cubicBezTo>
                    <a:pt x="374" y="477"/>
                    <a:pt x="373" y="473"/>
                    <a:pt x="372" y="466"/>
                  </a:cubicBezTo>
                  <a:cubicBezTo>
                    <a:pt x="371" y="462"/>
                    <a:pt x="370" y="458"/>
                    <a:pt x="370" y="454"/>
                  </a:cubicBezTo>
                  <a:cubicBezTo>
                    <a:pt x="369" y="450"/>
                    <a:pt x="368" y="446"/>
                    <a:pt x="367" y="441"/>
                  </a:cubicBezTo>
                  <a:cubicBezTo>
                    <a:pt x="366" y="437"/>
                    <a:pt x="365" y="433"/>
                    <a:pt x="364" y="430"/>
                  </a:cubicBezTo>
                  <a:cubicBezTo>
                    <a:pt x="366" y="429"/>
                    <a:pt x="368" y="427"/>
                    <a:pt x="370" y="426"/>
                  </a:cubicBezTo>
                  <a:cubicBezTo>
                    <a:pt x="373" y="423"/>
                    <a:pt x="376" y="421"/>
                    <a:pt x="378" y="420"/>
                  </a:cubicBezTo>
                  <a:cubicBezTo>
                    <a:pt x="380" y="418"/>
                    <a:pt x="381" y="417"/>
                    <a:pt x="381" y="417"/>
                  </a:cubicBezTo>
                  <a:cubicBezTo>
                    <a:pt x="381" y="417"/>
                    <a:pt x="382" y="417"/>
                    <a:pt x="382" y="417"/>
                  </a:cubicBezTo>
                  <a:cubicBezTo>
                    <a:pt x="383" y="416"/>
                    <a:pt x="383" y="416"/>
                    <a:pt x="384" y="415"/>
                  </a:cubicBezTo>
                  <a:cubicBezTo>
                    <a:pt x="386" y="413"/>
                    <a:pt x="389" y="411"/>
                    <a:pt x="392" y="408"/>
                  </a:cubicBezTo>
                  <a:cubicBezTo>
                    <a:pt x="394" y="406"/>
                    <a:pt x="396" y="405"/>
                    <a:pt x="397" y="403"/>
                  </a:cubicBezTo>
                  <a:cubicBezTo>
                    <a:pt x="401" y="405"/>
                    <a:pt x="404" y="407"/>
                    <a:pt x="408" y="408"/>
                  </a:cubicBezTo>
                  <a:cubicBezTo>
                    <a:pt x="416" y="412"/>
                    <a:pt x="424" y="416"/>
                    <a:pt x="431" y="419"/>
                  </a:cubicBezTo>
                  <a:cubicBezTo>
                    <a:pt x="434" y="420"/>
                    <a:pt x="436" y="421"/>
                    <a:pt x="438" y="422"/>
                  </a:cubicBezTo>
                  <a:cubicBezTo>
                    <a:pt x="440" y="423"/>
                    <a:pt x="441" y="423"/>
                    <a:pt x="441" y="423"/>
                  </a:cubicBezTo>
                  <a:cubicBezTo>
                    <a:pt x="441" y="423"/>
                    <a:pt x="442" y="422"/>
                    <a:pt x="444" y="420"/>
                  </a:cubicBezTo>
                  <a:cubicBezTo>
                    <a:pt x="445" y="419"/>
                    <a:pt x="446" y="418"/>
                    <a:pt x="447" y="417"/>
                  </a:cubicBezTo>
                  <a:cubicBezTo>
                    <a:pt x="448" y="415"/>
                    <a:pt x="449" y="414"/>
                    <a:pt x="450" y="413"/>
                  </a:cubicBezTo>
                  <a:cubicBezTo>
                    <a:pt x="452" y="410"/>
                    <a:pt x="454" y="407"/>
                    <a:pt x="456" y="405"/>
                  </a:cubicBezTo>
                  <a:cubicBezTo>
                    <a:pt x="457" y="403"/>
                    <a:pt x="458" y="402"/>
                    <a:pt x="458" y="402"/>
                  </a:cubicBezTo>
                  <a:cubicBezTo>
                    <a:pt x="458" y="402"/>
                    <a:pt x="456" y="398"/>
                    <a:pt x="452" y="392"/>
                  </a:cubicBezTo>
                  <a:cubicBezTo>
                    <a:pt x="448" y="387"/>
                    <a:pt x="442" y="379"/>
                    <a:pt x="436" y="372"/>
                  </a:cubicBezTo>
                  <a:cubicBezTo>
                    <a:pt x="434" y="369"/>
                    <a:pt x="431" y="366"/>
                    <a:pt x="429" y="364"/>
                  </a:cubicBezTo>
                  <a:cubicBezTo>
                    <a:pt x="430" y="363"/>
                    <a:pt x="430" y="362"/>
                    <a:pt x="431" y="361"/>
                  </a:cubicBezTo>
                  <a:cubicBezTo>
                    <a:pt x="431" y="360"/>
                    <a:pt x="432" y="359"/>
                    <a:pt x="432" y="358"/>
                  </a:cubicBezTo>
                  <a:cubicBezTo>
                    <a:pt x="435" y="354"/>
                    <a:pt x="436" y="351"/>
                    <a:pt x="437" y="348"/>
                  </a:cubicBezTo>
                  <a:cubicBezTo>
                    <a:pt x="439" y="346"/>
                    <a:pt x="439" y="345"/>
                    <a:pt x="439" y="345"/>
                  </a:cubicBezTo>
                  <a:cubicBezTo>
                    <a:pt x="439" y="345"/>
                    <a:pt x="440" y="343"/>
                    <a:pt x="441" y="341"/>
                  </a:cubicBezTo>
                  <a:cubicBezTo>
                    <a:pt x="442" y="339"/>
                    <a:pt x="444" y="335"/>
                    <a:pt x="445" y="331"/>
                  </a:cubicBezTo>
                  <a:cubicBezTo>
                    <a:pt x="446" y="329"/>
                    <a:pt x="447" y="327"/>
                    <a:pt x="448" y="325"/>
                  </a:cubicBezTo>
                  <a:cubicBezTo>
                    <a:pt x="451" y="325"/>
                    <a:pt x="455" y="325"/>
                    <a:pt x="459" y="325"/>
                  </a:cubicBezTo>
                  <a:cubicBezTo>
                    <a:pt x="464" y="325"/>
                    <a:pt x="468" y="325"/>
                    <a:pt x="473" y="325"/>
                  </a:cubicBezTo>
                  <a:cubicBezTo>
                    <a:pt x="475" y="325"/>
                    <a:pt x="477" y="325"/>
                    <a:pt x="479" y="325"/>
                  </a:cubicBezTo>
                  <a:cubicBezTo>
                    <a:pt x="481" y="325"/>
                    <a:pt x="483" y="325"/>
                    <a:pt x="484" y="325"/>
                  </a:cubicBezTo>
                  <a:cubicBezTo>
                    <a:pt x="491" y="324"/>
                    <a:pt x="496" y="324"/>
                    <a:pt x="496" y="324"/>
                  </a:cubicBezTo>
                  <a:cubicBezTo>
                    <a:pt x="496" y="324"/>
                    <a:pt x="496" y="322"/>
                    <a:pt x="497" y="320"/>
                  </a:cubicBezTo>
                  <a:cubicBezTo>
                    <a:pt x="497" y="319"/>
                    <a:pt x="497" y="318"/>
                    <a:pt x="498" y="318"/>
                  </a:cubicBezTo>
                  <a:cubicBezTo>
                    <a:pt x="498" y="317"/>
                    <a:pt x="498" y="316"/>
                    <a:pt x="498" y="316"/>
                  </a:cubicBezTo>
                  <a:cubicBezTo>
                    <a:pt x="498" y="314"/>
                    <a:pt x="499" y="312"/>
                    <a:pt x="499" y="311"/>
                  </a:cubicBezTo>
                  <a:cubicBezTo>
                    <a:pt x="500" y="309"/>
                    <a:pt x="500" y="307"/>
                    <a:pt x="500" y="306"/>
                  </a:cubicBezTo>
                  <a:cubicBezTo>
                    <a:pt x="501" y="304"/>
                    <a:pt x="501" y="303"/>
                    <a:pt x="501" y="302"/>
                  </a:cubicBezTo>
                  <a:cubicBezTo>
                    <a:pt x="502" y="299"/>
                    <a:pt x="502" y="297"/>
                    <a:pt x="502" y="297"/>
                  </a:cubicBezTo>
                  <a:cubicBezTo>
                    <a:pt x="502" y="297"/>
                    <a:pt x="498" y="295"/>
                    <a:pt x="492" y="292"/>
                  </a:cubicBezTo>
                  <a:cubicBezTo>
                    <a:pt x="486" y="288"/>
                    <a:pt x="477" y="284"/>
                    <a:pt x="469" y="280"/>
                  </a:cubicBezTo>
                  <a:close/>
                  <a:moveTo>
                    <a:pt x="251" y="408"/>
                  </a:moveTo>
                  <a:cubicBezTo>
                    <a:pt x="166" y="408"/>
                    <a:pt x="98" y="339"/>
                    <a:pt x="98" y="254"/>
                  </a:cubicBezTo>
                  <a:cubicBezTo>
                    <a:pt x="98" y="169"/>
                    <a:pt x="166" y="101"/>
                    <a:pt x="251" y="101"/>
                  </a:cubicBezTo>
                  <a:cubicBezTo>
                    <a:pt x="336" y="101"/>
                    <a:pt x="405" y="169"/>
                    <a:pt x="405" y="254"/>
                  </a:cubicBezTo>
                  <a:cubicBezTo>
                    <a:pt x="405" y="339"/>
                    <a:pt x="336" y="408"/>
                    <a:pt x="251" y="408"/>
                  </a:cubicBezTo>
                  <a:close/>
                </a:path>
              </a:pathLst>
            </a:custGeom>
            <a:solidFill>
              <a:srgbClr val="C8141D"/>
            </a:solidFill>
            <a:ln>
              <a:noFill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kumimoji="0" lang="zh-CN" altLang="en-US" sz="24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íṧḻïḑé"/>
            <p:cNvSpPr/>
            <p:nvPr/>
          </p:nvSpPr>
          <p:spPr bwMode="auto">
            <a:xfrm>
              <a:off x="4529932" y="3403600"/>
              <a:ext cx="1239837" cy="1255713"/>
            </a:xfrm>
            <a:custGeom>
              <a:avLst/>
              <a:gdLst>
                <a:gd name="T0" fmla="*/ 302 w 330"/>
                <a:gd name="T1" fmla="*/ 167 h 334"/>
                <a:gd name="T2" fmla="*/ 323 w 330"/>
                <a:gd name="T3" fmla="*/ 143 h 334"/>
                <a:gd name="T4" fmla="*/ 327 w 330"/>
                <a:gd name="T5" fmla="*/ 127 h 334"/>
                <a:gd name="T6" fmla="*/ 314 w 330"/>
                <a:gd name="T7" fmla="*/ 121 h 334"/>
                <a:gd name="T8" fmla="*/ 290 w 330"/>
                <a:gd name="T9" fmla="*/ 110 h 334"/>
                <a:gd name="T10" fmla="*/ 282 w 330"/>
                <a:gd name="T11" fmla="*/ 95 h 334"/>
                <a:gd name="T12" fmla="*/ 296 w 330"/>
                <a:gd name="T13" fmla="*/ 63 h 334"/>
                <a:gd name="T14" fmla="*/ 283 w 330"/>
                <a:gd name="T15" fmla="*/ 59 h 334"/>
                <a:gd name="T16" fmla="*/ 251 w 330"/>
                <a:gd name="T17" fmla="*/ 60 h 334"/>
                <a:gd name="T18" fmla="*/ 241 w 330"/>
                <a:gd name="T19" fmla="*/ 44 h 334"/>
                <a:gd name="T20" fmla="*/ 243 w 330"/>
                <a:gd name="T21" fmla="*/ 19 h 334"/>
                <a:gd name="T22" fmla="*/ 224 w 330"/>
                <a:gd name="T23" fmla="*/ 19 h 334"/>
                <a:gd name="T24" fmla="*/ 201 w 330"/>
                <a:gd name="T25" fmla="*/ 35 h 334"/>
                <a:gd name="T26" fmla="*/ 186 w 330"/>
                <a:gd name="T27" fmla="*/ 32 h 334"/>
                <a:gd name="T28" fmla="*/ 173 w 330"/>
                <a:gd name="T29" fmla="*/ 0 h 334"/>
                <a:gd name="T30" fmla="*/ 156 w 330"/>
                <a:gd name="T31" fmla="*/ 0 h 334"/>
                <a:gd name="T32" fmla="*/ 137 w 330"/>
                <a:gd name="T33" fmla="*/ 33 h 334"/>
                <a:gd name="T34" fmla="*/ 125 w 330"/>
                <a:gd name="T35" fmla="*/ 36 h 334"/>
                <a:gd name="T36" fmla="*/ 101 w 330"/>
                <a:gd name="T37" fmla="*/ 13 h 334"/>
                <a:gd name="T38" fmla="*/ 85 w 330"/>
                <a:gd name="T39" fmla="*/ 20 h 334"/>
                <a:gd name="T40" fmla="*/ 91 w 330"/>
                <a:gd name="T41" fmla="*/ 52 h 334"/>
                <a:gd name="T42" fmla="*/ 77 w 330"/>
                <a:gd name="T43" fmla="*/ 62 h 334"/>
                <a:gd name="T44" fmla="*/ 42 w 330"/>
                <a:gd name="T45" fmla="*/ 57 h 334"/>
                <a:gd name="T46" fmla="*/ 31 w 330"/>
                <a:gd name="T47" fmla="*/ 68 h 334"/>
                <a:gd name="T48" fmla="*/ 47 w 330"/>
                <a:gd name="T49" fmla="*/ 97 h 334"/>
                <a:gd name="T50" fmla="*/ 38 w 330"/>
                <a:gd name="T51" fmla="*/ 117 h 334"/>
                <a:gd name="T52" fmla="*/ 12 w 330"/>
                <a:gd name="T53" fmla="*/ 121 h 334"/>
                <a:gd name="T54" fmla="*/ 2 w 330"/>
                <a:gd name="T55" fmla="*/ 130 h 334"/>
                <a:gd name="T56" fmla="*/ 22 w 330"/>
                <a:gd name="T57" fmla="*/ 150 h 334"/>
                <a:gd name="T58" fmla="*/ 28 w 330"/>
                <a:gd name="T59" fmla="*/ 170 h 334"/>
                <a:gd name="T60" fmla="*/ 0 w 330"/>
                <a:gd name="T61" fmla="*/ 196 h 334"/>
                <a:gd name="T62" fmla="*/ 3 w 330"/>
                <a:gd name="T63" fmla="*/ 209 h 334"/>
                <a:gd name="T64" fmla="*/ 19 w 330"/>
                <a:gd name="T65" fmla="*/ 214 h 334"/>
                <a:gd name="T66" fmla="*/ 41 w 330"/>
                <a:gd name="T67" fmla="*/ 227 h 334"/>
                <a:gd name="T68" fmla="*/ 43 w 330"/>
                <a:gd name="T69" fmla="*/ 245 h 334"/>
                <a:gd name="T70" fmla="*/ 36 w 330"/>
                <a:gd name="T71" fmla="*/ 274 h 334"/>
                <a:gd name="T72" fmla="*/ 62 w 330"/>
                <a:gd name="T73" fmla="*/ 268 h 334"/>
                <a:gd name="T74" fmla="*/ 79 w 330"/>
                <a:gd name="T75" fmla="*/ 274 h 334"/>
                <a:gd name="T76" fmla="*/ 87 w 330"/>
                <a:gd name="T77" fmla="*/ 299 h 334"/>
                <a:gd name="T78" fmla="*/ 92 w 330"/>
                <a:gd name="T79" fmla="*/ 318 h 334"/>
                <a:gd name="T80" fmla="*/ 111 w 330"/>
                <a:gd name="T81" fmla="*/ 310 h 334"/>
                <a:gd name="T82" fmla="*/ 130 w 330"/>
                <a:gd name="T83" fmla="*/ 300 h 334"/>
                <a:gd name="T84" fmla="*/ 148 w 330"/>
                <a:gd name="T85" fmla="*/ 303 h 334"/>
                <a:gd name="T86" fmla="*/ 159 w 330"/>
                <a:gd name="T87" fmla="*/ 334 h 334"/>
                <a:gd name="T88" fmla="*/ 176 w 330"/>
                <a:gd name="T89" fmla="*/ 327 h 334"/>
                <a:gd name="T90" fmla="*/ 195 w 330"/>
                <a:gd name="T91" fmla="*/ 301 h 334"/>
                <a:gd name="T92" fmla="*/ 209 w 330"/>
                <a:gd name="T93" fmla="*/ 297 h 334"/>
                <a:gd name="T94" fmla="*/ 230 w 330"/>
                <a:gd name="T95" fmla="*/ 321 h 334"/>
                <a:gd name="T96" fmla="*/ 245 w 330"/>
                <a:gd name="T97" fmla="*/ 314 h 334"/>
                <a:gd name="T98" fmla="*/ 243 w 330"/>
                <a:gd name="T99" fmla="*/ 280 h 334"/>
                <a:gd name="T100" fmla="*/ 258 w 330"/>
                <a:gd name="T101" fmla="*/ 268 h 334"/>
                <a:gd name="T102" fmla="*/ 290 w 330"/>
                <a:gd name="T103" fmla="*/ 278 h 334"/>
                <a:gd name="T104" fmla="*/ 301 w 330"/>
                <a:gd name="T105" fmla="*/ 264 h 334"/>
                <a:gd name="T106" fmla="*/ 284 w 330"/>
                <a:gd name="T107" fmla="*/ 235 h 334"/>
                <a:gd name="T108" fmla="*/ 294 w 330"/>
                <a:gd name="T109" fmla="*/ 214 h 334"/>
                <a:gd name="T110" fmla="*/ 326 w 330"/>
                <a:gd name="T111" fmla="*/ 213 h 334"/>
                <a:gd name="T112" fmla="*/ 329 w 330"/>
                <a:gd name="T113" fmla="*/ 201 h 334"/>
                <a:gd name="T114" fmla="*/ 165 w 330"/>
                <a:gd name="T115" fmla="*/ 268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30" h="334">
                  <a:moveTo>
                    <a:pt x="308" y="184"/>
                  </a:moveTo>
                  <a:cubicBezTo>
                    <a:pt x="306" y="183"/>
                    <a:pt x="304" y="182"/>
                    <a:pt x="301" y="181"/>
                  </a:cubicBezTo>
                  <a:cubicBezTo>
                    <a:pt x="301" y="180"/>
                    <a:pt x="302" y="178"/>
                    <a:pt x="302" y="177"/>
                  </a:cubicBezTo>
                  <a:cubicBezTo>
                    <a:pt x="302" y="174"/>
                    <a:pt x="302" y="172"/>
                    <a:pt x="302" y="170"/>
                  </a:cubicBezTo>
                  <a:cubicBezTo>
                    <a:pt x="302" y="168"/>
                    <a:pt x="302" y="167"/>
                    <a:pt x="302" y="167"/>
                  </a:cubicBezTo>
                  <a:cubicBezTo>
                    <a:pt x="302" y="167"/>
                    <a:pt x="302" y="166"/>
                    <a:pt x="302" y="165"/>
                  </a:cubicBezTo>
                  <a:cubicBezTo>
                    <a:pt x="302" y="163"/>
                    <a:pt x="302" y="161"/>
                    <a:pt x="302" y="158"/>
                  </a:cubicBezTo>
                  <a:cubicBezTo>
                    <a:pt x="302" y="156"/>
                    <a:pt x="301" y="155"/>
                    <a:pt x="301" y="153"/>
                  </a:cubicBezTo>
                  <a:cubicBezTo>
                    <a:pt x="304" y="152"/>
                    <a:pt x="306" y="151"/>
                    <a:pt x="308" y="150"/>
                  </a:cubicBezTo>
                  <a:cubicBezTo>
                    <a:pt x="314" y="147"/>
                    <a:pt x="319" y="145"/>
                    <a:pt x="323" y="143"/>
                  </a:cubicBezTo>
                  <a:cubicBezTo>
                    <a:pt x="327" y="140"/>
                    <a:pt x="330" y="139"/>
                    <a:pt x="330" y="139"/>
                  </a:cubicBezTo>
                  <a:cubicBezTo>
                    <a:pt x="330" y="139"/>
                    <a:pt x="329" y="138"/>
                    <a:pt x="329" y="136"/>
                  </a:cubicBezTo>
                  <a:cubicBezTo>
                    <a:pt x="329" y="135"/>
                    <a:pt x="329" y="134"/>
                    <a:pt x="329" y="133"/>
                  </a:cubicBezTo>
                  <a:cubicBezTo>
                    <a:pt x="328" y="132"/>
                    <a:pt x="328" y="131"/>
                    <a:pt x="328" y="130"/>
                  </a:cubicBezTo>
                  <a:cubicBezTo>
                    <a:pt x="328" y="129"/>
                    <a:pt x="327" y="128"/>
                    <a:pt x="327" y="127"/>
                  </a:cubicBezTo>
                  <a:cubicBezTo>
                    <a:pt x="327" y="126"/>
                    <a:pt x="327" y="126"/>
                    <a:pt x="327" y="125"/>
                  </a:cubicBezTo>
                  <a:cubicBezTo>
                    <a:pt x="327" y="125"/>
                    <a:pt x="327" y="125"/>
                    <a:pt x="326" y="124"/>
                  </a:cubicBezTo>
                  <a:cubicBezTo>
                    <a:pt x="326" y="123"/>
                    <a:pt x="326" y="121"/>
                    <a:pt x="326" y="121"/>
                  </a:cubicBezTo>
                  <a:cubicBezTo>
                    <a:pt x="326" y="121"/>
                    <a:pt x="323" y="121"/>
                    <a:pt x="318" y="121"/>
                  </a:cubicBezTo>
                  <a:cubicBezTo>
                    <a:pt x="317" y="121"/>
                    <a:pt x="316" y="121"/>
                    <a:pt x="314" y="121"/>
                  </a:cubicBezTo>
                  <a:cubicBezTo>
                    <a:pt x="313" y="121"/>
                    <a:pt x="312" y="121"/>
                    <a:pt x="310" y="121"/>
                  </a:cubicBezTo>
                  <a:cubicBezTo>
                    <a:pt x="308" y="121"/>
                    <a:pt x="304" y="121"/>
                    <a:pt x="301" y="121"/>
                  </a:cubicBezTo>
                  <a:cubicBezTo>
                    <a:pt x="299" y="121"/>
                    <a:pt x="296" y="121"/>
                    <a:pt x="294" y="121"/>
                  </a:cubicBezTo>
                  <a:cubicBezTo>
                    <a:pt x="293" y="119"/>
                    <a:pt x="293" y="118"/>
                    <a:pt x="292" y="117"/>
                  </a:cubicBezTo>
                  <a:cubicBezTo>
                    <a:pt x="291" y="114"/>
                    <a:pt x="290" y="112"/>
                    <a:pt x="290" y="110"/>
                  </a:cubicBezTo>
                  <a:cubicBezTo>
                    <a:pt x="289" y="109"/>
                    <a:pt x="288" y="108"/>
                    <a:pt x="288" y="108"/>
                  </a:cubicBezTo>
                  <a:cubicBezTo>
                    <a:pt x="288" y="108"/>
                    <a:pt x="288" y="107"/>
                    <a:pt x="287" y="105"/>
                  </a:cubicBezTo>
                  <a:cubicBezTo>
                    <a:pt x="287" y="104"/>
                    <a:pt x="285" y="102"/>
                    <a:pt x="284" y="99"/>
                  </a:cubicBezTo>
                  <a:cubicBezTo>
                    <a:pt x="284" y="99"/>
                    <a:pt x="283" y="98"/>
                    <a:pt x="283" y="97"/>
                  </a:cubicBezTo>
                  <a:cubicBezTo>
                    <a:pt x="282" y="97"/>
                    <a:pt x="282" y="96"/>
                    <a:pt x="282" y="95"/>
                  </a:cubicBezTo>
                  <a:cubicBezTo>
                    <a:pt x="283" y="93"/>
                    <a:pt x="285" y="92"/>
                    <a:pt x="287" y="90"/>
                  </a:cubicBezTo>
                  <a:cubicBezTo>
                    <a:pt x="290" y="85"/>
                    <a:pt x="294" y="80"/>
                    <a:pt x="297" y="76"/>
                  </a:cubicBezTo>
                  <a:cubicBezTo>
                    <a:pt x="299" y="73"/>
                    <a:pt x="301" y="70"/>
                    <a:pt x="301" y="70"/>
                  </a:cubicBezTo>
                  <a:cubicBezTo>
                    <a:pt x="301" y="70"/>
                    <a:pt x="300" y="69"/>
                    <a:pt x="299" y="68"/>
                  </a:cubicBezTo>
                  <a:cubicBezTo>
                    <a:pt x="298" y="67"/>
                    <a:pt x="297" y="65"/>
                    <a:pt x="296" y="63"/>
                  </a:cubicBezTo>
                  <a:cubicBezTo>
                    <a:pt x="295" y="62"/>
                    <a:pt x="294" y="61"/>
                    <a:pt x="294" y="60"/>
                  </a:cubicBezTo>
                  <a:cubicBezTo>
                    <a:pt x="293" y="60"/>
                    <a:pt x="292" y="59"/>
                    <a:pt x="292" y="58"/>
                  </a:cubicBezTo>
                  <a:cubicBezTo>
                    <a:pt x="291" y="57"/>
                    <a:pt x="290" y="56"/>
                    <a:pt x="290" y="56"/>
                  </a:cubicBezTo>
                  <a:cubicBezTo>
                    <a:pt x="290" y="56"/>
                    <a:pt x="289" y="57"/>
                    <a:pt x="288" y="57"/>
                  </a:cubicBezTo>
                  <a:cubicBezTo>
                    <a:pt x="287" y="57"/>
                    <a:pt x="285" y="58"/>
                    <a:pt x="283" y="59"/>
                  </a:cubicBezTo>
                  <a:cubicBezTo>
                    <a:pt x="279" y="61"/>
                    <a:pt x="273" y="63"/>
                    <a:pt x="268" y="66"/>
                  </a:cubicBezTo>
                  <a:cubicBezTo>
                    <a:pt x="265" y="67"/>
                    <a:pt x="263" y="68"/>
                    <a:pt x="261" y="69"/>
                  </a:cubicBezTo>
                  <a:cubicBezTo>
                    <a:pt x="260" y="68"/>
                    <a:pt x="259" y="67"/>
                    <a:pt x="258" y="66"/>
                  </a:cubicBezTo>
                  <a:cubicBezTo>
                    <a:pt x="256" y="64"/>
                    <a:pt x="254" y="63"/>
                    <a:pt x="252" y="62"/>
                  </a:cubicBezTo>
                  <a:cubicBezTo>
                    <a:pt x="252" y="61"/>
                    <a:pt x="251" y="61"/>
                    <a:pt x="251" y="60"/>
                  </a:cubicBezTo>
                  <a:cubicBezTo>
                    <a:pt x="251" y="60"/>
                    <a:pt x="250" y="60"/>
                    <a:pt x="250" y="60"/>
                  </a:cubicBezTo>
                  <a:cubicBezTo>
                    <a:pt x="250" y="60"/>
                    <a:pt x="250" y="59"/>
                    <a:pt x="248" y="58"/>
                  </a:cubicBezTo>
                  <a:cubicBezTo>
                    <a:pt x="247" y="57"/>
                    <a:pt x="245" y="56"/>
                    <a:pt x="243" y="54"/>
                  </a:cubicBezTo>
                  <a:cubicBezTo>
                    <a:pt x="242" y="54"/>
                    <a:pt x="240" y="53"/>
                    <a:pt x="239" y="52"/>
                  </a:cubicBezTo>
                  <a:cubicBezTo>
                    <a:pt x="240" y="49"/>
                    <a:pt x="240" y="47"/>
                    <a:pt x="241" y="44"/>
                  </a:cubicBezTo>
                  <a:cubicBezTo>
                    <a:pt x="242" y="42"/>
                    <a:pt x="242" y="39"/>
                    <a:pt x="243" y="36"/>
                  </a:cubicBezTo>
                  <a:cubicBezTo>
                    <a:pt x="243" y="33"/>
                    <a:pt x="244" y="31"/>
                    <a:pt x="244" y="28"/>
                  </a:cubicBezTo>
                  <a:cubicBezTo>
                    <a:pt x="245" y="24"/>
                    <a:pt x="245" y="21"/>
                    <a:pt x="245" y="21"/>
                  </a:cubicBezTo>
                  <a:cubicBezTo>
                    <a:pt x="245" y="21"/>
                    <a:pt x="245" y="21"/>
                    <a:pt x="245" y="20"/>
                  </a:cubicBezTo>
                  <a:cubicBezTo>
                    <a:pt x="244" y="20"/>
                    <a:pt x="244" y="20"/>
                    <a:pt x="243" y="19"/>
                  </a:cubicBezTo>
                  <a:cubicBezTo>
                    <a:pt x="241" y="19"/>
                    <a:pt x="239" y="18"/>
                    <a:pt x="237" y="17"/>
                  </a:cubicBezTo>
                  <a:cubicBezTo>
                    <a:pt x="235" y="16"/>
                    <a:pt x="233" y="15"/>
                    <a:pt x="232" y="14"/>
                  </a:cubicBezTo>
                  <a:cubicBezTo>
                    <a:pt x="231" y="14"/>
                    <a:pt x="230" y="13"/>
                    <a:pt x="230" y="13"/>
                  </a:cubicBezTo>
                  <a:cubicBezTo>
                    <a:pt x="230" y="13"/>
                    <a:pt x="229" y="13"/>
                    <a:pt x="229" y="13"/>
                  </a:cubicBezTo>
                  <a:cubicBezTo>
                    <a:pt x="229" y="13"/>
                    <a:pt x="227" y="15"/>
                    <a:pt x="224" y="19"/>
                  </a:cubicBezTo>
                  <a:cubicBezTo>
                    <a:pt x="223" y="20"/>
                    <a:pt x="221" y="22"/>
                    <a:pt x="219" y="24"/>
                  </a:cubicBezTo>
                  <a:cubicBezTo>
                    <a:pt x="217" y="27"/>
                    <a:pt x="215" y="29"/>
                    <a:pt x="214" y="31"/>
                  </a:cubicBezTo>
                  <a:cubicBezTo>
                    <a:pt x="212" y="33"/>
                    <a:pt x="211" y="35"/>
                    <a:pt x="209" y="37"/>
                  </a:cubicBezTo>
                  <a:cubicBezTo>
                    <a:pt x="208" y="37"/>
                    <a:pt x="206" y="36"/>
                    <a:pt x="205" y="36"/>
                  </a:cubicBezTo>
                  <a:cubicBezTo>
                    <a:pt x="203" y="36"/>
                    <a:pt x="202" y="35"/>
                    <a:pt x="201" y="35"/>
                  </a:cubicBezTo>
                  <a:cubicBezTo>
                    <a:pt x="200" y="35"/>
                    <a:pt x="200" y="35"/>
                    <a:pt x="199" y="34"/>
                  </a:cubicBezTo>
                  <a:cubicBezTo>
                    <a:pt x="199" y="34"/>
                    <a:pt x="198" y="34"/>
                    <a:pt x="198" y="34"/>
                  </a:cubicBezTo>
                  <a:cubicBezTo>
                    <a:pt x="196" y="34"/>
                    <a:pt x="195" y="34"/>
                    <a:pt x="195" y="34"/>
                  </a:cubicBezTo>
                  <a:cubicBezTo>
                    <a:pt x="195" y="34"/>
                    <a:pt x="194" y="33"/>
                    <a:pt x="193" y="33"/>
                  </a:cubicBezTo>
                  <a:cubicBezTo>
                    <a:pt x="191" y="33"/>
                    <a:pt x="189" y="32"/>
                    <a:pt x="186" y="32"/>
                  </a:cubicBezTo>
                  <a:cubicBezTo>
                    <a:pt x="185" y="32"/>
                    <a:pt x="183" y="31"/>
                    <a:pt x="181" y="31"/>
                  </a:cubicBezTo>
                  <a:cubicBezTo>
                    <a:pt x="181" y="29"/>
                    <a:pt x="181" y="26"/>
                    <a:pt x="180" y="24"/>
                  </a:cubicBezTo>
                  <a:cubicBezTo>
                    <a:pt x="179" y="18"/>
                    <a:pt x="177" y="12"/>
                    <a:pt x="176" y="8"/>
                  </a:cubicBezTo>
                  <a:cubicBezTo>
                    <a:pt x="175" y="3"/>
                    <a:pt x="174" y="0"/>
                    <a:pt x="174" y="0"/>
                  </a:cubicBezTo>
                  <a:cubicBezTo>
                    <a:pt x="174" y="0"/>
                    <a:pt x="174" y="0"/>
                    <a:pt x="173" y="0"/>
                  </a:cubicBezTo>
                  <a:cubicBezTo>
                    <a:pt x="173" y="0"/>
                    <a:pt x="172" y="0"/>
                    <a:pt x="171" y="0"/>
                  </a:cubicBezTo>
                  <a:cubicBezTo>
                    <a:pt x="169" y="0"/>
                    <a:pt x="167" y="0"/>
                    <a:pt x="165" y="0"/>
                  </a:cubicBezTo>
                  <a:cubicBezTo>
                    <a:pt x="163" y="0"/>
                    <a:pt x="160" y="0"/>
                    <a:pt x="159" y="0"/>
                  </a:cubicBezTo>
                  <a:cubicBezTo>
                    <a:pt x="158" y="0"/>
                    <a:pt x="157" y="0"/>
                    <a:pt x="157" y="0"/>
                  </a:cubicBezTo>
                  <a:cubicBezTo>
                    <a:pt x="156" y="0"/>
                    <a:pt x="156" y="0"/>
                    <a:pt x="156" y="0"/>
                  </a:cubicBezTo>
                  <a:cubicBezTo>
                    <a:pt x="156" y="0"/>
                    <a:pt x="155" y="3"/>
                    <a:pt x="154" y="8"/>
                  </a:cubicBezTo>
                  <a:cubicBezTo>
                    <a:pt x="153" y="12"/>
                    <a:pt x="151" y="18"/>
                    <a:pt x="150" y="24"/>
                  </a:cubicBezTo>
                  <a:cubicBezTo>
                    <a:pt x="149" y="26"/>
                    <a:pt x="149" y="29"/>
                    <a:pt x="148" y="31"/>
                  </a:cubicBezTo>
                  <a:cubicBezTo>
                    <a:pt x="147" y="31"/>
                    <a:pt x="145" y="32"/>
                    <a:pt x="144" y="32"/>
                  </a:cubicBezTo>
                  <a:cubicBezTo>
                    <a:pt x="141" y="32"/>
                    <a:pt x="139" y="33"/>
                    <a:pt x="137" y="33"/>
                  </a:cubicBezTo>
                  <a:cubicBezTo>
                    <a:pt x="135" y="33"/>
                    <a:pt x="134" y="34"/>
                    <a:pt x="134" y="34"/>
                  </a:cubicBezTo>
                  <a:cubicBezTo>
                    <a:pt x="134" y="34"/>
                    <a:pt x="133" y="34"/>
                    <a:pt x="132" y="34"/>
                  </a:cubicBezTo>
                  <a:cubicBezTo>
                    <a:pt x="131" y="34"/>
                    <a:pt x="131" y="34"/>
                    <a:pt x="130" y="34"/>
                  </a:cubicBezTo>
                  <a:cubicBezTo>
                    <a:pt x="130" y="35"/>
                    <a:pt x="129" y="35"/>
                    <a:pt x="129" y="35"/>
                  </a:cubicBezTo>
                  <a:cubicBezTo>
                    <a:pt x="128" y="35"/>
                    <a:pt x="126" y="36"/>
                    <a:pt x="125" y="36"/>
                  </a:cubicBezTo>
                  <a:cubicBezTo>
                    <a:pt x="124" y="36"/>
                    <a:pt x="122" y="37"/>
                    <a:pt x="121" y="37"/>
                  </a:cubicBezTo>
                  <a:cubicBezTo>
                    <a:pt x="119" y="35"/>
                    <a:pt x="118" y="33"/>
                    <a:pt x="116" y="31"/>
                  </a:cubicBezTo>
                  <a:cubicBezTo>
                    <a:pt x="114" y="29"/>
                    <a:pt x="112" y="27"/>
                    <a:pt x="111" y="24"/>
                  </a:cubicBezTo>
                  <a:cubicBezTo>
                    <a:pt x="109" y="22"/>
                    <a:pt x="107" y="20"/>
                    <a:pt x="106" y="19"/>
                  </a:cubicBezTo>
                  <a:cubicBezTo>
                    <a:pt x="103" y="15"/>
                    <a:pt x="101" y="13"/>
                    <a:pt x="101" y="13"/>
                  </a:cubicBezTo>
                  <a:cubicBezTo>
                    <a:pt x="101" y="13"/>
                    <a:pt x="100" y="13"/>
                    <a:pt x="100" y="13"/>
                  </a:cubicBezTo>
                  <a:cubicBezTo>
                    <a:pt x="99" y="13"/>
                    <a:pt x="99" y="14"/>
                    <a:pt x="98" y="14"/>
                  </a:cubicBezTo>
                  <a:cubicBezTo>
                    <a:pt x="96" y="15"/>
                    <a:pt x="94" y="16"/>
                    <a:pt x="92" y="17"/>
                  </a:cubicBezTo>
                  <a:cubicBezTo>
                    <a:pt x="90" y="18"/>
                    <a:pt x="88" y="19"/>
                    <a:pt x="87" y="19"/>
                  </a:cubicBezTo>
                  <a:cubicBezTo>
                    <a:pt x="86" y="20"/>
                    <a:pt x="86" y="20"/>
                    <a:pt x="85" y="20"/>
                  </a:cubicBezTo>
                  <a:cubicBezTo>
                    <a:pt x="85" y="21"/>
                    <a:pt x="84" y="21"/>
                    <a:pt x="84" y="21"/>
                  </a:cubicBezTo>
                  <a:cubicBezTo>
                    <a:pt x="84" y="21"/>
                    <a:pt x="85" y="24"/>
                    <a:pt x="86" y="28"/>
                  </a:cubicBezTo>
                  <a:cubicBezTo>
                    <a:pt x="86" y="31"/>
                    <a:pt x="87" y="33"/>
                    <a:pt x="87" y="36"/>
                  </a:cubicBezTo>
                  <a:cubicBezTo>
                    <a:pt x="88" y="39"/>
                    <a:pt x="88" y="42"/>
                    <a:pt x="89" y="44"/>
                  </a:cubicBezTo>
                  <a:cubicBezTo>
                    <a:pt x="90" y="47"/>
                    <a:pt x="90" y="49"/>
                    <a:pt x="91" y="52"/>
                  </a:cubicBezTo>
                  <a:cubicBezTo>
                    <a:pt x="90" y="53"/>
                    <a:pt x="88" y="54"/>
                    <a:pt x="87" y="54"/>
                  </a:cubicBezTo>
                  <a:cubicBezTo>
                    <a:pt x="85" y="56"/>
                    <a:pt x="83" y="57"/>
                    <a:pt x="82" y="58"/>
                  </a:cubicBezTo>
                  <a:cubicBezTo>
                    <a:pt x="80" y="59"/>
                    <a:pt x="79" y="60"/>
                    <a:pt x="79" y="60"/>
                  </a:cubicBezTo>
                  <a:cubicBezTo>
                    <a:pt x="79" y="60"/>
                    <a:pt x="79" y="60"/>
                    <a:pt x="79" y="60"/>
                  </a:cubicBezTo>
                  <a:cubicBezTo>
                    <a:pt x="79" y="61"/>
                    <a:pt x="78" y="61"/>
                    <a:pt x="77" y="62"/>
                  </a:cubicBezTo>
                  <a:cubicBezTo>
                    <a:pt x="76" y="63"/>
                    <a:pt x="74" y="64"/>
                    <a:pt x="72" y="66"/>
                  </a:cubicBezTo>
                  <a:cubicBezTo>
                    <a:pt x="71" y="67"/>
                    <a:pt x="70" y="68"/>
                    <a:pt x="69" y="69"/>
                  </a:cubicBezTo>
                  <a:cubicBezTo>
                    <a:pt x="67" y="68"/>
                    <a:pt x="64" y="67"/>
                    <a:pt x="62" y="66"/>
                  </a:cubicBezTo>
                  <a:cubicBezTo>
                    <a:pt x="57" y="63"/>
                    <a:pt x="51" y="61"/>
                    <a:pt x="47" y="59"/>
                  </a:cubicBezTo>
                  <a:cubicBezTo>
                    <a:pt x="45" y="58"/>
                    <a:pt x="43" y="57"/>
                    <a:pt x="42" y="57"/>
                  </a:cubicBezTo>
                  <a:cubicBezTo>
                    <a:pt x="41" y="57"/>
                    <a:pt x="40" y="56"/>
                    <a:pt x="40" y="56"/>
                  </a:cubicBezTo>
                  <a:cubicBezTo>
                    <a:pt x="40" y="56"/>
                    <a:pt x="39" y="57"/>
                    <a:pt x="38" y="58"/>
                  </a:cubicBezTo>
                  <a:cubicBezTo>
                    <a:pt x="38" y="59"/>
                    <a:pt x="37" y="60"/>
                    <a:pt x="36" y="60"/>
                  </a:cubicBezTo>
                  <a:cubicBezTo>
                    <a:pt x="36" y="61"/>
                    <a:pt x="35" y="62"/>
                    <a:pt x="34" y="63"/>
                  </a:cubicBezTo>
                  <a:cubicBezTo>
                    <a:pt x="33" y="65"/>
                    <a:pt x="32" y="67"/>
                    <a:pt x="31" y="68"/>
                  </a:cubicBezTo>
                  <a:cubicBezTo>
                    <a:pt x="30" y="69"/>
                    <a:pt x="29" y="70"/>
                    <a:pt x="29" y="70"/>
                  </a:cubicBezTo>
                  <a:cubicBezTo>
                    <a:pt x="29" y="70"/>
                    <a:pt x="31" y="73"/>
                    <a:pt x="33" y="76"/>
                  </a:cubicBezTo>
                  <a:cubicBezTo>
                    <a:pt x="36" y="80"/>
                    <a:pt x="40" y="85"/>
                    <a:pt x="43" y="90"/>
                  </a:cubicBezTo>
                  <a:cubicBezTo>
                    <a:pt x="45" y="92"/>
                    <a:pt x="47" y="93"/>
                    <a:pt x="48" y="95"/>
                  </a:cubicBezTo>
                  <a:cubicBezTo>
                    <a:pt x="48" y="96"/>
                    <a:pt x="47" y="97"/>
                    <a:pt x="47" y="97"/>
                  </a:cubicBezTo>
                  <a:cubicBezTo>
                    <a:pt x="47" y="98"/>
                    <a:pt x="46" y="99"/>
                    <a:pt x="46" y="99"/>
                  </a:cubicBezTo>
                  <a:cubicBezTo>
                    <a:pt x="44" y="102"/>
                    <a:pt x="43" y="104"/>
                    <a:pt x="43" y="105"/>
                  </a:cubicBezTo>
                  <a:cubicBezTo>
                    <a:pt x="42" y="107"/>
                    <a:pt x="41" y="108"/>
                    <a:pt x="41" y="108"/>
                  </a:cubicBezTo>
                  <a:cubicBezTo>
                    <a:pt x="41" y="108"/>
                    <a:pt x="41" y="109"/>
                    <a:pt x="40" y="110"/>
                  </a:cubicBezTo>
                  <a:cubicBezTo>
                    <a:pt x="40" y="112"/>
                    <a:pt x="39" y="114"/>
                    <a:pt x="38" y="117"/>
                  </a:cubicBezTo>
                  <a:cubicBezTo>
                    <a:pt x="37" y="118"/>
                    <a:pt x="36" y="119"/>
                    <a:pt x="36" y="121"/>
                  </a:cubicBezTo>
                  <a:cubicBezTo>
                    <a:pt x="33" y="121"/>
                    <a:pt x="31" y="121"/>
                    <a:pt x="28" y="121"/>
                  </a:cubicBezTo>
                  <a:cubicBezTo>
                    <a:pt x="25" y="121"/>
                    <a:pt x="22" y="121"/>
                    <a:pt x="19" y="121"/>
                  </a:cubicBezTo>
                  <a:cubicBezTo>
                    <a:pt x="18" y="121"/>
                    <a:pt x="17" y="121"/>
                    <a:pt x="15" y="121"/>
                  </a:cubicBezTo>
                  <a:cubicBezTo>
                    <a:pt x="14" y="121"/>
                    <a:pt x="13" y="121"/>
                    <a:pt x="12" y="121"/>
                  </a:cubicBezTo>
                  <a:cubicBezTo>
                    <a:pt x="7" y="121"/>
                    <a:pt x="4" y="121"/>
                    <a:pt x="4" y="121"/>
                  </a:cubicBezTo>
                  <a:cubicBezTo>
                    <a:pt x="4" y="121"/>
                    <a:pt x="4" y="123"/>
                    <a:pt x="3" y="124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3" y="126"/>
                    <a:pt x="3" y="126"/>
                    <a:pt x="3" y="127"/>
                  </a:cubicBezTo>
                  <a:cubicBezTo>
                    <a:pt x="2" y="128"/>
                    <a:pt x="2" y="129"/>
                    <a:pt x="2" y="130"/>
                  </a:cubicBezTo>
                  <a:cubicBezTo>
                    <a:pt x="2" y="131"/>
                    <a:pt x="1" y="132"/>
                    <a:pt x="1" y="133"/>
                  </a:cubicBezTo>
                  <a:cubicBezTo>
                    <a:pt x="1" y="134"/>
                    <a:pt x="1" y="135"/>
                    <a:pt x="1" y="136"/>
                  </a:cubicBezTo>
                  <a:cubicBezTo>
                    <a:pt x="0" y="138"/>
                    <a:pt x="0" y="139"/>
                    <a:pt x="0" y="139"/>
                  </a:cubicBezTo>
                  <a:cubicBezTo>
                    <a:pt x="0" y="139"/>
                    <a:pt x="3" y="140"/>
                    <a:pt x="7" y="143"/>
                  </a:cubicBezTo>
                  <a:cubicBezTo>
                    <a:pt x="11" y="145"/>
                    <a:pt x="16" y="147"/>
                    <a:pt x="22" y="150"/>
                  </a:cubicBezTo>
                  <a:cubicBezTo>
                    <a:pt x="24" y="151"/>
                    <a:pt x="26" y="152"/>
                    <a:pt x="29" y="153"/>
                  </a:cubicBezTo>
                  <a:cubicBezTo>
                    <a:pt x="28" y="155"/>
                    <a:pt x="28" y="156"/>
                    <a:pt x="28" y="158"/>
                  </a:cubicBezTo>
                  <a:cubicBezTo>
                    <a:pt x="28" y="161"/>
                    <a:pt x="28" y="163"/>
                    <a:pt x="28" y="165"/>
                  </a:cubicBezTo>
                  <a:cubicBezTo>
                    <a:pt x="28" y="166"/>
                    <a:pt x="28" y="167"/>
                    <a:pt x="28" y="167"/>
                  </a:cubicBezTo>
                  <a:cubicBezTo>
                    <a:pt x="28" y="167"/>
                    <a:pt x="28" y="168"/>
                    <a:pt x="28" y="170"/>
                  </a:cubicBezTo>
                  <a:cubicBezTo>
                    <a:pt x="28" y="172"/>
                    <a:pt x="28" y="174"/>
                    <a:pt x="28" y="177"/>
                  </a:cubicBezTo>
                  <a:cubicBezTo>
                    <a:pt x="28" y="178"/>
                    <a:pt x="28" y="180"/>
                    <a:pt x="29" y="181"/>
                  </a:cubicBezTo>
                  <a:cubicBezTo>
                    <a:pt x="26" y="182"/>
                    <a:pt x="24" y="183"/>
                    <a:pt x="22" y="184"/>
                  </a:cubicBezTo>
                  <a:cubicBezTo>
                    <a:pt x="16" y="187"/>
                    <a:pt x="11" y="190"/>
                    <a:pt x="7" y="192"/>
                  </a:cubicBezTo>
                  <a:cubicBezTo>
                    <a:pt x="3" y="194"/>
                    <a:pt x="0" y="196"/>
                    <a:pt x="0" y="196"/>
                  </a:cubicBezTo>
                  <a:cubicBezTo>
                    <a:pt x="0" y="196"/>
                    <a:pt x="0" y="197"/>
                    <a:pt x="1" y="198"/>
                  </a:cubicBezTo>
                  <a:cubicBezTo>
                    <a:pt x="1" y="199"/>
                    <a:pt x="1" y="200"/>
                    <a:pt x="1" y="201"/>
                  </a:cubicBezTo>
                  <a:cubicBezTo>
                    <a:pt x="1" y="202"/>
                    <a:pt x="2" y="203"/>
                    <a:pt x="2" y="204"/>
                  </a:cubicBezTo>
                  <a:cubicBezTo>
                    <a:pt x="2" y="205"/>
                    <a:pt x="2" y="207"/>
                    <a:pt x="3" y="208"/>
                  </a:cubicBezTo>
                  <a:cubicBezTo>
                    <a:pt x="3" y="208"/>
                    <a:pt x="3" y="209"/>
                    <a:pt x="3" y="209"/>
                  </a:cubicBezTo>
                  <a:cubicBezTo>
                    <a:pt x="3" y="210"/>
                    <a:pt x="3" y="210"/>
                    <a:pt x="3" y="210"/>
                  </a:cubicBezTo>
                  <a:cubicBezTo>
                    <a:pt x="4" y="212"/>
                    <a:pt x="4" y="213"/>
                    <a:pt x="4" y="213"/>
                  </a:cubicBezTo>
                  <a:cubicBezTo>
                    <a:pt x="4" y="213"/>
                    <a:pt x="7" y="213"/>
                    <a:pt x="12" y="214"/>
                  </a:cubicBezTo>
                  <a:cubicBezTo>
                    <a:pt x="13" y="214"/>
                    <a:pt x="14" y="214"/>
                    <a:pt x="15" y="214"/>
                  </a:cubicBezTo>
                  <a:cubicBezTo>
                    <a:pt x="17" y="214"/>
                    <a:pt x="18" y="214"/>
                    <a:pt x="19" y="214"/>
                  </a:cubicBezTo>
                  <a:cubicBezTo>
                    <a:pt x="22" y="214"/>
                    <a:pt x="25" y="214"/>
                    <a:pt x="28" y="214"/>
                  </a:cubicBezTo>
                  <a:cubicBezTo>
                    <a:pt x="31" y="214"/>
                    <a:pt x="33" y="214"/>
                    <a:pt x="36" y="214"/>
                  </a:cubicBezTo>
                  <a:cubicBezTo>
                    <a:pt x="36" y="215"/>
                    <a:pt x="37" y="217"/>
                    <a:pt x="38" y="218"/>
                  </a:cubicBezTo>
                  <a:cubicBezTo>
                    <a:pt x="39" y="221"/>
                    <a:pt x="40" y="223"/>
                    <a:pt x="40" y="224"/>
                  </a:cubicBezTo>
                  <a:cubicBezTo>
                    <a:pt x="41" y="226"/>
                    <a:pt x="41" y="227"/>
                    <a:pt x="41" y="227"/>
                  </a:cubicBezTo>
                  <a:cubicBezTo>
                    <a:pt x="41" y="227"/>
                    <a:pt x="42" y="228"/>
                    <a:pt x="43" y="229"/>
                  </a:cubicBezTo>
                  <a:cubicBezTo>
                    <a:pt x="43" y="231"/>
                    <a:pt x="44" y="233"/>
                    <a:pt x="46" y="235"/>
                  </a:cubicBezTo>
                  <a:cubicBezTo>
                    <a:pt x="46" y="236"/>
                    <a:pt x="47" y="237"/>
                    <a:pt x="47" y="237"/>
                  </a:cubicBezTo>
                  <a:cubicBezTo>
                    <a:pt x="47" y="238"/>
                    <a:pt x="48" y="239"/>
                    <a:pt x="48" y="239"/>
                  </a:cubicBezTo>
                  <a:cubicBezTo>
                    <a:pt x="47" y="241"/>
                    <a:pt x="45" y="243"/>
                    <a:pt x="43" y="245"/>
                  </a:cubicBezTo>
                  <a:cubicBezTo>
                    <a:pt x="40" y="250"/>
                    <a:pt x="36" y="254"/>
                    <a:pt x="33" y="258"/>
                  </a:cubicBezTo>
                  <a:cubicBezTo>
                    <a:pt x="31" y="262"/>
                    <a:pt x="29" y="264"/>
                    <a:pt x="29" y="264"/>
                  </a:cubicBezTo>
                  <a:cubicBezTo>
                    <a:pt x="29" y="264"/>
                    <a:pt x="30" y="265"/>
                    <a:pt x="31" y="267"/>
                  </a:cubicBezTo>
                  <a:cubicBezTo>
                    <a:pt x="32" y="268"/>
                    <a:pt x="33" y="270"/>
                    <a:pt x="34" y="271"/>
                  </a:cubicBezTo>
                  <a:cubicBezTo>
                    <a:pt x="35" y="272"/>
                    <a:pt x="36" y="273"/>
                    <a:pt x="36" y="274"/>
                  </a:cubicBezTo>
                  <a:cubicBezTo>
                    <a:pt x="37" y="275"/>
                    <a:pt x="38" y="276"/>
                    <a:pt x="38" y="276"/>
                  </a:cubicBezTo>
                  <a:cubicBezTo>
                    <a:pt x="39" y="277"/>
                    <a:pt x="40" y="278"/>
                    <a:pt x="40" y="278"/>
                  </a:cubicBezTo>
                  <a:cubicBezTo>
                    <a:pt x="40" y="278"/>
                    <a:pt x="41" y="278"/>
                    <a:pt x="42" y="277"/>
                  </a:cubicBezTo>
                  <a:cubicBezTo>
                    <a:pt x="43" y="277"/>
                    <a:pt x="45" y="276"/>
                    <a:pt x="47" y="275"/>
                  </a:cubicBezTo>
                  <a:cubicBezTo>
                    <a:pt x="51" y="274"/>
                    <a:pt x="57" y="271"/>
                    <a:pt x="62" y="268"/>
                  </a:cubicBezTo>
                  <a:cubicBezTo>
                    <a:pt x="64" y="267"/>
                    <a:pt x="67" y="266"/>
                    <a:pt x="69" y="265"/>
                  </a:cubicBezTo>
                  <a:cubicBezTo>
                    <a:pt x="70" y="266"/>
                    <a:pt x="71" y="267"/>
                    <a:pt x="72" y="268"/>
                  </a:cubicBezTo>
                  <a:cubicBezTo>
                    <a:pt x="74" y="270"/>
                    <a:pt x="76" y="272"/>
                    <a:pt x="77" y="273"/>
                  </a:cubicBezTo>
                  <a:cubicBezTo>
                    <a:pt x="78" y="273"/>
                    <a:pt x="79" y="274"/>
                    <a:pt x="79" y="274"/>
                  </a:cubicBezTo>
                  <a:cubicBezTo>
                    <a:pt x="79" y="274"/>
                    <a:pt x="79" y="274"/>
                    <a:pt x="79" y="274"/>
                  </a:cubicBezTo>
                  <a:cubicBezTo>
                    <a:pt x="79" y="274"/>
                    <a:pt x="80" y="275"/>
                    <a:pt x="82" y="276"/>
                  </a:cubicBezTo>
                  <a:cubicBezTo>
                    <a:pt x="83" y="277"/>
                    <a:pt x="85" y="278"/>
                    <a:pt x="87" y="280"/>
                  </a:cubicBezTo>
                  <a:cubicBezTo>
                    <a:pt x="88" y="281"/>
                    <a:pt x="90" y="282"/>
                    <a:pt x="91" y="283"/>
                  </a:cubicBezTo>
                  <a:cubicBezTo>
                    <a:pt x="90" y="285"/>
                    <a:pt x="90" y="288"/>
                    <a:pt x="89" y="290"/>
                  </a:cubicBezTo>
                  <a:cubicBezTo>
                    <a:pt x="88" y="293"/>
                    <a:pt x="88" y="296"/>
                    <a:pt x="87" y="299"/>
                  </a:cubicBezTo>
                  <a:cubicBezTo>
                    <a:pt x="87" y="301"/>
                    <a:pt x="86" y="304"/>
                    <a:pt x="86" y="306"/>
                  </a:cubicBezTo>
                  <a:cubicBezTo>
                    <a:pt x="85" y="311"/>
                    <a:pt x="84" y="314"/>
                    <a:pt x="84" y="314"/>
                  </a:cubicBezTo>
                  <a:cubicBezTo>
                    <a:pt x="84" y="314"/>
                    <a:pt x="85" y="314"/>
                    <a:pt x="85" y="314"/>
                  </a:cubicBezTo>
                  <a:cubicBezTo>
                    <a:pt x="86" y="314"/>
                    <a:pt x="86" y="315"/>
                    <a:pt x="87" y="315"/>
                  </a:cubicBezTo>
                  <a:cubicBezTo>
                    <a:pt x="88" y="316"/>
                    <a:pt x="90" y="317"/>
                    <a:pt x="92" y="318"/>
                  </a:cubicBezTo>
                  <a:cubicBezTo>
                    <a:pt x="94" y="319"/>
                    <a:pt x="96" y="320"/>
                    <a:pt x="98" y="320"/>
                  </a:cubicBezTo>
                  <a:cubicBezTo>
                    <a:pt x="99" y="321"/>
                    <a:pt x="99" y="321"/>
                    <a:pt x="100" y="321"/>
                  </a:cubicBezTo>
                  <a:cubicBezTo>
                    <a:pt x="100" y="321"/>
                    <a:pt x="101" y="321"/>
                    <a:pt x="101" y="321"/>
                  </a:cubicBezTo>
                  <a:cubicBezTo>
                    <a:pt x="101" y="321"/>
                    <a:pt x="103" y="319"/>
                    <a:pt x="106" y="316"/>
                  </a:cubicBezTo>
                  <a:cubicBezTo>
                    <a:pt x="107" y="314"/>
                    <a:pt x="109" y="312"/>
                    <a:pt x="111" y="310"/>
                  </a:cubicBezTo>
                  <a:cubicBezTo>
                    <a:pt x="112" y="308"/>
                    <a:pt x="114" y="306"/>
                    <a:pt x="116" y="303"/>
                  </a:cubicBezTo>
                  <a:cubicBezTo>
                    <a:pt x="118" y="301"/>
                    <a:pt x="119" y="299"/>
                    <a:pt x="121" y="297"/>
                  </a:cubicBezTo>
                  <a:cubicBezTo>
                    <a:pt x="122" y="298"/>
                    <a:pt x="124" y="298"/>
                    <a:pt x="125" y="298"/>
                  </a:cubicBezTo>
                  <a:cubicBezTo>
                    <a:pt x="126" y="299"/>
                    <a:pt x="128" y="299"/>
                    <a:pt x="129" y="300"/>
                  </a:cubicBezTo>
                  <a:cubicBezTo>
                    <a:pt x="129" y="300"/>
                    <a:pt x="130" y="300"/>
                    <a:pt x="130" y="300"/>
                  </a:cubicBezTo>
                  <a:cubicBezTo>
                    <a:pt x="131" y="300"/>
                    <a:pt x="131" y="300"/>
                    <a:pt x="132" y="300"/>
                  </a:cubicBezTo>
                  <a:cubicBezTo>
                    <a:pt x="133" y="301"/>
                    <a:pt x="134" y="301"/>
                    <a:pt x="134" y="301"/>
                  </a:cubicBezTo>
                  <a:cubicBezTo>
                    <a:pt x="134" y="301"/>
                    <a:pt x="135" y="301"/>
                    <a:pt x="137" y="302"/>
                  </a:cubicBezTo>
                  <a:cubicBezTo>
                    <a:pt x="139" y="302"/>
                    <a:pt x="141" y="302"/>
                    <a:pt x="144" y="303"/>
                  </a:cubicBezTo>
                  <a:cubicBezTo>
                    <a:pt x="145" y="303"/>
                    <a:pt x="147" y="303"/>
                    <a:pt x="148" y="303"/>
                  </a:cubicBezTo>
                  <a:cubicBezTo>
                    <a:pt x="149" y="306"/>
                    <a:pt x="149" y="308"/>
                    <a:pt x="150" y="311"/>
                  </a:cubicBezTo>
                  <a:cubicBezTo>
                    <a:pt x="151" y="317"/>
                    <a:pt x="153" y="322"/>
                    <a:pt x="154" y="327"/>
                  </a:cubicBezTo>
                  <a:cubicBezTo>
                    <a:pt x="155" y="331"/>
                    <a:pt x="156" y="334"/>
                    <a:pt x="156" y="334"/>
                  </a:cubicBezTo>
                  <a:cubicBezTo>
                    <a:pt x="156" y="334"/>
                    <a:pt x="156" y="334"/>
                    <a:pt x="157" y="334"/>
                  </a:cubicBezTo>
                  <a:cubicBezTo>
                    <a:pt x="157" y="334"/>
                    <a:pt x="158" y="334"/>
                    <a:pt x="159" y="334"/>
                  </a:cubicBezTo>
                  <a:cubicBezTo>
                    <a:pt x="160" y="334"/>
                    <a:pt x="163" y="334"/>
                    <a:pt x="165" y="334"/>
                  </a:cubicBezTo>
                  <a:cubicBezTo>
                    <a:pt x="167" y="334"/>
                    <a:pt x="169" y="334"/>
                    <a:pt x="171" y="334"/>
                  </a:cubicBezTo>
                  <a:cubicBezTo>
                    <a:pt x="172" y="334"/>
                    <a:pt x="173" y="334"/>
                    <a:pt x="173" y="334"/>
                  </a:cubicBezTo>
                  <a:cubicBezTo>
                    <a:pt x="174" y="334"/>
                    <a:pt x="174" y="334"/>
                    <a:pt x="174" y="334"/>
                  </a:cubicBezTo>
                  <a:cubicBezTo>
                    <a:pt x="174" y="334"/>
                    <a:pt x="175" y="331"/>
                    <a:pt x="176" y="327"/>
                  </a:cubicBezTo>
                  <a:cubicBezTo>
                    <a:pt x="177" y="322"/>
                    <a:pt x="179" y="317"/>
                    <a:pt x="180" y="311"/>
                  </a:cubicBezTo>
                  <a:cubicBezTo>
                    <a:pt x="181" y="308"/>
                    <a:pt x="181" y="306"/>
                    <a:pt x="181" y="303"/>
                  </a:cubicBezTo>
                  <a:cubicBezTo>
                    <a:pt x="183" y="303"/>
                    <a:pt x="185" y="303"/>
                    <a:pt x="186" y="303"/>
                  </a:cubicBezTo>
                  <a:cubicBezTo>
                    <a:pt x="189" y="302"/>
                    <a:pt x="191" y="302"/>
                    <a:pt x="193" y="302"/>
                  </a:cubicBezTo>
                  <a:cubicBezTo>
                    <a:pt x="194" y="301"/>
                    <a:pt x="195" y="301"/>
                    <a:pt x="195" y="301"/>
                  </a:cubicBezTo>
                  <a:cubicBezTo>
                    <a:pt x="195" y="301"/>
                    <a:pt x="196" y="301"/>
                    <a:pt x="198" y="300"/>
                  </a:cubicBezTo>
                  <a:cubicBezTo>
                    <a:pt x="198" y="300"/>
                    <a:pt x="199" y="300"/>
                    <a:pt x="199" y="300"/>
                  </a:cubicBezTo>
                  <a:cubicBezTo>
                    <a:pt x="200" y="300"/>
                    <a:pt x="200" y="300"/>
                    <a:pt x="201" y="300"/>
                  </a:cubicBezTo>
                  <a:cubicBezTo>
                    <a:pt x="202" y="299"/>
                    <a:pt x="203" y="299"/>
                    <a:pt x="205" y="298"/>
                  </a:cubicBezTo>
                  <a:cubicBezTo>
                    <a:pt x="206" y="298"/>
                    <a:pt x="208" y="298"/>
                    <a:pt x="209" y="297"/>
                  </a:cubicBezTo>
                  <a:cubicBezTo>
                    <a:pt x="211" y="299"/>
                    <a:pt x="212" y="301"/>
                    <a:pt x="214" y="303"/>
                  </a:cubicBezTo>
                  <a:cubicBezTo>
                    <a:pt x="215" y="306"/>
                    <a:pt x="217" y="308"/>
                    <a:pt x="219" y="310"/>
                  </a:cubicBezTo>
                  <a:cubicBezTo>
                    <a:pt x="221" y="312"/>
                    <a:pt x="223" y="314"/>
                    <a:pt x="224" y="316"/>
                  </a:cubicBezTo>
                  <a:cubicBezTo>
                    <a:pt x="227" y="319"/>
                    <a:pt x="229" y="321"/>
                    <a:pt x="229" y="321"/>
                  </a:cubicBezTo>
                  <a:cubicBezTo>
                    <a:pt x="229" y="321"/>
                    <a:pt x="230" y="321"/>
                    <a:pt x="230" y="321"/>
                  </a:cubicBezTo>
                  <a:cubicBezTo>
                    <a:pt x="230" y="321"/>
                    <a:pt x="231" y="321"/>
                    <a:pt x="232" y="320"/>
                  </a:cubicBezTo>
                  <a:cubicBezTo>
                    <a:pt x="233" y="320"/>
                    <a:pt x="235" y="319"/>
                    <a:pt x="237" y="318"/>
                  </a:cubicBezTo>
                  <a:cubicBezTo>
                    <a:pt x="239" y="317"/>
                    <a:pt x="241" y="316"/>
                    <a:pt x="243" y="315"/>
                  </a:cubicBezTo>
                  <a:cubicBezTo>
                    <a:pt x="244" y="315"/>
                    <a:pt x="244" y="314"/>
                    <a:pt x="245" y="314"/>
                  </a:cubicBezTo>
                  <a:cubicBezTo>
                    <a:pt x="245" y="314"/>
                    <a:pt x="245" y="314"/>
                    <a:pt x="245" y="314"/>
                  </a:cubicBezTo>
                  <a:cubicBezTo>
                    <a:pt x="245" y="314"/>
                    <a:pt x="245" y="311"/>
                    <a:pt x="244" y="306"/>
                  </a:cubicBezTo>
                  <a:cubicBezTo>
                    <a:pt x="244" y="304"/>
                    <a:pt x="243" y="301"/>
                    <a:pt x="243" y="299"/>
                  </a:cubicBezTo>
                  <a:cubicBezTo>
                    <a:pt x="242" y="296"/>
                    <a:pt x="242" y="293"/>
                    <a:pt x="241" y="290"/>
                  </a:cubicBezTo>
                  <a:cubicBezTo>
                    <a:pt x="240" y="288"/>
                    <a:pt x="240" y="285"/>
                    <a:pt x="239" y="283"/>
                  </a:cubicBezTo>
                  <a:cubicBezTo>
                    <a:pt x="240" y="282"/>
                    <a:pt x="242" y="281"/>
                    <a:pt x="243" y="280"/>
                  </a:cubicBezTo>
                  <a:cubicBezTo>
                    <a:pt x="245" y="278"/>
                    <a:pt x="247" y="277"/>
                    <a:pt x="248" y="276"/>
                  </a:cubicBezTo>
                  <a:cubicBezTo>
                    <a:pt x="250" y="275"/>
                    <a:pt x="250" y="274"/>
                    <a:pt x="250" y="274"/>
                  </a:cubicBezTo>
                  <a:cubicBezTo>
                    <a:pt x="250" y="274"/>
                    <a:pt x="251" y="274"/>
                    <a:pt x="251" y="274"/>
                  </a:cubicBezTo>
                  <a:cubicBezTo>
                    <a:pt x="251" y="274"/>
                    <a:pt x="252" y="273"/>
                    <a:pt x="252" y="273"/>
                  </a:cubicBezTo>
                  <a:cubicBezTo>
                    <a:pt x="254" y="272"/>
                    <a:pt x="256" y="270"/>
                    <a:pt x="258" y="268"/>
                  </a:cubicBezTo>
                  <a:cubicBezTo>
                    <a:pt x="259" y="267"/>
                    <a:pt x="260" y="266"/>
                    <a:pt x="261" y="265"/>
                  </a:cubicBezTo>
                  <a:cubicBezTo>
                    <a:pt x="263" y="266"/>
                    <a:pt x="265" y="267"/>
                    <a:pt x="268" y="268"/>
                  </a:cubicBezTo>
                  <a:cubicBezTo>
                    <a:pt x="273" y="271"/>
                    <a:pt x="279" y="274"/>
                    <a:pt x="283" y="275"/>
                  </a:cubicBezTo>
                  <a:cubicBezTo>
                    <a:pt x="285" y="276"/>
                    <a:pt x="287" y="277"/>
                    <a:pt x="288" y="277"/>
                  </a:cubicBezTo>
                  <a:cubicBezTo>
                    <a:pt x="289" y="278"/>
                    <a:pt x="290" y="278"/>
                    <a:pt x="290" y="278"/>
                  </a:cubicBezTo>
                  <a:cubicBezTo>
                    <a:pt x="290" y="278"/>
                    <a:pt x="291" y="277"/>
                    <a:pt x="292" y="276"/>
                  </a:cubicBezTo>
                  <a:cubicBezTo>
                    <a:pt x="292" y="276"/>
                    <a:pt x="293" y="275"/>
                    <a:pt x="294" y="274"/>
                  </a:cubicBezTo>
                  <a:cubicBezTo>
                    <a:pt x="294" y="273"/>
                    <a:pt x="295" y="272"/>
                    <a:pt x="296" y="271"/>
                  </a:cubicBezTo>
                  <a:cubicBezTo>
                    <a:pt x="297" y="270"/>
                    <a:pt x="298" y="268"/>
                    <a:pt x="299" y="267"/>
                  </a:cubicBezTo>
                  <a:cubicBezTo>
                    <a:pt x="300" y="265"/>
                    <a:pt x="301" y="264"/>
                    <a:pt x="301" y="264"/>
                  </a:cubicBezTo>
                  <a:cubicBezTo>
                    <a:pt x="301" y="264"/>
                    <a:pt x="299" y="262"/>
                    <a:pt x="297" y="258"/>
                  </a:cubicBezTo>
                  <a:cubicBezTo>
                    <a:pt x="294" y="254"/>
                    <a:pt x="290" y="250"/>
                    <a:pt x="287" y="245"/>
                  </a:cubicBezTo>
                  <a:cubicBezTo>
                    <a:pt x="285" y="243"/>
                    <a:pt x="283" y="241"/>
                    <a:pt x="282" y="239"/>
                  </a:cubicBezTo>
                  <a:cubicBezTo>
                    <a:pt x="282" y="239"/>
                    <a:pt x="282" y="238"/>
                    <a:pt x="283" y="237"/>
                  </a:cubicBezTo>
                  <a:cubicBezTo>
                    <a:pt x="283" y="237"/>
                    <a:pt x="284" y="236"/>
                    <a:pt x="284" y="235"/>
                  </a:cubicBezTo>
                  <a:cubicBezTo>
                    <a:pt x="285" y="233"/>
                    <a:pt x="287" y="231"/>
                    <a:pt x="287" y="229"/>
                  </a:cubicBezTo>
                  <a:cubicBezTo>
                    <a:pt x="288" y="228"/>
                    <a:pt x="288" y="227"/>
                    <a:pt x="288" y="227"/>
                  </a:cubicBezTo>
                  <a:cubicBezTo>
                    <a:pt x="288" y="227"/>
                    <a:pt x="289" y="226"/>
                    <a:pt x="290" y="224"/>
                  </a:cubicBezTo>
                  <a:cubicBezTo>
                    <a:pt x="290" y="223"/>
                    <a:pt x="291" y="221"/>
                    <a:pt x="292" y="218"/>
                  </a:cubicBezTo>
                  <a:cubicBezTo>
                    <a:pt x="293" y="217"/>
                    <a:pt x="293" y="215"/>
                    <a:pt x="294" y="214"/>
                  </a:cubicBezTo>
                  <a:cubicBezTo>
                    <a:pt x="296" y="214"/>
                    <a:pt x="299" y="214"/>
                    <a:pt x="301" y="214"/>
                  </a:cubicBezTo>
                  <a:cubicBezTo>
                    <a:pt x="304" y="214"/>
                    <a:pt x="308" y="214"/>
                    <a:pt x="310" y="214"/>
                  </a:cubicBezTo>
                  <a:cubicBezTo>
                    <a:pt x="312" y="214"/>
                    <a:pt x="313" y="214"/>
                    <a:pt x="314" y="214"/>
                  </a:cubicBezTo>
                  <a:cubicBezTo>
                    <a:pt x="316" y="214"/>
                    <a:pt x="317" y="214"/>
                    <a:pt x="318" y="214"/>
                  </a:cubicBezTo>
                  <a:cubicBezTo>
                    <a:pt x="323" y="213"/>
                    <a:pt x="326" y="213"/>
                    <a:pt x="326" y="213"/>
                  </a:cubicBezTo>
                  <a:cubicBezTo>
                    <a:pt x="326" y="213"/>
                    <a:pt x="326" y="212"/>
                    <a:pt x="326" y="210"/>
                  </a:cubicBezTo>
                  <a:cubicBezTo>
                    <a:pt x="327" y="210"/>
                    <a:pt x="327" y="210"/>
                    <a:pt x="327" y="209"/>
                  </a:cubicBezTo>
                  <a:cubicBezTo>
                    <a:pt x="327" y="209"/>
                    <a:pt x="327" y="208"/>
                    <a:pt x="327" y="208"/>
                  </a:cubicBezTo>
                  <a:cubicBezTo>
                    <a:pt x="327" y="207"/>
                    <a:pt x="328" y="205"/>
                    <a:pt x="328" y="204"/>
                  </a:cubicBezTo>
                  <a:cubicBezTo>
                    <a:pt x="328" y="203"/>
                    <a:pt x="328" y="202"/>
                    <a:pt x="329" y="201"/>
                  </a:cubicBezTo>
                  <a:cubicBezTo>
                    <a:pt x="329" y="200"/>
                    <a:pt x="329" y="199"/>
                    <a:pt x="329" y="198"/>
                  </a:cubicBezTo>
                  <a:cubicBezTo>
                    <a:pt x="329" y="197"/>
                    <a:pt x="330" y="196"/>
                    <a:pt x="330" y="196"/>
                  </a:cubicBezTo>
                  <a:cubicBezTo>
                    <a:pt x="330" y="196"/>
                    <a:pt x="327" y="194"/>
                    <a:pt x="323" y="192"/>
                  </a:cubicBezTo>
                  <a:cubicBezTo>
                    <a:pt x="319" y="190"/>
                    <a:pt x="314" y="187"/>
                    <a:pt x="308" y="184"/>
                  </a:cubicBezTo>
                  <a:close/>
                  <a:moveTo>
                    <a:pt x="165" y="268"/>
                  </a:moveTo>
                  <a:cubicBezTo>
                    <a:pt x="109" y="268"/>
                    <a:pt x="64" y="223"/>
                    <a:pt x="64" y="167"/>
                  </a:cubicBezTo>
                  <a:cubicBezTo>
                    <a:pt x="64" y="112"/>
                    <a:pt x="109" y="66"/>
                    <a:pt x="165" y="66"/>
                  </a:cubicBezTo>
                  <a:cubicBezTo>
                    <a:pt x="221" y="66"/>
                    <a:pt x="266" y="112"/>
                    <a:pt x="266" y="167"/>
                  </a:cubicBezTo>
                  <a:cubicBezTo>
                    <a:pt x="266" y="223"/>
                    <a:pt x="221" y="268"/>
                    <a:pt x="165" y="268"/>
                  </a:cubicBezTo>
                  <a:close/>
                </a:path>
              </a:pathLst>
            </a:custGeom>
            <a:solidFill>
              <a:srgbClr val="C8141D"/>
            </a:solidFill>
            <a:ln w="38100" cap="flat">
              <a:noFill/>
              <a:prstDash val="solid"/>
              <a:miter lim="800000"/>
            </a:ln>
          </p:spPr>
          <p:txBody>
            <a:bodyPr vert="horz" wrap="square" lIns="91440" tIns="45720" rIns="91440" bIns="45720" numCol="1" anchor="ctr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ctr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ïŝ1îḋe"/>
            <p:cNvSpPr/>
            <p:nvPr/>
          </p:nvSpPr>
          <p:spPr bwMode="auto">
            <a:xfrm>
              <a:off x="6677819" y="1782762"/>
              <a:ext cx="1327151" cy="357188"/>
            </a:xfrm>
            <a:custGeom>
              <a:avLst/>
              <a:gdLst>
                <a:gd name="T0" fmla="*/ 0 w 836"/>
                <a:gd name="T1" fmla="*/ 225 h 225"/>
                <a:gd name="T2" fmla="*/ 228 w 836"/>
                <a:gd name="T3" fmla="*/ 0 h 225"/>
                <a:gd name="T4" fmla="*/ 836 w 836"/>
                <a:gd name="T5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36" h="225">
                  <a:moveTo>
                    <a:pt x="0" y="225"/>
                  </a:moveTo>
                  <a:lnTo>
                    <a:pt x="228" y="0"/>
                  </a:lnTo>
                  <a:lnTo>
                    <a:pt x="836" y="0"/>
                  </a:lnTo>
                </a:path>
              </a:pathLst>
            </a:custGeom>
            <a:noFill/>
            <a:ln w="3175" cap="flat">
              <a:solidFill>
                <a:srgbClr val="C8141D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 fontScale="92500"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7" name="ï$ḷíḋe"/>
            <p:cNvSpPr/>
            <p:nvPr/>
          </p:nvSpPr>
          <p:spPr bwMode="auto">
            <a:xfrm>
              <a:off x="7293769" y="3398838"/>
              <a:ext cx="1173163" cy="420688"/>
            </a:xfrm>
            <a:custGeom>
              <a:avLst/>
              <a:gdLst>
                <a:gd name="T0" fmla="*/ 0 w 739"/>
                <a:gd name="T1" fmla="*/ 265 h 265"/>
                <a:gd name="T2" fmla="*/ 268 w 739"/>
                <a:gd name="T3" fmla="*/ 0 h 265"/>
                <a:gd name="T4" fmla="*/ 739 w 739"/>
                <a:gd name="T5" fmla="*/ 0 h 2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39" h="265">
                  <a:moveTo>
                    <a:pt x="0" y="265"/>
                  </a:moveTo>
                  <a:lnTo>
                    <a:pt x="268" y="0"/>
                  </a:lnTo>
                  <a:lnTo>
                    <a:pt x="739" y="0"/>
                  </a:lnTo>
                </a:path>
              </a:pathLst>
            </a:custGeom>
            <a:noFill/>
            <a:ln w="3175" cap="flat">
              <a:solidFill>
                <a:srgbClr val="C8141D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iŝlîďè"/>
            <p:cNvSpPr/>
            <p:nvPr/>
          </p:nvSpPr>
          <p:spPr bwMode="auto">
            <a:xfrm>
              <a:off x="3725069" y="4665664"/>
              <a:ext cx="1281112" cy="384175"/>
            </a:xfrm>
            <a:custGeom>
              <a:avLst/>
              <a:gdLst>
                <a:gd name="T0" fmla="*/ 807 w 807"/>
                <a:gd name="T1" fmla="*/ 0 h 242"/>
                <a:gd name="T2" fmla="*/ 566 w 807"/>
                <a:gd name="T3" fmla="*/ 242 h 242"/>
                <a:gd name="T4" fmla="*/ 0 w 807"/>
                <a:gd name="T5" fmla="*/ 242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807" h="242">
                  <a:moveTo>
                    <a:pt x="807" y="0"/>
                  </a:moveTo>
                  <a:lnTo>
                    <a:pt x="566" y="242"/>
                  </a:lnTo>
                  <a:lnTo>
                    <a:pt x="0" y="242"/>
                  </a:lnTo>
                </a:path>
              </a:pathLst>
            </a:custGeom>
            <a:noFill/>
            <a:ln w="3175" cap="flat">
              <a:solidFill>
                <a:srgbClr val="C8141D"/>
              </a:solidFill>
              <a:prstDash val="solid"/>
              <a:miter lim="800000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normAutofit lnSpcReduction="10000"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</a:endParaRPr>
            </a:p>
          </p:txBody>
        </p:sp>
        <p:grpSp>
          <p:nvGrpSpPr>
            <p:cNvPr id="9" name="iś1íḍê"/>
            <p:cNvGrpSpPr/>
            <p:nvPr/>
          </p:nvGrpSpPr>
          <p:grpSpPr>
            <a:xfrm>
              <a:off x="8141495" y="1457326"/>
              <a:ext cx="650874" cy="650872"/>
              <a:chOff x="753007" y="2242886"/>
              <a:chExt cx="643355" cy="643355"/>
            </a:xfrm>
          </p:grpSpPr>
          <p:sp>
            <p:nvSpPr>
              <p:cNvPr id="16" name="íṩḷídè"/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ellipse">
                <a:avLst/>
              </a:prstGeom>
              <a:solidFill>
                <a:srgbClr val="C8141D"/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7" name="ïṧļíḋê"/>
              <p:cNvSpPr/>
              <p:nvPr/>
            </p:nvSpPr>
            <p:spPr bwMode="auto">
              <a:xfrm>
                <a:off x="926604" y="2417033"/>
                <a:ext cx="296160" cy="295059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0" name="íşḻîḑé"/>
            <p:cNvGrpSpPr/>
            <p:nvPr/>
          </p:nvGrpSpPr>
          <p:grpSpPr>
            <a:xfrm>
              <a:off x="3074195" y="4730754"/>
              <a:ext cx="650874" cy="650872"/>
              <a:chOff x="753007" y="2242886"/>
              <a:chExt cx="643355" cy="643355"/>
            </a:xfrm>
          </p:grpSpPr>
          <p:sp>
            <p:nvSpPr>
              <p:cNvPr id="14" name="íS1ïḋe"/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ellipse">
                <a:avLst/>
              </a:prstGeom>
              <a:solidFill>
                <a:srgbClr val="C8141D"/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" name="ïṥlïḑé"/>
              <p:cNvSpPr/>
              <p:nvPr/>
            </p:nvSpPr>
            <p:spPr bwMode="auto">
              <a:xfrm>
                <a:off x="926604" y="2417033"/>
                <a:ext cx="296160" cy="295059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1" name="ïṡḷíḓe"/>
            <p:cNvGrpSpPr/>
            <p:nvPr/>
          </p:nvGrpSpPr>
          <p:grpSpPr>
            <a:xfrm>
              <a:off x="8466932" y="3073402"/>
              <a:ext cx="650874" cy="650872"/>
              <a:chOff x="753007" y="2242886"/>
              <a:chExt cx="643355" cy="643355"/>
            </a:xfrm>
          </p:grpSpPr>
          <p:sp>
            <p:nvSpPr>
              <p:cNvPr id="12" name="î$lîḋè"/>
              <p:cNvSpPr/>
              <p:nvPr/>
            </p:nvSpPr>
            <p:spPr bwMode="auto">
              <a:xfrm>
                <a:off x="753007" y="2242886"/>
                <a:ext cx="643355" cy="643355"/>
              </a:xfrm>
              <a:prstGeom prst="ellipse">
                <a:avLst/>
              </a:prstGeom>
              <a:solidFill>
                <a:srgbClr val="C8141D"/>
              </a:solidFill>
              <a:ln w="3175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wrap="square" lIns="91440" tIns="45720" rIns="91440" bIns="45720" rtlCol="0" anchor="ctr">
                <a:norm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" name="íŝḻîḍe"/>
              <p:cNvSpPr/>
              <p:nvPr/>
            </p:nvSpPr>
            <p:spPr bwMode="auto">
              <a:xfrm>
                <a:off x="926604" y="2417033"/>
                <a:ext cx="296160" cy="295059"/>
              </a:xfrm>
              <a:custGeom>
                <a:avLst/>
                <a:gdLst>
                  <a:gd name="connsiteX0" fmla="*/ 0 w 607639"/>
                  <a:gd name="connsiteY0" fmla="*/ 547235 h 605381"/>
                  <a:gd name="connsiteX1" fmla="*/ 23853 w 607639"/>
                  <a:gd name="connsiteY1" fmla="*/ 547235 h 605381"/>
                  <a:gd name="connsiteX2" fmla="*/ 36136 w 607639"/>
                  <a:gd name="connsiteY2" fmla="*/ 547235 h 605381"/>
                  <a:gd name="connsiteX3" fmla="*/ 190916 w 607639"/>
                  <a:gd name="connsiteY3" fmla="*/ 547235 h 605381"/>
                  <a:gd name="connsiteX4" fmla="*/ 212990 w 607639"/>
                  <a:gd name="connsiteY4" fmla="*/ 547235 h 605381"/>
                  <a:gd name="connsiteX5" fmla="*/ 394560 w 607639"/>
                  <a:gd name="connsiteY5" fmla="*/ 547235 h 605381"/>
                  <a:gd name="connsiteX6" fmla="*/ 416634 w 607639"/>
                  <a:gd name="connsiteY6" fmla="*/ 547235 h 605381"/>
                  <a:gd name="connsiteX7" fmla="*/ 571503 w 607639"/>
                  <a:gd name="connsiteY7" fmla="*/ 547235 h 605381"/>
                  <a:gd name="connsiteX8" fmla="*/ 583786 w 607639"/>
                  <a:gd name="connsiteY8" fmla="*/ 547235 h 605381"/>
                  <a:gd name="connsiteX9" fmla="*/ 607639 w 607639"/>
                  <a:gd name="connsiteY9" fmla="*/ 547235 h 605381"/>
                  <a:gd name="connsiteX10" fmla="*/ 607639 w 607639"/>
                  <a:gd name="connsiteY10" fmla="*/ 605381 h 605381"/>
                  <a:gd name="connsiteX11" fmla="*/ 0 w 607639"/>
                  <a:gd name="connsiteY11" fmla="*/ 605381 h 605381"/>
                  <a:gd name="connsiteX12" fmla="*/ 321849 w 607639"/>
                  <a:gd name="connsiteY12" fmla="*/ 269278 h 605381"/>
                  <a:gd name="connsiteX13" fmla="*/ 394531 w 607639"/>
                  <a:gd name="connsiteY13" fmla="*/ 269278 h 605381"/>
                  <a:gd name="connsiteX14" fmla="*/ 394531 w 607639"/>
                  <a:gd name="connsiteY14" fmla="*/ 511247 h 605381"/>
                  <a:gd name="connsiteX15" fmla="*/ 358501 w 607639"/>
                  <a:gd name="connsiteY15" fmla="*/ 511247 h 605381"/>
                  <a:gd name="connsiteX16" fmla="*/ 321849 w 607639"/>
                  <a:gd name="connsiteY16" fmla="*/ 511247 h 605381"/>
                  <a:gd name="connsiteX17" fmla="*/ 212966 w 607639"/>
                  <a:gd name="connsiteY17" fmla="*/ 269278 h 605381"/>
                  <a:gd name="connsiteX18" fmla="*/ 285790 w 607639"/>
                  <a:gd name="connsiteY18" fmla="*/ 269278 h 605381"/>
                  <a:gd name="connsiteX19" fmla="*/ 285790 w 607639"/>
                  <a:gd name="connsiteY19" fmla="*/ 511247 h 605381"/>
                  <a:gd name="connsiteX20" fmla="*/ 249111 w 607639"/>
                  <a:gd name="connsiteY20" fmla="*/ 511247 h 605381"/>
                  <a:gd name="connsiteX21" fmla="*/ 212966 w 607639"/>
                  <a:gd name="connsiteY21" fmla="*/ 511247 h 605381"/>
                  <a:gd name="connsiteX22" fmla="*/ 446972 w 607639"/>
                  <a:gd name="connsiteY22" fmla="*/ 242181 h 605381"/>
                  <a:gd name="connsiteX23" fmla="*/ 553523 w 607639"/>
                  <a:gd name="connsiteY23" fmla="*/ 242181 h 605381"/>
                  <a:gd name="connsiteX24" fmla="*/ 553523 w 607639"/>
                  <a:gd name="connsiteY24" fmla="*/ 453133 h 605381"/>
                  <a:gd name="connsiteX25" fmla="*/ 583788 w 607639"/>
                  <a:gd name="connsiteY25" fmla="*/ 453133 h 605381"/>
                  <a:gd name="connsiteX26" fmla="*/ 583788 w 607639"/>
                  <a:gd name="connsiteY26" fmla="*/ 511247 h 605381"/>
                  <a:gd name="connsiteX27" fmla="*/ 547648 w 607639"/>
                  <a:gd name="connsiteY27" fmla="*/ 511247 h 605381"/>
                  <a:gd name="connsiteX28" fmla="*/ 452758 w 607639"/>
                  <a:gd name="connsiteY28" fmla="*/ 511247 h 605381"/>
                  <a:gd name="connsiteX29" fmla="*/ 416618 w 607639"/>
                  <a:gd name="connsiteY29" fmla="*/ 511247 h 605381"/>
                  <a:gd name="connsiteX30" fmla="*/ 416618 w 607639"/>
                  <a:gd name="connsiteY30" fmla="*/ 453133 h 605381"/>
                  <a:gd name="connsiteX31" fmla="*/ 446972 w 607639"/>
                  <a:gd name="connsiteY31" fmla="*/ 453133 h 605381"/>
                  <a:gd name="connsiteX32" fmla="*/ 54106 w 607639"/>
                  <a:gd name="connsiteY32" fmla="*/ 242181 h 605381"/>
                  <a:gd name="connsiteX33" fmla="*/ 160624 w 607639"/>
                  <a:gd name="connsiteY33" fmla="*/ 242181 h 605381"/>
                  <a:gd name="connsiteX34" fmla="*/ 160624 w 607639"/>
                  <a:gd name="connsiteY34" fmla="*/ 453133 h 605381"/>
                  <a:gd name="connsiteX35" fmla="*/ 190879 w 607639"/>
                  <a:gd name="connsiteY35" fmla="*/ 453133 h 605381"/>
                  <a:gd name="connsiteX36" fmla="*/ 190879 w 607639"/>
                  <a:gd name="connsiteY36" fmla="*/ 511247 h 605381"/>
                  <a:gd name="connsiteX37" fmla="*/ 154839 w 607639"/>
                  <a:gd name="connsiteY37" fmla="*/ 511247 h 605381"/>
                  <a:gd name="connsiteX38" fmla="*/ 59891 w 607639"/>
                  <a:gd name="connsiteY38" fmla="*/ 511247 h 605381"/>
                  <a:gd name="connsiteX39" fmla="*/ 23851 w 607639"/>
                  <a:gd name="connsiteY39" fmla="*/ 511247 h 605381"/>
                  <a:gd name="connsiteX40" fmla="*/ 23851 w 607639"/>
                  <a:gd name="connsiteY40" fmla="*/ 453133 h 605381"/>
                  <a:gd name="connsiteX41" fmla="*/ 54106 w 607639"/>
                  <a:gd name="connsiteY41" fmla="*/ 453133 h 605381"/>
                  <a:gd name="connsiteX42" fmla="*/ 303820 w 607639"/>
                  <a:gd name="connsiteY42" fmla="*/ 98933 h 605381"/>
                  <a:gd name="connsiteX43" fmla="*/ 323120 w 607639"/>
                  <a:gd name="connsiteY43" fmla="*/ 118162 h 605381"/>
                  <a:gd name="connsiteX44" fmla="*/ 303820 w 607639"/>
                  <a:gd name="connsiteY44" fmla="*/ 137391 h 605381"/>
                  <a:gd name="connsiteX45" fmla="*/ 284520 w 607639"/>
                  <a:gd name="connsiteY45" fmla="*/ 118162 h 605381"/>
                  <a:gd name="connsiteX46" fmla="*/ 303820 w 607639"/>
                  <a:gd name="connsiteY46" fmla="*/ 98933 h 605381"/>
                  <a:gd name="connsiteX47" fmla="*/ 303749 w 607639"/>
                  <a:gd name="connsiteY47" fmla="*/ 62835 h 605381"/>
                  <a:gd name="connsiteX48" fmla="*/ 248388 w 607639"/>
                  <a:gd name="connsiteY48" fmla="*/ 118116 h 605381"/>
                  <a:gd name="connsiteX49" fmla="*/ 303749 w 607639"/>
                  <a:gd name="connsiteY49" fmla="*/ 173397 h 605381"/>
                  <a:gd name="connsiteX50" fmla="*/ 359111 w 607639"/>
                  <a:gd name="connsiteY50" fmla="*/ 118116 h 605381"/>
                  <a:gd name="connsiteX51" fmla="*/ 303749 w 607639"/>
                  <a:gd name="connsiteY51" fmla="*/ 62835 h 605381"/>
                  <a:gd name="connsiteX52" fmla="*/ 303749 w 607639"/>
                  <a:gd name="connsiteY52" fmla="*/ 0 h 605381"/>
                  <a:gd name="connsiteX53" fmla="*/ 586964 w 607639"/>
                  <a:gd name="connsiteY53" fmla="*/ 141490 h 605381"/>
                  <a:gd name="connsiteX54" fmla="*/ 586964 w 607639"/>
                  <a:gd name="connsiteY54" fmla="*/ 206192 h 605381"/>
                  <a:gd name="connsiteX55" fmla="*/ 20535 w 607639"/>
                  <a:gd name="connsiteY55" fmla="*/ 206192 h 605381"/>
                  <a:gd name="connsiteX56" fmla="*/ 20535 w 607639"/>
                  <a:gd name="connsiteY56" fmla="*/ 141490 h 6053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</a:cxnLst>
                <a:rect l="l" t="t" r="r" b="b"/>
                <a:pathLst>
                  <a:path w="607639" h="605381">
                    <a:moveTo>
                      <a:pt x="0" y="547235"/>
                    </a:moveTo>
                    <a:lnTo>
                      <a:pt x="23853" y="547235"/>
                    </a:lnTo>
                    <a:lnTo>
                      <a:pt x="36136" y="547235"/>
                    </a:lnTo>
                    <a:lnTo>
                      <a:pt x="190916" y="547235"/>
                    </a:lnTo>
                    <a:lnTo>
                      <a:pt x="212990" y="547235"/>
                    </a:lnTo>
                    <a:lnTo>
                      <a:pt x="394560" y="547235"/>
                    </a:lnTo>
                    <a:lnTo>
                      <a:pt x="416634" y="547235"/>
                    </a:lnTo>
                    <a:lnTo>
                      <a:pt x="571503" y="547235"/>
                    </a:lnTo>
                    <a:lnTo>
                      <a:pt x="583786" y="547235"/>
                    </a:lnTo>
                    <a:lnTo>
                      <a:pt x="607639" y="547235"/>
                    </a:lnTo>
                    <a:lnTo>
                      <a:pt x="607639" y="605381"/>
                    </a:lnTo>
                    <a:lnTo>
                      <a:pt x="0" y="605381"/>
                    </a:lnTo>
                    <a:close/>
                    <a:moveTo>
                      <a:pt x="321849" y="269278"/>
                    </a:moveTo>
                    <a:lnTo>
                      <a:pt x="394531" y="269278"/>
                    </a:lnTo>
                    <a:lnTo>
                      <a:pt x="394531" y="511247"/>
                    </a:lnTo>
                    <a:lnTo>
                      <a:pt x="358501" y="511247"/>
                    </a:lnTo>
                    <a:lnTo>
                      <a:pt x="321849" y="511247"/>
                    </a:lnTo>
                    <a:close/>
                    <a:moveTo>
                      <a:pt x="212966" y="269278"/>
                    </a:moveTo>
                    <a:lnTo>
                      <a:pt x="285790" y="269278"/>
                    </a:lnTo>
                    <a:lnTo>
                      <a:pt x="285790" y="511247"/>
                    </a:lnTo>
                    <a:lnTo>
                      <a:pt x="249111" y="511247"/>
                    </a:lnTo>
                    <a:lnTo>
                      <a:pt x="212966" y="511247"/>
                    </a:lnTo>
                    <a:close/>
                    <a:moveTo>
                      <a:pt x="446972" y="242181"/>
                    </a:moveTo>
                    <a:lnTo>
                      <a:pt x="553523" y="242181"/>
                    </a:lnTo>
                    <a:lnTo>
                      <a:pt x="553523" y="453133"/>
                    </a:lnTo>
                    <a:lnTo>
                      <a:pt x="583788" y="453133"/>
                    </a:lnTo>
                    <a:lnTo>
                      <a:pt x="583788" y="511247"/>
                    </a:lnTo>
                    <a:lnTo>
                      <a:pt x="547648" y="511247"/>
                    </a:lnTo>
                    <a:lnTo>
                      <a:pt x="452758" y="511247"/>
                    </a:lnTo>
                    <a:lnTo>
                      <a:pt x="416618" y="511247"/>
                    </a:lnTo>
                    <a:lnTo>
                      <a:pt x="416618" y="453133"/>
                    </a:lnTo>
                    <a:lnTo>
                      <a:pt x="446972" y="453133"/>
                    </a:lnTo>
                    <a:close/>
                    <a:moveTo>
                      <a:pt x="54106" y="242181"/>
                    </a:moveTo>
                    <a:lnTo>
                      <a:pt x="160624" y="242181"/>
                    </a:lnTo>
                    <a:lnTo>
                      <a:pt x="160624" y="453133"/>
                    </a:lnTo>
                    <a:lnTo>
                      <a:pt x="190879" y="453133"/>
                    </a:lnTo>
                    <a:lnTo>
                      <a:pt x="190879" y="511247"/>
                    </a:lnTo>
                    <a:lnTo>
                      <a:pt x="154839" y="511247"/>
                    </a:lnTo>
                    <a:lnTo>
                      <a:pt x="59891" y="511247"/>
                    </a:lnTo>
                    <a:lnTo>
                      <a:pt x="23851" y="511247"/>
                    </a:lnTo>
                    <a:lnTo>
                      <a:pt x="23851" y="453133"/>
                    </a:lnTo>
                    <a:lnTo>
                      <a:pt x="54106" y="453133"/>
                    </a:lnTo>
                    <a:close/>
                    <a:moveTo>
                      <a:pt x="303820" y="98933"/>
                    </a:moveTo>
                    <a:cubicBezTo>
                      <a:pt x="314479" y="98933"/>
                      <a:pt x="323120" y="107542"/>
                      <a:pt x="323120" y="118162"/>
                    </a:cubicBezTo>
                    <a:cubicBezTo>
                      <a:pt x="323120" y="128782"/>
                      <a:pt x="314479" y="137391"/>
                      <a:pt x="303820" y="137391"/>
                    </a:cubicBezTo>
                    <a:cubicBezTo>
                      <a:pt x="293161" y="137391"/>
                      <a:pt x="284520" y="128782"/>
                      <a:pt x="284520" y="118162"/>
                    </a:cubicBezTo>
                    <a:cubicBezTo>
                      <a:pt x="284520" y="107542"/>
                      <a:pt x="293161" y="98933"/>
                      <a:pt x="303820" y="98933"/>
                    </a:cubicBezTo>
                    <a:close/>
                    <a:moveTo>
                      <a:pt x="303749" y="62835"/>
                    </a:moveTo>
                    <a:cubicBezTo>
                      <a:pt x="273221" y="62835"/>
                      <a:pt x="248388" y="87631"/>
                      <a:pt x="248388" y="118116"/>
                    </a:cubicBezTo>
                    <a:cubicBezTo>
                      <a:pt x="248388" y="148600"/>
                      <a:pt x="273221" y="173397"/>
                      <a:pt x="303749" y="173397"/>
                    </a:cubicBezTo>
                    <a:cubicBezTo>
                      <a:pt x="334278" y="173397"/>
                      <a:pt x="359111" y="148600"/>
                      <a:pt x="359111" y="118116"/>
                    </a:cubicBezTo>
                    <a:cubicBezTo>
                      <a:pt x="359111" y="87631"/>
                      <a:pt x="334278" y="62835"/>
                      <a:pt x="303749" y="62835"/>
                    </a:cubicBezTo>
                    <a:close/>
                    <a:moveTo>
                      <a:pt x="303749" y="0"/>
                    </a:moveTo>
                    <a:lnTo>
                      <a:pt x="586964" y="141490"/>
                    </a:lnTo>
                    <a:lnTo>
                      <a:pt x="586964" y="206192"/>
                    </a:lnTo>
                    <a:lnTo>
                      <a:pt x="20535" y="206192"/>
                    </a:lnTo>
                    <a:lnTo>
                      <a:pt x="20535" y="14149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noFill/>
              </a:ln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normAutofit fontScale="85000" lnSpcReduction="10000"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dk1"/>
                    </a:solidFill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</a:endParaRPr>
              </a:p>
            </p:txBody>
          </p:sp>
        </p:grpSp>
      </p:grpSp>
      <p:sp>
        <p:nvSpPr>
          <p:cNvPr id="18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740718" y="1145162"/>
            <a:ext cx="2730101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/>
              <a:t>Unified fonts make reading more </a:t>
            </a:r>
            <a:r>
              <a:rPr lang="en-US" altLang="zh-CN" sz="1050" dirty="0" err="1" smtClean="0"/>
              <a:t>fluent.Theme</a:t>
            </a:r>
            <a:r>
              <a:rPr lang="en-US" altLang="zh-CN" sz="1050" dirty="0" smtClean="0"/>
              <a:t> </a:t>
            </a:r>
            <a:r>
              <a:rPr lang="en-US" altLang="zh-CN" sz="1050" dirty="0"/>
              <a:t>color makes PPT more convenient to </a:t>
            </a:r>
            <a:r>
              <a:rPr lang="en-US" altLang="zh-CN" sz="1050" dirty="0" smtClean="0"/>
              <a:t>change</a:t>
            </a:r>
            <a:endParaRPr lang="en-US" altLang="zh-CN" sz="1050" dirty="0"/>
          </a:p>
        </p:txBody>
      </p:sp>
      <p:sp>
        <p:nvSpPr>
          <p:cNvPr id="19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425326" y="3598298"/>
            <a:ext cx="2730101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/>
              <a:t>Unified fonts make reading more </a:t>
            </a:r>
            <a:r>
              <a:rPr lang="en-US" altLang="zh-CN" sz="1050" dirty="0" err="1" smtClean="0"/>
              <a:t>fluent.Theme</a:t>
            </a:r>
            <a:r>
              <a:rPr lang="en-US" altLang="zh-CN" sz="1050" dirty="0" smtClean="0"/>
              <a:t> </a:t>
            </a:r>
            <a:r>
              <a:rPr lang="en-US" altLang="zh-CN" sz="1050" dirty="0"/>
              <a:t>color makes PPT more convenient to </a:t>
            </a:r>
            <a:r>
              <a:rPr lang="en-US" altLang="zh-CN" sz="1050" dirty="0" smtClean="0"/>
              <a:t>change</a:t>
            </a:r>
            <a:endParaRPr lang="en-US" altLang="zh-CN" sz="1050" dirty="0"/>
          </a:p>
        </p:txBody>
      </p:sp>
      <p:sp>
        <p:nvSpPr>
          <p:cNvPr id="20" name="Rectangle 89" descr="e7d195523061f1c0205959036996ad55c215b892a7aac5c0B9ADEF7896FB48F2EF97163A2DE1401E1875DEDC438B7864AD24CA23553DBBBD975DAF4CAD4A2592689FFB6CEE59FFA55B2702D0E5EE29CDDE744B5A58D848E290B0F3363EEEFF85AEACDB2C4783B3CFD20D9E72AC2F528B09A88B84C6E73CDEC5D6CB26D43C2398027A14BE9DBFE415"/>
          <p:cNvSpPr/>
          <p:nvPr/>
        </p:nvSpPr>
        <p:spPr>
          <a:xfrm>
            <a:off x="858708" y="3383585"/>
            <a:ext cx="2730101" cy="100796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00000"/>
              </a:lnSpc>
            </a:pPr>
            <a:r>
              <a:rPr lang="en-US" altLang="zh-CN" sz="1400" b="1" dirty="0">
                <a:solidFill>
                  <a:srgbClr val="C8161D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Key Words Here</a:t>
            </a:r>
            <a:endParaRPr lang="en-US" sz="1050" dirty="0">
              <a:solidFill>
                <a:srgbClr val="C8161D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en-US" altLang="zh-CN" sz="1050" dirty="0"/>
              <a:t>Unified fonts make reading more </a:t>
            </a:r>
            <a:r>
              <a:rPr lang="en-US" altLang="zh-CN" sz="1050" dirty="0" err="1" smtClean="0"/>
              <a:t>fluent.Theme</a:t>
            </a:r>
            <a:r>
              <a:rPr lang="en-US" altLang="zh-CN" sz="1050" dirty="0" smtClean="0"/>
              <a:t> </a:t>
            </a:r>
            <a:r>
              <a:rPr lang="en-US" altLang="zh-CN" sz="1050" dirty="0"/>
              <a:t>color makes PPT more convenient to </a:t>
            </a:r>
            <a:r>
              <a:rPr lang="en-US" altLang="zh-CN" sz="1050" dirty="0" smtClean="0"/>
              <a:t>change</a:t>
            </a:r>
            <a:endParaRPr lang="en-US" altLang="zh-CN" sz="1050" dirty="0"/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ID" val="2869567"/>
  <p:tag name="KSO_WM_TEMPLATE_OUTLINE_ID" val="15"/>
  <p:tag name="KSO_WM_TEMPLATE_SCENE_ID" val="1"/>
  <p:tag name="KSO_WM_TEMPLATE_JOB_ID" val="2"/>
  <p:tag name="KSO_WM_TEMPLATE_TOPIC_DEFAULT" val="1"/>
</p:tagLst>
</file>

<file path=ppt/theme/theme1.xml><?xml version="1.0" encoding="utf-8"?>
<a:theme xmlns:a="http://schemas.openxmlformats.org/drawingml/2006/main" name="专注工作汇报类PPT排版设计，定制QQ:41815773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专注工作总结类PPT排版设计，定制QQ:41815773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1516</Words>
  <Application>Microsoft Office PowerPoint</Application>
  <PresentationFormat>宽屏</PresentationFormat>
  <Paragraphs>233</Paragraphs>
  <Slides>23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Arial Unicode MS</vt:lpstr>
      <vt:lpstr>宋体</vt:lpstr>
      <vt:lpstr>微软雅黑</vt:lpstr>
      <vt:lpstr>Arial</vt:lpstr>
      <vt:lpstr>Calibri</vt:lpstr>
      <vt:lpstr>Calibri Light</vt:lpstr>
      <vt:lpstr>Impact</vt:lpstr>
      <vt:lpstr>Open Sans</vt:lpstr>
      <vt:lpstr>Wingdings</vt:lpstr>
      <vt:lpstr>专注工作汇报类PPT排版设计，定制QQ:418157732</vt:lpstr>
      <vt:lpstr>专注工作总结类PPT排版设计，定制QQ:418157732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 tmo ban.com</Manager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StephenZhu</dc:creator>
  <cp:keywords>51PPT模板网</cp:keywords>
  <dc:description>www.51ppt mob an.com</dc:description>
  <cp:lastModifiedBy>YANGs</cp:lastModifiedBy>
  <cp:revision>22</cp:revision>
  <dcterms:created xsi:type="dcterms:W3CDTF">2019-01-24T01:05:00Z</dcterms:created>
  <dcterms:modified xsi:type="dcterms:W3CDTF">2020-12-07T14:36:08Z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  <property fmtid="{D5CDD505-2E9C-101B-9397-08002B2CF9AE}" pid="3" name="KSORubyTemplateID">
    <vt:lpwstr>2</vt:lpwstr>
  </property>
</Properties>
</file>