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sldIdLst>
    <p:sldId id="256" r:id="rId3"/>
    <p:sldId id="257" r:id="rId4"/>
    <p:sldId id="259" r:id="rId5"/>
    <p:sldId id="258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47" userDrawn="1">
          <p15:clr>
            <a:srgbClr val="A4A3A4"/>
          </p15:clr>
        </p15:guide>
        <p15:guide id="3" pos="5133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89"/>
    <a:srgbClr val="FFBF41"/>
    <a:srgbClr val="007FFF"/>
    <a:srgbClr val="FF9203"/>
    <a:srgbClr val="F9EB71"/>
    <a:srgbClr val="FFEEAE"/>
    <a:srgbClr val="0A043C"/>
    <a:srgbClr val="74EAF0"/>
    <a:srgbClr val="FC5091"/>
    <a:srgbClr val="E27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7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74" y="102"/>
      </p:cViewPr>
      <p:guideLst>
        <p:guide orient="horz" pos="232"/>
        <p:guide pos="2547"/>
        <p:guide pos="5133"/>
        <p:guide orient="horz" pos="4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35420767716535"/>
          <c:y val="4.4531247260627016E-2"/>
          <c:w val="0.60729170767716534"/>
          <c:h val="0.9109375054787459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9C-4F53-B6C6-B81AF1C106AA}"/>
              </c:ext>
            </c:extLst>
          </c:dPt>
          <c:dPt>
            <c:idx val="1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69C-4F53-B6C6-B81AF1C106AA}"/>
              </c:ext>
            </c:extLst>
          </c:dPt>
          <c:dPt>
            <c:idx val="2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69C-4F53-B6C6-B81AF1C106AA}"/>
              </c:ext>
            </c:extLst>
          </c:dPt>
          <c:dPt>
            <c:idx val="3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69C-4F53-B6C6-B81AF1C106AA}"/>
              </c:ext>
            </c:extLst>
          </c:dPt>
          <c:dPt>
            <c:idx val="4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69C-4F53-B6C6-B81AF1C106AA}"/>
              </c:ext>
            </c:extLst>
          </c:dPt>
          <c:dPt>
            <c:idx val="5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69C-4F53-B6C6-B81AF1C106AA}"/>
              </c:ext>
            </c:extLst>
          </c:dPt>
          <c:dPt>
            <c:idx val="6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69C-4F53-B6C6-B81AF1C106AA}"/>
              </c:ext>
            </c:extLst>
          </c:dPt>
          <c:dPt>
            <c:idx val="7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69C-4F53-B6C6-B81AF1C106AA}"/>
              </c:ext>
            </c:extLst>
          </c:dPt>
          <c:cat>
            <c:strRef>
              <c:f>Sheet1!$A$2:$A$9</c:f>
              <c:strCache>
                <c:ptCount val="8"/>
                <c:pt idx="0">
                  <c:v>奖项1</c:v>
                </c:pt>
                <c:pt idx="1">
                  <c:v>奖项2</c:v>
                </c:pt>
                <c:pt idx="2">
                  <c:v>奖项3</c:v>
                </c:pt>
                <c:pt idx="3">
                  <c:v>奖项4</c:v>
                </c:pt>
                <c:pt idx="4">
                  <c:v>奖项5</c:v>
                </c:pt>
                <c:pt idx="5">
                  <c:v>奖项6</c:v>
                </c:pt>
                <c:pt idx="6">
                  <c:v>奖项7</c:v>
                </c:pt>
                <c:pt idx="7">
                  <c:v>奖项8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9C-4F53-B6C6-B81AF1C106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35420767716535"/>
          <c:y val="4.4531247260627016E-2"/>
          <c:w val="0.60729170767716534"/>
          <c:h val="0.9109375054787459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9C-4F53-B6C6-B81AF1C106AA}"/>
              </c:ext>
            </c:extLst>
          </c:dPt>
          <c:dPt>
            <c:idx val="1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69C-4F53-B6C6-B81AF1C106AA}"/>
              </c:ext>
            </c:extLst>
          </c:dPt>
          <c:dPt>
            <c:idx val="2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69C-4F53-B6C6-B81AF1C106AA}"/>
              </c:ext>
            </c:extLst>
          </c:dPt>
          <c:dPt>
            <c:idx val="3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69C-4F53-B6C6-B81AF1C106AA}"/>
              </c:ext>
            </c:extLst>
          </c:dPt>
          <c:dPt>
            <c:idx val="4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69C-4F53-B6C6-B81AF1C106AA}"/>
              </c:ext>
            </c:extLst>
          </c:dPt>
          <c:dPt>
            <c:idx val="5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69C-4F53-B6C6-B81AF1C106AA}"/>
              </c:ext>
            </c:extLst>
          </c:dPt>
          <c:dPt>
            <c:idx val="6"/>
            <c:bubble3D val="0"/>
            <c:spPr>
              <a:solidFill>
                <a:srgbClr val="FFBF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69C-4F53-B6C6-B81AF1C106AA}"/>
              </c:ext>
            </c:extLst>
          </c:dPt>
          <c:dPt>
            <c:idx val="7"/>
            <c:bubble3D val="0"/>
            <c:spPr>
              <a:solidFill>
                <a:srgbClr val="FFD88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69C-4F53-B6C6-B81AF1C106AA}"/>
              </c:ext>
            </c:extLst>
          </c:dPt>
          <c:cat>
            <c:strRef>
              <c:f>Sheet1!$A$2:$A$9</c:f>
              <c:strCache>
                <c:ptCount val="8"/>
                <c:pt idx="0">
                  <c:v>奖项1</c:v>
                </c:pt>
                <c:pt idx="1">
                  <c:v>奖项2</c:v>
                </c:pt>
                <c:pt idx="2">
                  <c:v>奖项3</c:v>
                </c:pt>
                <c:pt idx="3">
                  <c:v>奖项4</c:v>
                </c:pt>
                <c:pt idx="4">
                  <c:v>奖项5</c:v>
                </c:pt>
                <c:pt idx="5">
                  <c:v>奖项6</c:v>
                </c:pt>
                <c:pt idx="6">
                  <c:v>奖项7</c:v>
                </c:pt>
                <c:pt idx="7">
                  <c:v>奖项8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9C-4F53-B6C6-B81AF1C106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45D231-4F10-48B2-BF86-B81927290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6098647-276C-452A-A27C-F6B72592F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B148F3-1628-408C-BECB-1C5C1EA76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A07962-D9F0-4DFB-903F-6C885D167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D10CF6-9DF7-4AA0-A759-4A2A80E3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3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9D5583-64CD-4780-9A7D-B03DAB5F3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A5E698-52A6-44F5-9817-3C2F74C4DD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07F2AF-8502-4076-B0C0-DDA5EC6B1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39E0704-B7B4-4A5F-8C59-23FD2A24F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724F53-F87A-44E8-9DD3-F230ECDFA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63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7E88359-3CE0-4030-A8EA-DCD7AD9534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BBBA466-C747-47C0-828E-4CDA5BE0C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B06215-0E99-484E-91FD-731509A7A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1ED522F-6E40-44EB-8DAE-CCEDD709C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30C4FF-91DF-4299-8D12-35AF5CD6D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83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9BCFA7-4E61-4919-AC53-2CBE06D57B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FB88809-02D4-45F7-A4B9-B92445747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5281AB-F999-43E1-911C-4C20254A8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C97B86-B731-40E5-86D9-FC176373E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2F85274-3E1D-4CDD-B5CF-EF425813B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784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7F09FE-9CF8-4AA8-AF61-A5EBDC5FE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7509CD5-D588-4BD8-A0EF-9DA1CA8DF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FA8C4F-C150-442B-92A8-180DFDCEF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5BAFD3-49A3-4FEB-98D8-839FB1DE7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FDCAEF7-BC08-4680-8855-1EDA6D99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68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675DB1-5D7D-401B-861E-FC02DB523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BE70895-76B6-4F19-8A24-BEB8922B1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C867FF-8648-4371-9A26-87C2F08A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EB9275-BDD7-4FFA-9026-C45E0DE86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1AC7786-4678-417D-B561-FC85553DA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8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5E8EC9-92BE-4737-94F6-90069C7C6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15C4335-E1C1-464E-A1F5-CF84FE0C3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288D2B9-9C16-40FB-B1DC-963C3C66D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2E7C319-B2DD-4E13-AB19-CE3AEB154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7AF0466-ABD1-4CAE-AB6F-7AFE3605F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7CB7EEF-3506-4CBD-A979-00D433897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535F05-330C-4A8C-9137-4E964EAE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88B769-8764-4F49-981F-5688FF136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2ABEAA2-81BE-4A0A-A373-144D89EA9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FAF31CB-A67F-4112-98C6-B2558614D8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406265F-53EA-4658-9FB6-4987C24C4F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0F0F547-BF19-460B-97EB-47977995A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84C0919-64BF-4378-970B-77258A76F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CA94A35-CC28-4FFF-80D0-8B7EA380A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87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B0BEFB-D37D-4B7E-AC03-7D69299CA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AE216AE-D6A0-4D35-870D-1FA1C3FE6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4DCBC63-1686-447F-A5ED-42CA00092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CF232D0-27E0-42C6-A2A2-D941D38BE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45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C7CC044-086C-420B-8D5D-701C06D8A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5A5E679-DEAE-49DD-88D4-3955F26ED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BC7C4A-403C-40F0-BF33-35014D884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599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669486-4C9B-4C10-A661-9B70EF7C3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DBB6930-4023-4818-A4CA-F757A8E035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127B7AF-ABB5-4ED1-ABB0-6CCB1CE56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A8F130-7C52-4597-B1BF-780821D47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743C15C-F96A-4C6B-B9B1-22A6D84AE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AB7026A-29AF-4C8B-85B4-6C2F9AE92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6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03C3A7-C01B-450D-AE7E-1E656439F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1C6BA6-5500-4308-85E8-4FB58D90A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A5A373-69D7-495C-ACC7-32814AC1D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01301F-E8E1-433F-B9D1-3D7E39A3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D45046-6A1F-4B6D-B641-671EC1CB0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22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68AA4B-88C2-417F-B0FE-A13C966F0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1F8D820-C13C-4037-96B6-B1CC7D7D41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805A0C2-6B7C-4F78-85A0-E8CE6911C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ECA812-9139-410F-8BA9-4583FA512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D065F30-DC18-4E52-BA4A-99855CDF1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B95CB5C-0E0E-4C42-A47A-F30C551A3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23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47C2AF-D369-4EC8-B399-5892A78AE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47D7007-7FE3-4B7E-B405-755D48AC2D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DB93B3-662D-4963-A253-9D958B2C3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55F0B0-5231-4AE5-AE96-A4B7E44C3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73B5ED-214E-44D5-9F1A-CFB3ED6B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545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63F6CE3-924B-4787-A153-71F06A45C3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CD0BCB0-B0BB-4DC8-91B3-93E15E877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DDC09C-9229-4E86-9C1A-9C058BDA1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5229A4-1273-4400-8281-7A77DD40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B317FA-B3BF-464A-B0ED-78A53CF48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8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A15566-9AEC-4416-B150-A891625AD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1C0E354-884F-4E55-BCEF-39ACB8B8E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232A08-FC70-4536-8F4A-FE0CCA46B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81FAE3-8E39-4030-9D37-0CAC8EEB2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84E529-C599-4523-8CF9-11D11E58B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244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5CE5F4-972F-4C1F-9146-12B3B9577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3DE0A91-19E2-4F10-BCD9-83F26A3919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FAD5162-7D18-4947-B396-8A96EA733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33513C4-C472-4E57-B2AC-6B9E4D9DE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AAC3B64-42E1-42EF-B270-2766CF52D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91F1BE0-77B2-4F30-B871-DDAB55B4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684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103CB5-5CB8-4C68-AE27-2AF4B9FF2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C4FC14-9A8E-4A40-864F-96B32C068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6ABBA8-1281-4075-A38A-467F4B563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B2F11BA-C40D-439E-9FBB-4049618944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C804E8C-EC85-4F55-B164-9E65C85CC3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8F5AEE2-F8F2-431E-9314-19539FCD9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4B1D714-A8CE-452B-B283-0B17D6533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18B34B8-52CA-4CA5-9129-41220D658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3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1A95D7-22B2-4192-87D1-3BC0784A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2BC10E6-B71C-40CC-BC50-4436D63E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6384C45-3F8F-46C5-81E0-BDA8302AD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5AD92D-DA21-4251-BC7B-DF8E58C74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6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A1F2B3-9B21-45A6-BBD2-0C7453DD7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415896-2297-4CA7-B0C3-4BF25EF1F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570EF2-7896-4CEC-9F57-16EDB36B8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021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004B64-D8AA-40F7-B217-62DE3705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18D9B25-67FC-451A-92BF-CC4BE52C7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B1A15B8-CEF8-48B4-85CB-D6D1B7DA2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E6320F8-0988-4280-85A2-62C78F7B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8860F3E-7CFA-42C0-B24A-37076CCBF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924458-E060-4CC4-A789-9D9B7518F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47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9D1F54-70C7-43CD-B99B-B6452C73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911396E-66EC-4EA7-8023-01BE97C7FA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9416F86-74CC-4333-8855-8579CC1F35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D54CA18-26F9-4F9A-88B4-22C028F3B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6D920B9-618F-4D9E-8F7E-CB53098AC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7ABD335-32A3-4797-AFDB-AC737910E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0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817DEE6-FDC8-4A5A-926F-1C1C32984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388557-2884-4FD3-BAF4-78016ED9C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F53B28-DEDF-47F4-BCCF-0029C6C014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21B5D-E701-4CB6-A624-9EEF26BFBE69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0DC679-FA34-4F80-9D49-39429E2ABD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D93F3B-84E5-407B-ACBB-BB5EEF58D9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2B708-A3C4-4E80-84B9-EDA83501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42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F4B054D-B7CE-4CA3-A19B-9FE6818E5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91A25F-606B-4EA0-B064-88CA54CB1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63696F-95F5-4880-9AF0-F5D56A005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EC397-F16B-4AE6-8535-BB0F94CDEB4F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620D18-7DDF-4902-BD5D-780B09737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1B40AE-4623-4E11-AD76-D27460108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642D-FE6E-452A-9E88-2EB62D176B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30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image" Target="../media/image10.png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image" Target="../media/image1.png"/><Relationship Id="rId79" Type="http://schemas.openxmlformats.org/officeDocument/2006/relationships/image" Target="../media/image5.png"/><Relationship Id="rId5" Type="http://schemas.openxmlformats.org/officeDocument/2006/relationships/tags" Target="../tags/tag5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image" Target="../media/image3.png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image" Target="../media/image6.png"/><Relationship Id="rId85" Type="http://schemas.openxmlformats.org/officeDocument/2006/relationships/image" Target="../media/image11.png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chart" Target="../charts/chart1.xml"/><Relationship Id="rId83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slideLayout" Target="../slideLayouts/slideLayout1.xml"/><Relationship Id="rId78" Type="http://schemas.openxmlformats.org/officeDocument/2006/relationships/image" Target="../media/image4.png"/><Relationship Id="rId81" Type="http://schemas.openxmlformats.org/officeDocument/2006/relationships/image" Target="../media/image7.png"/><Relationship Id="rId86" Type="http://schemas.openxmlformats.org/officeDocument/2006/relationships/image" Target="../media/image12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image" Target="../media/image2.png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image" Target="../media/image13.png"/><Relationship Id="rId61" Type="http://schemas.openxmlformats.org/officeDocument/2006/relationships/tags" Target="../tags/tag61.xml"/><Relationship Id="rId8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98.xml"/><Relationship Id="rId21" Type="http://schemas.openxmlformats.org/officeDocument/2006/relationships/tags" Target="../tags/tag93.xml"/><Relationship Id="rId42" Type="http://schemas.openxmlformats.org/officeDocument/2006/relationships/tags" Target="../tags/tag114.xml"/><Relationship Id="rId47" Type="http://schemas.openxmlformats.org/officeDocument/2006/relationships/tags" Target="../tags/tag119.xml"/><Relationship Id="rId63" Type="http://schemas.openxmlformats.org/officeDocument/2006/relationships/tags" Target="../tags/tag135.xml"/><Relationship Id="rId68" Type="http://schemas.openxmlformats.org/officeDocument/2006/relationships/tags" Target="../tags/tag140.xml"/><Relationship Id="rId84" Type="http://schemas.openxmlformats.org/officeDocument/2006/relationships/image" Target="../media/image2.png"/><Relationship Id="rId16" Type="http://schemas.openxmlformats.org/officeDocument/2006/relationships/tags" Target="../tags/tag88.xml"/><Relationship Id="rId11" Type="http://schemas.openxmlformats.org/officeDocument/2006/relationships/tags" Target="../tags/tag83.xml"/><Relationship Id="rId32" Type="http://schemas.openxmlformats.org/officeDocument/2006/relationships/tags" Target="../tags/tag104.xml"/><Relationship Id="rId37" Type="http://schemas.openxmlformats.org/officeDocument/2006/relationships/tags" Target="../tags/tag109.xml"/><Relationship Id="rId53" Type="http://schemas.openxmlformats.org/officeDocument/2006/relationships/tags" Target="../tags/tag125.xml"/><Relationship Id="rId58" Type="http://schemas.openxmlformats.org/officeDocument/2006/relationships/tags" Target="../tags/tag130.xml"/><Relationship Id="rId74" Type="http://schemas.openxmlformats.org/officeDocument/2006/relationships/image" Target="../media/image1.png"/><Relationship Id="rId79" Type="http://schemas.openxmlformats.org/officeDocument/2006/relationships/image" Target="../media/image9.png"/><Relationship Id="rId5" Type="http://schemas.openxmlformats.org/officeDocument/2006/relationships/tags" Target="../tags/tag77.xml"/><Relationship Id="rId19" Type="http://schemas.openxmlformats.org/officeDocument/2006/relationships/tags" Target="../tags/tag91.xml"/><Relationship Id="rId14" Type="http://schemas.openxmlformats.org/officeDocument/2006/relationships/tags" Target="../tags/tag86.xml"/><Relationship Id="rId22" Type="http://schemas.openxmlformats.org/officeDocument/2006/relationships/tags" Target="../tags/tag94.xml"/><Relationship Id="rId27" Type="http://schemas.openxmlformats.org/officeDocument/2006/relationships/tags" Target="../tags/tag99.xml"/><Relationship Id="rId30" Type="http://schemas.openxmlformats.org/officeDocument/2006/relationships/tags" Target="../tags/tag102.xml"/><Relationship Id="rId35" Type="http://schemas.openxmlformats.org/officeDocument/2006/relationships/tags" Target="../tags/tag107.xml"/><Relationship Id="rId43" Type="http://schemas.openxmlformats.org/officeDocument/2006/relationships/tags" Target="../tags/tag115.xml"/><Relationship Id="rId48" Type="http://schemas.openxmlformats.org/officeDocument/2006/relationships/tags" Target="../tags/tag120.xml"/><Relationship Id="rId56" Type="http://schemas.openxmlformats.org/officeDocument/2006/relationships/tags" Target="../tags/tag128.xml"/><Relationship Id="rId64" Type="http://schemas.openxmlformats.org/officeDocument/2006/relationships/tags" Target="../tags/tag136.xml"/><Relationship Id="rId69" Type="http://schemas.openxmlformats.org/officeDocument/2006/relationships/tags" Target="../tags/tag141.xml"/><Relationship Id="rId77" Type="http://schemas.openxmlformats.org/officeDocument/2006/relationships/image" Target="../media/image7.png"/><Relationship Id="rId8" Type="http://schemas.openxmlformats.org/officeDocument/2006/relationships/tags" Target="../tags/tag80.xml"/><Relationship Id="rId51" Type="http://schemas.openxmlformats.org/officeDocument/2006/relationships/tags" Target="../tags/tag123.xml"/><Relationship Id="rId72" Type="http://schemas.openxmlformats.org/officeDocument/2006/relationships/tags" Target="../tags/tag144.xml"/><Relationship Id="rId80" Type="http://schemas.openxmlformats.org/officeDocument/2006/relationships/image" Target="../media/image10.png"/><Relationship Id="rId85" Type="http://schemas.openxmlformats.org/officeDocument/2006/relationships/image" Target="../media/image3.png"/><Relationship Id="rId3" Type="http://schemas.openxmlformats.org/officeDocument/2006/relationships/tags" Target="../tags/tag75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5" Type="http://schemas.openxmlformats.org/officeDocument/2006/relationships/tags" Target="../tags/tag97.xml"/><Relationship Id="rId33" Type="http://schemas.openxmlformats.org/officeDocument/2006/relationships/tags" Target="../tags/tag105.xml"/><Relationship Id="rId38" Type="http://schemas.openxmlformats.org/officeDocument/2006/relationships/tags" Target="../tags/tag110.xml"/><Relationship Id="rId46" Type="http://schemas.openxmlformats.org/officeDocument/2006/relationships/tags" Target="../tags/tag118.xml"/><Relationship Id="rId59" Type="http://schemas.openxmlformats.org/officeDocument/2006/relationships/tags" Target="../tags/tag131.xml"/><Relationship Id="rId67" Type="http://schemas.openxmlformats.org/officeDocument/2006/relationships/tags" Target="../tags/tag139.xml"/><Relationship Id="rId20" Type="http://schemas.openxmlformats.org/officeDocument/2006/relationships/tags" Target="../tags/tag92.xml"/><Relationship Id="rId41" Type="http://schemas.openxmlformats.org/officeDocument/2006/relationships/tags" Target="../tags/tag113.xml"/><Relationship Id="rId54" Type="http://schemas.openxmlformats.org/officeDocument/2006/relationships/tags" Target="../tags/tag126.xml"/><Relationship Id="rId62" Type="http://schemas.openxmlformats.org/officeDocument/2006/relationships/tags" Target="../tags/tag134.xml"/><Relationship Id="rId70" Type="http://schemas.openxmlformats.org/officeDocument/2006/relationships/tags" Target="../tags/tag142.xml"/><Relationship Id="rId75" Type="http://schemas.openxmlformats.org/officeDocument/2006/relationships/chart" Target="../charts/chart2.xml"/><Relationship Id="rId83" Type="http://schemas.openxmlformats.org/officeDocument/2006/relationships/image" Target="../media/image13.png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5" Type="http://schemas.openxmlformats.org/officeDocument/2006/relationships/tags" Target="../tags/tag87.xml"/><Relationship Id="rId23" Type="http://schemas.openxmlformats.org/officeDocument/2006/relationships/tags" Target="../tags/tag95.xml"/><Relationship Id="rId28" Type="http://schemas.openxmlformats.org/officeDocument/2006/relationships/tags" Target="../tags/tag100.xml"/><Relationship Id="rId36" Type="http://schemas.openxmlformats.org/officeDocument/2006/relationships/tags" Target="../tags/tag108.xml"/><Relationship Id="rId49" Type="http://schemas.openxmlformats.org/officeDocument/2006/relationships/tags" Target="../tags/tag121.xml"/><Relationship Id="rId57" Type="http://schemas.openxmlformats.org/officeDocument/2006/relationships/tags" Target="../tags/tag129.xml"/><Relationship Id="rId10" Type="http://schemas.openxmlformats.org/officeDocument/2006/relationships/tags" Target="../tags/tag82.xml"/><Relationship Id="rId31" Type="http://schemas.openxmlformats.org/officeDocument/2006/relationships/tags" Target="../tags/tag103.xml"/><Relationship Id="rId44" Type="http://schemas.openxmlformats.org/officeDocument/2006/relationships/tags" Target="../tags/tag116.xml"/><Relationship Id="rId52" Type="http://schemas.openxmlformats.org/officeDocument/2006/relationships/tags" Target="../tags/tag124.xml"/><Relationship Id="rId60" Type="http://schemas.openxmlformats.org/officeDocument/2006/relationships/tags" Target="../tags/tag132.xml"/><Relationship Id="rId65" Type="http://schemas.openxmlformats.org/officeDocument/2006/relationships/tags" Target="../tags/tag137.xml"/><Relationship Id="rId73" Type="http://schemas.openxmlformats.org/officeDocument/2006/relationships/slideLayout" Target="../slideLayouts/slideLayout1.xml"/><Relationship Id="rId78" Type="http://schemas.openxmlformats.org/officeDocument/2006/relationships/image" Target="../media/image8.png"/><Relationship Id="rId81" Type="http://schemas.openxmlformats.org/officeDocument/2006/relationships/image" Target="../media/image11.png"/><Relationship Id="rId86" Type="http://schemas.openxmlformats.org/officeDocument/2006/relationships/image" Target="../media/image4.png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39" Type="http://schemas.openxmlformats.org/officeDocument/2006/relationships/tags" Target="../tags/tag111.xml"/><Relationship Id="rId34" Type="http://schemas.openxmlformats.org/officeDocument/2006/relationships/tags" Target="../tags/tag106.xml"/><Relationship Id="rId50" Type="http://schemas.openxmlformats.org/officeDocument/2006/relationships/tags" Target="../tags/tag122.xml"/><Relationship Id="rId55" Type="http://schemas.openxmlformats.org/officeDocument/2006/relationships/tags" Target="../tags/tag127.xml"/><Relationship Id="rId76" Type="http://schemas.openxmlformats.org/officeDocument/2006/relationships/image" Target="../media/image6.png"/><Relationship Id="rId7" Type="http://schemas.openxmlformats.org/officeDocument/2006/relationships/tags" Target="../tags/tag79.xml"/><Relationship Id="rId71" Type="http://schemas.openxmlformats.org/officeDocument/2006/relationships/tags" Target="../tags/tag143.xml"/><Relationship Id="rId2" Type="http://schemas.openxmlformats.org/officeDocument/2006/relationships/tags" Target="../tags/tag74.xml"/><Relationship Id="rId29" Type="http://schemas.openxmlformats.org/officeDocument/2006/relationships/tags" Target="../tags/tag101.xml"/><Relationship Id="rId24" Type="http://schemas.openxmlformats.org/officeDocument/2006/relationships/tags" Target="../tags/tag96.xml"/><Relationship Id="rId40" Type="http://schemas.openxmlformats.org/officeDocument/2006/relationships/tags" Target="../tags/tag112.xml"/><Relationship Id="rId45" Type="http://schemas.openxmlformats.org/officeDocument/2006/relationships/tags" Target="../tags/tag117.xml"/><Relationship Id="rId66" Type="http://schemas.openxmlformats.org/officeDocument/2006/relationships/tags" Target="../tags/tag138.xml"/><Relationship Id="rId87" Type="http://schemas.openxmlformats.org/officeDocument/2006/relationships/image" Target="../media/image5.png"/><Relationship Id="rId61" Type="http://schemas.openxmlformats.org/officeDocument/2006/relationships/tags" Target="../tags/tag133.xml"/><Relationship Id="rId8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4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梯形 144">
            <a:extLst>
              <a:ext uri="{FF2B5EF4-FFF2-40B4-BE49-F238E27FC236}">
                <a16:creationId xmlns:a16="http://schemas.microsoft.com/office/drawing/2014/main" xmlns="" id="{1EF6ED04-5228-428D-B006-A786580889B7}"/>
              </a:ext>
            </a:extLst>
          </p:cNvPr>
          <p:cNvSpPr/>
          <p:nvPr/>
        </p:nvSpPr>
        <p:spPr>
          <a:xfrm>
            <a:off x="4844" y="3665096"/>
            <a:ext cx="12187155" cy="3187895"/>
          </a:xfrm>
          <a:prstGeom prst="trapezoid">
            <a:avLst>
              <a:gd name="adj" fmla="val 175722"/>
            </a:avLst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77D42130-C9C9-450E-88EA-651D02AD14AF}"/>
              </a:ext>
            </a:extLst>
          </p:cNvPr>
          <p:cNvSpPr txBox="1"/>
          <p:nvPr/>
        </p:nvSpPr>
        <p:spPr>
          <a:xfrm>
            <a:off x="-587246" y="735956"/>
            <a:ext cx="1336649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8000"/>
                  </a:schemeClr>
                </a:solidFill>
                <a:latin typeface="Athene" panose="02000000000000000000" pitchFamily="50" charset="0"/>
              </a:rPr>
              <a:t>2020</a:t>
            </a:r>
            <a:endParaRPr lang="zh-CN" altLang="en-US" sz="34400" dirty="0">
              <a:solidFill>
                <a:schemeClr val="bg1">
                  <a:alpha val="8000"/>
                </a:schemeClr>
              </a:solidFill>
              <a:latin typeface="Athene" panose="02000000000000000000" pitchFamily="50" charset="0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A2632A87-D4C2-40B2-A956-CB856D5F4C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5074210"/>
              </p:ext>
            </p:extLst>
          </p:nvPr>
        </p:nvGraphicFramePr>
        <p:xfrm>
          <a:off x="2032000" y="73595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5"/>
          </a:graphicData>
        </a:graphic>
      </p:graphicFrame>
      <p:sp>
        <p:nvSpPr>
          <p:cNvPr id="19" name="PA-同心圆 18">
            <a:extLst>
              <a:ext uri="{FF2B5EF4-FFF2-40B4-BE49-F238E27FC236}">
                <a16:creationId xmlns:a16="http://schemas.microsoft.com/office/drawing/2014/main" xmlns="" id="{3DD4B447-6DB6-4AE9-B3CB-DB7350A41B3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68914" y="801914"/>
            <a:ext cx="5254172" cy="5254172"/>
          </a:xfrm>
          <a:prstGeom prst="donut">
            <a:avLst>
              <a:gd name="adj" fmla="val 8060"/>
            </a:avLst>
          </a:prstGeom>
          <a:gradFill>
            <a:gsLst>
              <a:gs pos="0">
                <a:srgbClr val="74EAF0"/>
              </a:gs>
              <a:gs pos="99065">
                <a:srgbClr val="74EAF0"/>
              </a:gs>
              <a:gs pos="67000">
                <a:srgbClr val="FC5091"/>
              </a:gs>
              <a:gs pos="31000">
                <a:srgbClr val="E277D9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A8A9EADD-6985-4110-B939-8615A7845553}"/>
              </a:ext>
            </a:extLst>
          </p:cNvPr>
          <p:cNvSpPr/>
          <p:nvPr/>
        </p:nvSpPr>
        <p:spPr>
          <a:xfrm>
            <a:off x="3541552" y="874552"/>
            <a:ext cx="5108896" cy="5108896"/>
          </a:xfrm>
          <a:custGeom>
            <a:avLst/>
            <a:gdLst>
              <a:gd name="connsiteX0" fmla="*/ 2554447 w 5108896"/>
              <a:gd name="connsiteY0" fmla="*/ 4825547 h 5108896"/>
              <a:gd name="connsiteX1" fmla="*/ 2490771 w 5108896"/>
              <a:gd name="connsiteY1" fmla="*/ 4889223 h 5108896"/>
              <a:gd name="connsiteX2" fmla="*/ 2554447 w 5108896"/>
              <a:gd name="connsiteY2" fmla="*/ 4952899 h 5108896"/>
              <a:gd name="connsiteX3" fmla="*/ 2618123 w 5108896"/>
              <a:gd name="connsiteY3" fmla="*/ 4889223 h 5108896"/>
              <a:gd name="connsiteX4" fmla="*/ 2554447 w 5108896"/>
              <a:gd name="connsiteY4" fmla="*/ 4825547 h 5108896"/>
              <a:gd name="connsiteX5" fmla="*/ 3721835 w 5108896"/>
              <a:gd name="connsiteY5" fmla="*/ 4512746 h 5108896"/>
              <a:gd name="connsiteX6" fmla="*/ 3658159 w 5108896"/>
              <a:gd name="connsiteY6" fmla="*/ 4576422 h 5108896"/>
              <a:gd name="connsiteX7" fmla="*/ 3721835 w 5108896"/>
              <a:gd name="connsiteY7" fmla="*/ 4640098 h 5108896"/>
              <a:gd name="connsiteX8" fmla="*/ 3785511 w 5108896"/>
              <a:gd name="connsiteY8" fmla="*/ 4576422 h 5108896"/>
              <a:gd name="connsiteX9" fmla="*/ 3721835 w 5108896"/>
              <a:gd name="connsiteY9" fmla="*/ 4512746 h 5108896"/>
              <a:gd name="connsiteX10" fmla="*/ 1387059 w 5108896"/>
              <a:gd name="connsiteY10" fmla="*/ 4512746 h 5108896"/>
              <a:gd name="connsiteX11" fmla="*/ 1323383 w 5108896"/>
              <a:gd name="connsiteY11" fmla="*/ 4576422 h 5108896"/>
              <a:gd name="connsiteX12" fmla="*/ 1387059 w 5108896"/>
              <a:gd name="connsiteY12" fmla="*/ 4640098 h 5108896"/>
              <a:gd name="connsiteX13" fmla="*/ 1450735 w 5108896"/>
              <a:gd name="connsiteY13" fmla="*/ 4576422 h 5108896"/>
              <a:gd name="connsiteX14" fmla="*/ 1387059 w 5108896"/>
              <a:gd name="connsiteY14" fmla="*/ 4512746 h 5108896"/>
              <a:gd name="connsiteX15" fmla="*/ 4576422 w 5108896"/>
              <a:gd name="connsiteY15" fmla="*/ 3658159 h 5108896"/>
              <a:gd name="connsiteX16" fmla="*/ 4512746 w 5108896"/>
              <a:gd name="connsiteY16" fmla="*/ 3721835 h 5108896"/>
              <a:gd name="connsiteX17" fmla="*/ 4576422 w 5108896"/>
              <a:gd name="connsiteY17" fmla="*/ 3785511 h 5108896"/>
              <a:gd name="connsiteX18" fmla="*/ 4640098 w 5108896"/>
              <a:gd name="connsiteY18" fmla="*/ 3721835 h 5108896"/>
              <a:gd name="connsiteX19" fmla="*/ 4576422 w 5108896"/>
              <a:gd name="connsiteY19" fmla="*/ 3658159 h 5108896"/>
              <a:gd name="connsiteX20" fmla="*/ 532472 w 5108896"/>
              <a:gd name="connsiteY20" fmla="*/ 3658159 h 5108896"/>
              <a:gd name="connsiteX21" fmla="*/ 468796 w 5108896"/>
              <a:gd name="connsiteY21" fmla="*/ 3721835 h 5108896"/>
              <a:gd name="connsiteX22" fmla="*/ 532472 w 5108896"/>
              <a:gd name="connsiteY22" fmla="*/ 3785511 h 5108896"/>
              <a:gd name="connsiteX23" fmla="*/ 596148 w 5108896"/>
              <a:gd name="connsiteY23" fmla="*/ 3721835 h 5108896"/>
              <a:gd name="connsiteX24" fmla="*/ 532472 w 5108896"/>
              <a:gd name="connsiteY24" fmla="*/ 3658159 h 5108896"/>
              <a:gd name="connsiteX25" fmla="*/ 4889223 w 5108896"/>
              <a:gd name="connsiteY25" fmla="*/ 2490771 h 5108896"/>
              <a:gd name="connsiteX26" fmla="*/ 4825547 w 5108896"/>
              <a:gd name="connsiteY26" fmla="*/ 2554447 h 5108896"/>
              <a:gd name="connsiteX27" fmla="*/ 4889223 w 5108896"/>
              <a:gd name="connsiteY27" fmla="*/ 2618123 h 5108896"/>
              <a:gd name="connsiteX28" fmla="*/ 4952899 w 5108896"/>
              <a:gd name="connsiteY28" fmla="*/ 2554447 h 5108896"/>
              <a:gd name="connsiteX29" fmla="*/ 4889223 w 5108896"/>
              <a:gd name="connsiteY29" fmla="*/ 2490771 h 5108896"/>
              <a:gd name="connsiteX30" fmla="*/ 219671 w 5108896"/>
              <a:gd name="connsiteY30" fmla="*/ 2490771 h 5108896"/>
              <a:gd name="connsiteX31" fmla="*/ 155995 w 5108896"/>
              <a:gd name="connsiteY31" fmla="*/ 2554447 h 5108896"/>
              <a:gd name="connsiteX32" fmla="*/ 219671 w 5108896"/>
              <a:gd name="connsiteY32" fmla="*/ 2618123 h 5108896"/>
              <a:gd name="connsiteX33" fmla="*/ 283347 w 5108896"/>
              <a:gd name="connsiteY33" fmla="*/ 2554447 h 5108896"/>
              <a:gd name="connsiteX34" fmla="*/ 219671 w 5108896"/>
              <a:gd name="connsiteY34" fmla="*/ 2490771 h 5108896"/>
              <a:gd name="connsiteX35" fmla="*/ 4576422 w 5108896"/>
              <a:gd name="connsiteY35" fmla="*/ 1323383 h 5108896"/>
              <a:gd name="connsiteX36" fmla="*/ 4512746 w 5108896"/>
              <a:gd name="connsiteY36" fmla="*/ 1387059 h 5108896"/>
              <a:gd name="connsiteX37" fmla="*/ 4576422 w 5108896"/>
              <a:gd name="connsiteY37" fmla="*/ 1450735 h 5108896"/>
              <a:gd name="connsiteX38" fmla="*/ 4640098 w 5108896"/>
              <a:gd name="connsiteY38" fmla="*/ 1387059 h 5108896"/>
              <a:gd name="connsiteX39" fmla="*/ 4576422 w 5108896"/>
              <a:gd name="connsiteY39" fmla="*/ 1323383 h 5108896"/>
              <a:gd name="connsiteX40" fmla="*/ 532472 w 5108896"/>
              <a:gd name="connsiteY40" fmla="*/ 1323383 h 5108896"/>
              <a:gd name="connsiteX41" fmla="*/ 468796 w 5108896"/>
              <a:gd name="connsiteY41" fmla="*/ 1387059 h 5108896"/>
              <a:gd name="connsiteX42" fmla="*/ 532472 w 5108896"/>
              <a:gd name="connsiteY42" fmla="*/ 1450735 h 5108896"/>
              <a:gd name="connsiteX43" fmla="*/ 596148 w 5108896"/>
              <a:gd name="connsiteY43" fmla="*/ 1387059 h 5108896"/>
              <a:gd name="connsiteX44" fmla="*/ 532472 w 5108896"/>
              <a:gd name="connsiteY44" fmla="*/ 1323383 h 5108896"/>
              <a:gd name="connsiteX45" fmla="*/ 2554447 w 5108896"/>
              <a:gd name="connsiteY45" fmla="*/ 487849 h 5108896"/>
              <a:gd name="connsiteX46" fmla="*/ 487848 w 5108896"/>
              <a:gd name="connsiteY46" fmla="*/ 2554448 h 5108896"/>
              <a:gd name="connsiteX47" fmla="*/ 2554447 w 5108896"/>
              <a:gd name="connsiteY47" fmla="*/ 4621047 h 5108896"/>
              <a:gd name="connsiteX48" fmla="*/ 4621046 w 5108896"/>
              <a:gd name="connsiteY48" fmla="*/ 2554448 h 5108896"/>
              <a:gd name="connsiteX49" fmla="*/ 2554447 w 5108896"/>
              <a:gd name="connsiteY49" fmla="*/ 487849 h 5108896"/>
              <a:gd name="connsiteX50" fmla="*/ 3721835 w 5108896"/>
              <a:gd name="connsiteY50" fmla="*/ 468797 h 5108896"/>
              <a:gd name="connsiteX51" fmla="*/ 3658159 w 5108896"/>
              <a:gd name="connsiteY51" fmla="*/ 532472 h 5108896"/>
              <a:gd name="connsiteX52" fmla="*/ 3721835 w 5108896"/>
              <a:gd name="connsiteY52" fmla="*/ 596148 h 5108896"/>
              <a:gd name="connsiteX53" fmla="*/ 3785511 w 5108896"/>
              <a:gd name="connsiteY53" fmla="*/ 532472 h 5108896"/>
              <a:gd name="connsiteX54" fmla="*/ 3721835 w 5108896"/>
              <a:gd name="connsiteY54" fmla="*/ 468797 h 5108896"/>
              <a:gd name="connsiteX55" fmla="*/ 1387059 w 5108896"/>
              <a:gd name="connsiteY55" fmla="*/ 468797 h 5108896"/>
              <a:gd name="connsiteX56" fmla="*/ 1323383 w 5108896"/>
              <a:gd name="connsiteY56" fmla="*/ 532472 h 5108896"/>
              <a:gd name="connsiteX57" fmla="*/ 1387059 w 5108896"/>
              <a:gd name="connsiteY57" fmla="*/ 596148 h 5108896"/>
              <a:gd name="connsiteX58" fmla="*/ 1450735 w 5108896"/>
              <a:gd name="connsiteY58" fmla="*/ 532472 h 5108896"/>
              <a:gd name="connsiteX59" fmla="*/ 1387059 w 5108896"/>
              <a:gd name="connsiteY59" fmla="*/ 468797 h 5108896"/>
              <a:gd name="connsiteX60" fmla="*/ 2554447 w 5108896"/>
              <a:gd name="connsiteY60" fmla="*/ 155995 h 5108896"/>
              <a:gd name="connsiteX61" fmla="*/ 2490771 w 5108896"/>
              <a:gd name="connsiteY61" fmla="*/ 219671 h 5108896"/>
              <a:gd name="connsiteX62" fmla="*/ 2554447 w 5108896"/>
              <a:gd name="connsiteY62" fmla="*/ 283347 h 5108896"/>
              <a:gd name="connsiteX63" fmla="*/ 2618123 w 5108896"/>
              <a:gd name="connsiteY63" fmla="*/ 219671 h 5108896"/>
              <a:gd name="connsiteX64" fmla="*/ 2554447 w 5108896"/>
              <a:gd name="connsiteY64" fmla="*/ 155995 h 5108896"/>
              <a:gd name="connsiteX65" fmla="*/ 2554448 w 5108896"/>
              <a:gd name="connsiteY65" fmla="*/ 0 h 5108896"/>
              <a:gd name="connsiteX66" fmla="*/ 5108896 w 5108896"/>
              <a:gd name="connsiteY66" fmla="*/ 2554448 h 5108896"/>
              <a:gd name="connsiteX67" fmla="*/ 2554448 w 5108896"/>
              <a:gd name="connsiteY67" fmla="*/ 5108896 h 5108896"/>
              <a:gd name="connsiteX68" fmla="*/ 0 w 5108896"/>
              <a:gd name="connsiteY68" fmla="*/ 2554448 h 5108896"/>
              <a:gd name="connsiteX69" fmla="*/ 2554448 w 5108896"/>
              <a:gd name="connsiteY69" fmla="*/ 0 h 510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108896" h="5108896">
                <a:moveTo>
                  <a:pt x="2554447" y="4825547"/>
                </a:moveTo>
                <a:cubicBezTo>
                  <a:pt x="2519280" y="4825547"/>
                  <a:pt x="2490771" y="4854056"/>
                  <a:pt x="2490771" y="4889223"/>
                </a:cubicBezTo>
                <a:cubicBezTo>
                  <a:pt x="2490771" y="4924390"/>
                  <a:pt x="2519280" y="4952899"/>
                  <a:pt x="2554447" y="4952899"/>
                </a:cubicBezTo>
                <a:cubicBezTo>
                  <a:pt x="2589614" y="4952899"/>
                  <a:pt x="2618123" y="4924390"/>
                  <a:pt x="2618123" y="4889223"/>
                </a:cubicBezTo>
                <a:cubicBezTo>
                  <a:pt x="2618123" y="4854056"/>
                  <a:pt x="2589614" y="4825547"/>
                  <a:pt x="2554447" y="4825547"/>
                </a:cubicBezTo>
                <a:close/>
                <a:moveTo>
                  <a:pt x="3721835" y="4512746"/>
                </a:moveTo>
                <a:cubicBezTo>
                  <a:pt x="3686668" y="4512746"/>
                  <a:pt x="3658159" y="4541255"/>
                  <a:pt x="3658159" y="4576422"/>
                </a:cubicBezTo>
                <a:cubicBezTo>
                  <a:pt x="3658159" y="4611589"/>
                  <a:pt x="3686668" y="4640098"/>
                  <a:pt x="3721835" y="4640098"/>
                </a:cubicBezTo>
                <a:cubicBezTo>
                  <a:pt x="3757002" y="4640098"/>
                  <a:pt x="3785511" y="4611589"/>
                  <a:pt x="3785511" y="4576422"/>
                </a:cubicBezTo>
                <a:cubicBezTo>
                  <a:pt x="3785511" y="4541255"/>
                  <a:pt x="3757002" y="4512746"/>
                  <a:pt x="3721835" y="4512746"/>
                </a:cubicBezTo>
                <a:close/>
                <a:moveTo>
                  <a:pt x="1387059" y="4512746"/>
                </a:moveTo>
                <a:cubicBezTo>
                  <a:pt x="1351892" y="4512746"/>
                  <a:pt x="1323383" y="4541255"/>
                  <a:pt x="1323383" y="4576422"/>
                </a:cubicBezTo>
                <a:cubicBezTo>
                  <a:pt x="1323383" y="4611589"/>
                  <a:pt x="1351892" y="4640098"/>
                  <a:pt x="1387059" y="4640098"/>
                </a:cubicBezTo>
                <a:cubicBezTo>
                  <a:pt x="1422226" y="4640098"/>
                  <a:pt x="1450735" y="4611589"/>
                  <a:pt x="1450735" y="4576422"/>
                </a:cubicBezTo>
                <a:cubicBezTo>
                  <a:pt x="1450735" y="4541255"/>
                  <a:pt x="1422226" y="4512746"/>
                  <a:pt x="1387059" y="4512746"/>
                </a:cubicBezTo>
                <a:close/>
                <a:moveTo>
                  <a:pt x="4576422" y="3658159"/>
                </a:moveTo>
                <a:cubicBezTo>
                  <a:pt x="4541255" y="3658159"/>
                  <a:pt x="4512746" y="3686668"/>
                  <a:pt x="4512746" y="3721835"/>
                </a:cubicBezTo>
                <a:cubicBezTo>
                  <a:pt x="4512746" y="3757002"/>
                  <a:pt x="4541255" y="3785511"/>
                  <a:pt x="4576422" y="3785511"/>
                </a:cubicBezTo>
                <a:cubicBezTo>
                  <a:pt x="4611589" y="3785511"/>
                  <a:pt x="4640098" y="3757002"/>
                  <a:pt x="4640098" y="3721835"/>
                </a:cubicBezTo>
                <a:cubicBezTo>
                  <a:pt x="4640098" y="3686668"/>
                  <a:pt x="4611589" y="3658159"/>
                  <a:pt x="4576422" y="3658159"/>
                </a:cubicBezTo>
                <a:close/>
                <a:moveTo>
                  <a:pt x="532472" y="3658159"/>
                </a:moveTo>
                <a:cubicBezTo>
                  <a:pt x="497305" y="3658159"/>
                  <a:pt x="468796" y="3686668"/>
                  <a:pt x="468796" y="3721835"/>
                </a:cubicBezTo>
                <a:cubicBezTo>
                  <a:pt x="468796" y="3757002"/>
                  <a:pt x="497305" y="3785511"/>
                  <a:pt x="532472" y="3785511"/>
                </a:cubicBezTo>
                <a:cubicBezTo>
                  <a:pt x="567639" y="3785511"/>
                  <a:pt x="596148" y="3757002"/>
                  <a:pt x="596148" y="3721835"/>
                </a:cubicBezTo>
                <a:cubicBezTo>
                  <a:pt x="596148" y="3686668"/>
                  <a:pt x="567639" y="3658159"/>
                  <a:pt x="532472" y="3658159"/>
                </a:cubicBezTo>
                <a:close/>
                <a:moveTo>
                  <a:pt x="4889223" y="2490771"/>
                </a:moveTo>
                <a:cubicBezTo>
                  <a:pt x="4854056" y="2490771"/>
                  <a:pt x="4825547" y="2519280"/>
                  <a:pt x="4825547" y="2554447"/>
                </a:cubicBezTo>
                <a:cubicBezTo>
                  <a:pt x="4825547" y="2589614"/>
                  <a:pt x="4854056" y="2618123"/>
                  <a:pt x="4889223" y="2618123"/>
                </a:cubicBezTo>
                <a:cubicBezTo>
                  <a:pt x="4924390" y="2618123"/>
                  <a:pt x="4952899" y="2589614"/>
                  <a:pt x="4952899" y="2554447"/>
                </a:cubicBezTo>
                <a:cubicBezTo>
                  <a:pt x="4952899" y="2519280"/>
                  <a:pt x="4924390" y="2490771"/>
                  <a:pt x="4889223" y="2490771"/>
                </a:cubicBezTo>
                <a:close/>
                <a:moveTo>
                  <a:pt x="219671" y="2490771"/>
                </a:moveTo>
                <a:cubicBezTo>
                  <a:pt x="184504" y="2490771"/>
                  <a:pt x="155995" y="2519280"/>
                  <a:pt x="155995" y="2554447"/>
                </a:cubicBezTo>
                <a:cubicBezTo>
                  <a:pt x="155995" y="2589614"/>
                  <a:pt x="184504" y="2618123"/>
                  <a:pt x="219671" y="2618123"/>
                </a:cubicBezTo>
                <a:cubicBezTo>
                  <a:pt x="254838" y="2618123"/>
                  <a:pt x="283347" y="2589614"/>
                  <a:pt x="283347" y="2554447"/>
                </a:cubicBezTo>
                <a:cubicBezTo>
                  <a:pt x="283347" y="2519280"/>
                  <a:pt x="254838" y="2490771"/>
                  <a:pt x="219671" y="2490771"/>
                </a:cubicBezTo>
                <a:close/>
                <a:moveTo>
                  <a:pt x="4576422" y="1323383"/>
                </a:moveTo>
                <a:cubicBezTo>
                  <a:pt x="4541255" y="1323383"/>
                  <a:pt x="4512746" y="1351892"/>
                  <a:pt x="4512746" y="1387059"/>
                </a:cubicBezTo>
                <a:cubicBezTo>
                  <a:pt x="4512746" y="1422226"/>
                  <a:pt x="4541255" y="1450735"/>
                  <a:pt x="4576422" y="1450735"/>
                </a:cubicBezTo>
                <a:cubicBezTo>
                  <a:pt x="4611589" y="1450735"/>
                  <a:pt x="4640098" y="1422226"/>
                  <a:pt x="4640098" y="1387059"/>
                </a:cubicBezTo>
                <a:cubicBezTo>
                  <a:pt x="4640098" y="1351892"/>
                  <a:pt x="4611589" y="1323383"/>
                  <a:pt x="4576422" y="1323383"/>
                </a:cubicBezTo>
                <a:close/>
                <a:moveTo>
                  <a:pt x="532472" y="1323383"/>
                </a:moveTo>
                <a:cubicBezTo>
                  <a:pt x="497305" y="1323383"/>
                  <a:pt x="468796" y="1351892"/>
                  <a:pt x="468796" y="1387059"/>
                </a:cubicBezTo>
                <a:cubicBezTo>
                  <a:pt x="468796" y="1422226"/>
                  <a:pt x="497305" y="1450735"/>
                  <a:pt x="532472" y="1450735"/>
                </a:cubicBezTo>
                <a:cubicBezTo>
                  <a:pt x="567639" y="1450735"/>
                  <a:pt x="596148" y="1422226"/>
                  <a:pt x="596148" y="1387059"/>
                </a:cubicBezTo>
                <a:cubicBezTo>
                  <a:pt x="596148" y="1351892"/>
                  <a:pt x="567639" y="1323383"/>
                  <a:pt x="532472" y="1323383"/>
                </a:cubicBezTo>
                <a:close/>
                <a:moveTo>
                  <a:pt x="2554447" y="487849"/>
                </a:moveTo>
                <a:cubicBezTo>
                  <a:pt x="1413096" y="487849"/>
                  <a:pt x="487848" y="1413097"/>
                  <a:pt x="487848" y="2554448"/>
                </a:cubicBezTo>
                <a:cubicBezTo>
                  <a:pt x="487848" y="3695799"/>
                  <a:pt x="1413096" y="4621047"/>
                  <a:pt x="2554447" y="4621047"/>
                </a:cubicBezTo>
                <a:cubicBezTo>
                  <a:pt x="3695798" y="4621047"/>
                  <a:pt x="4621046" y="3695799"/>
                  <a:pt x="4621046" y="2554448"/>
                </a:cubicBezTo>
                <a:cubicBezTo>
                  <a:pt x="4621046" y="1413097"/>
                  <a:pt x="3695798" y="487849"/>
                  <a:pt x="2554447" y="487849"/>
                </a:cubicBezTo>
                <a:close/>
                <a:moveTo>
                  <a:pt x="3721835" y="468797"/>
                </a:moveTo>
                <a:cubicBezTo>
                  <a:pt x="3686668" y="468797"/>
                  <a:pt x="3658159" y="497306"/>
                  <a:pt x="3658159" y="532472"/>
                </a:cubicBezTo>
                <a:cubicBezTo>
                  <a:pt x="3658159" y="567639"/>
                  <a:pt x="3686668" y="596148"/>
                  <a:pt x="3721835" y="596148"/>
                </a:cubicBezTo>
                <a:cubicBezTo>
                  <a:pt x="3757002" y="596148"/>
                  <a:pt x="3785511" y="567639"/>
                  <a:pt x="3785511" y="532472"/>
                </a:cubicBezTo>
                <a:cubicBezTo>
                  <a:pt x="3785511" y="497306"/>
                  <a:pt x="3757002" y="468797"/>
                  <a:pt x="3721835" y="468797"/>
                </a:cubicBezTo>
                <a:close/>
                <a:moveTo>
                  <a:pt x="1387059" y="468797"/>
                </a:moveTo>
                <a:cubicBezTo>
                  <a:pt x="1351892" y="468797"/>
                  <a:pt x="1323383" y="497306"/>
                  <a:pt x="1323383" y="532472"/>
                </a:cubicBezTo>
                <a:cubicBezTo>
                  <a:pt x="1323383" y="567639"/>
                  <a:pt x="1351892" y="596148"/>
                  <a:pt x="1387059" y="596148"/>
                </a:cubicBezTo>
                <a:cubicBezTo>
                  <a:pt x="1422226" y="596148"/>
                  <a:pt x="1450735" y="567639"/>
                  <a:pt x="1450735" y="532472"/>
                </a:cubicBezTo>
                <a:cubicBezTo>
                  <a:pt x="1450735" y="497306"/>
                  <a:pt x="1422226" y="468797"/>
                  <a:pt x="1387059" y="468797"/>
                </a:cubicBezTo>
                <a:close/>
                <a:moveTo>
                  <a:pt x="2554447" y="155995"/>
                </a:moveTo>
                <a:cubicBezTo>
                  <a:pt x="2519280" y="155995"/>
                  <a:pt x="2490771" y="184505"/>
                  <a:pt x="2490771" y="219671"/>
                </a:cubicBezTo>
                <a:cubicBezTo>
                  <a:pt x="2490771" y="254839"/>
                  <a:pt x="2519280" y="283347"/>
                  <a:pt x="2554447" y="283347"/>
                </a:cubicBezTo>
                <a:cubicBezTo>
                  <a:pt x="2589614" y="283347"/>
                  <a:pt x="2618123" y="254839"/>
                  <a:pt x="2618123" y="219671"/>
                </a:cubicBezTo>
                <a:cubicBezTo>
                  <a:pt x="2618123" y="184505"/>
                  <a:pt x="2589614" y="155995"/>
                  <a:pt x="2554447" y="155995"/>
                </a:cubicBezTo>
                <a:close/>
                <a:moveTo>
                  <a:pt x="2554448" y="0"/>
                </a:moveTo>
                <a:cubicBezTo>
                  <a:pt x="3965231" y="0"/>
                  <a:pt x="5108896" y="1143665"/>
                  <a:pt x="5108896" y="2554448"/>
                </a:cubicBezTo>
                <a:cubicBezTo>
                  <a:pt x="5108896" y="3965231"/>
                  <a:pt x="3965231" y="5108896"/>
                  <a:pt x="2554448" y="5108896"/>
                </a:cubicBezTo>
                <a:cubicBezTo>
                  <a:pt x="1143665" y="5108896"/>
                  <a:pt x="0" y="3965231"/>
                  <a:pt x="0" y="2554448"/>
                </a:cubicBezTo>
                <a:cubicBezTo>
                  <a:pt x="0" y="1143665"/>
                  <a:pt x="1143665" y="0"/>
                  <a:pt x="2554448" y="0"/>
                </a:cubicBezTo>
                <a:close/>
              </a:path>
            </a:pathLst>
          </a:custGeom>
          <a:gradFill>
            <a:gsLst>
              <a:gs pos="0">
                <a:srgbClr val="FF9303"/>
              </a:gs>
              <a:gs pos="100000">
                <a:srgbClr val="FE750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4" name="图片 23" descr="图标&#10;&#10;描述已自动生成">
            <a:extLst>
              <a:ext uri="{FF2B5EF4-FFF2-40B4-BE49-F238E27FC236}">
                <a16:creationId xmlns:a16="http://schemas.microsoft.com/office/drawing/2014/main" xmlns="" id="{0FD928D0-0BCC-44D0-BEF8-02C517E1C567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16" y="4814300"/>
            <a:ext cx="1324033" cy="1324033"/>
          </a:xfrm>
          <a:prstGeom prst="rect">
            <a:avLst/>
          </a:prstGeom>
        </p:spPr>
      </p:pic>
      <p:pic>
        <p:nvPicPr>
          <p:cNvPr id="26" name="图片 25" descr="图片包含 图标&#10;&#10;描述已自动生成">
            <a:extLst>
              <a:ext uri="{FF2B5EF4-FFF2-40B4-BE49-F238E27FC236}">
                <a16:creationId xmlns:a16="http://schemas.microsoft.com/office/drawing/2014/main" xmlns="" id="{695B1D09-71FA-46C2-ABD4-FCCB247FE218}"/>
              </a:ext>
            </a:extLst>
          </p:cNvPr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471" y="4297681"/>
            <a:ext cx="1732505" cy="1732505"/>
          </a:xfrm>
          <a:prstGeom prst="rect">
            <a:avLst/>
          </a:prstGeom>
        </p:spPr>
      </p:pic>
      <p:pic>
        <p:nvPicPr>
          <p:cNvPr id="28" name="图片 27" descr="图片包含 徽标&#10;&#10;描述已自动生成">
            <a:extLst>
              <a:ext uri="{FF2B5EF4-FFF2-40B4-BE49-F238E27FC236}">
                <a16:creationId xmlns:a16="http://schemas.microsoft.com/office/drawing/2014/main" xmlns="" id="{D3C062C0-CC37-49D5-B1C5-95A7F808F057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238" y="5191114"/>
            <a:ext cx="1255222" cy="1255222"/>
          </a:xfrm>
          <a:prstGeom prst="rect">
            <a:avLst/>
          </a:prstGeom>
        </p:spPr>
      </p:pic>
      <p:pic>
        <p:nvPicPr>
          <p:cNvPr id="30" name="图片 29" descr="图片包含 形状&#10;&#10;描述已自动生成">
            <a:extLst>
              <a:ext uri="{FF2B5EF4-FFF2-40B4-BE49-F238E27FC236}">
                <a16:creationId xmlns:a16="http://schemas.microsoft.com/office/drawing/2014/main" xmlns="" id="{BB35972A-087D-48D6-AA7E-681AFA493E3B}"/>
              </a:ext>
            </a:extLst>
          </p:cNvPr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914" y="5141631"/>
            <a:ext cx="1182581" cy="1149787"/>
          </a:xfrm>
          <a:prstGeom prst="rect">
            <a:avLst/>
          </a:prstGeom>
        </p:spPr>
      </p:pic>
      <p:grpSp>
        <p:nvGrpSpPr>
          <p:cNvPr id="34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75477" y="1191124"/>
            <a:ext cx="1196883" cy="613376"/>
            <a:chOff x="2358266" y="2650698"/>
            <a:chExt cx="1196883" cy="613376"/>
          </a:xfrm>
          <a:solidFill>
            <a:srgbClr val="FF0000"/>
          </a:solidFill>
        </p:grpSpPr>
        <p:sp>
          <p:nvSpPr>
            <p:cNvPr id="35" name="PA-任意多边形 34">
              <a:extLst>
                <a:ext uri="{FF2B5EF4-FFF2-40B4-BE49-F238E27FC236}">
                  <a16:creationId xmlns:a16="http://schemas.microsoft.com/office/drawing/2014/main" xmlns="" id="{2086E554-A0A3-49DC-AB17-3BA3E5D2F427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>
              <a:off x="3406819" y="2650698"/>
              <a:ext cx="148330" cy="132557"/>
            </a:xfrm>
            <a:custGeom>
              <a:avLst/>
              <a:gdLst>
                <a:gd name="connsiteX0" fmla="*/ 142472 w 148330"/>
                <a:gd name="connsiteY0" fmla="*/ 128002 h 132557"/>
                <a:gd name="connsiteX1" fmla="*/ 142472 w 148330"/>
                <a:gd name="connsiteY1" fmla="*/ 5043 h 132557"/>
                <a:gd name="connsiteX2" fmla="*/ 5864 w 148330"/>
                <a:gd name="connsiteY2" fmla="*/ 5043 h 132557"/>
                <a:gd name="connsiteX3" fmla="*/ 15980 w 148330"/>
                <a:gd name="connsiteY3" fmla="*/ 132240 h 132557"/>
                <a:gd name="connsiteX4" fmla="*/ 142462 w 148330"/>
                <a:gd name="connsiteY4" fmla="*/ 128002 h 13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30" h="132557">
                  <a:moveTo>
                    <a:pt x="142472" y="128002"/>
                  </a:moveTo>
                  <a:cubicBezTo>
                    <a:pt x="142472" y="107580"/>
                    <a:pt x="155654" y="17350"/>
                    <a:pt x="142472" y="5043"/>
                  </a:cubicBezTo>
                  <a:cubicBezTo>
                    <a:pt x="135262" y="-1691"/>
                    <a:pt x="13217" y="-1672"/>
                    <a:pt x="5864" y="5043"/>
                  </a:cubicBezTo>
                  <a:cubicBezTo>
                    <a:pt x="-6261" y="16102"/>
                    <a:pt x="2045" y="132240"/>
                    <a:pt x="15980" y="132240"/>
                  </a:cubicBezTo>
                  <a:cubicBezTo>
                    <a:pt x="56099" y="132231"/>
                    <a:pt x="109820" y="134298"/>
                    <a:pt x="142462" y="128002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PA-任意多边形 35">
              <a:extLst>
                <a:ext uri="{FF2B5EF4-FFF2-40B4-BE49-F238E27FC236}">
                  <a16:creationId xmlns:a16="http://schemas.microsoft.com/office/drawing/2014/main" xmlns="" id="{75F02635-E9B3-4E04-871F-7F786BB142A6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>
              <a:off x="2358266" y="3131075"/>
              <a:ext cx="136607" cy="132999"/>
            </a:xfrm>
            <a:custGeom>
              <a:avLst/>
              <a:gdLst>
                <a:gd name="connsiteX0" fmla="*/ 132321 w 136607"/>
                <a:gd name="connsiteY0" fmla="*/ 126637 h 132999"/>
                <a:gd name="connsiteX1" fmla="*/ 136608 w 136607"/>
                <a:gd name="connsiteY1" fmla="*/ 3688 h 132999"/>
                <a:gd name="connsiteX2" fmla="*/ 0 w 136607"/>
                <a:gd name="connsiteY2" fmla="*/ 83355 h 132999"/>
                <a:gd name="connsiteX3" fmla="*/ 132321 w 136607"/>
                <a:gd name="connsiteY3" fmla="*/ 126637 h 13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607" h="132999">
                  <a:moveTo>
                    <a:pt x="132321" y="126637"/>
                  </a:moveTo>
                  <a:cubicBezTo>
                    <a:pt x="133750" y="85660"/>
                    <a:pt x="135188" y="44674"/>
                    <a:pt x="136608" y="3688"/>
                  </a:cubicBezTo>
                  <a:cubicBezTo>
                    <a:pt x="32299" y="3688"/>
                    <a:pt x="0" y="-26049"/>
                    <a:pt x="0" y="83355"/>
                  </a:cubicBezTo>
                  <a:cubicBezTo>
                    <a:pt x="0" y="157479"/>
                    <a:pt x="84534" y="126637"/>
                    <a:pt x="132321" y="126637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PA-任意多边形 36">
            <a:extLst>
              <a:ext uri="{FF2B5EF4-FFF2-40B4-BE49-F238E27FC236}">
                <a16:creationId xmlns:a16="http://schemas.microsoft.com/office/drawing/2014/main" xmlns="" id="{C5566553-BE72-4250-827E-6C7E09594ED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694405" y="4796209"/>
            <a:ext cx="165002" cy="186547"/>
          </a:xfrm>
          <a:custGeom>
            <a:avLst/>
            <a:gdLst>
              <a:gd name="connsiteX0" fmla="*/ 165003 w 165002"/>
              <a:gd name="connsiteY0" fmla="*/ 89030 h 186547"/>
              <a:gd name="connsiteX1" fmla="*/ 75382 w 165002"/>
              <a:gd name="connsiteY1" fmla="*/ 0 h 186547"/>
              <a:gd name="connsiteX2" fmla="*/ 71086 w 165002"/>
              <a:gd name="connsiteY2" fmla="*/ 186547 h 186547"/>
              <a:gd name="connsiteX3" fmla="*/ 165003 w 165002"/>
              <a:gd name="connsiteY3" fmla="*/ 89040 h 18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02" h="186547">
                <a:moveTo>
                  <a:pt x="165003" y="89030"/>
                </a:moveTo>
                <a:lnTo>
                  <a:pt x="75382" y="0"/>
                </a:lnTo>
                <a:cubicBezTo>
                  <a:pt x="-20211" y="99270"/>
                  <a:pt x="-28412" y="87725"/>
                  <a:pt x="71086" y="186547"/>
                </a:cubicBezTo>
                <a:cubicBezTo>
                  <a:pt x="102395" y="154038"/>
                  <a:pt x="133694" y="121539"/>
                  <a:pt x="165003" y="89040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PA-任意多边形 37">
            <a:extLst>
              <a:ext uri="{FF2B5EF4-FFF2-40B4-BE49-F238E27FC236}">
                <a16:creationId xmlns:a16="http://schemas.microsoft.com/office/drawing/2014/main" xmlns="" id="{7BE4A54D-ED1B-40E1-8364-D00414B19C7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342802" y="3643852"/>
            <a:ext cx="164668" cy="186556"/>
          </a:xfrm>
          <a:custGeom>
            <a:avLst/>
            <a:gdLst>
              <a:gd name="connsiteX0" fmla="*/ 164669 w 164668"/>
              <a:gd name="connsiteY0" fmla="*/ 89040 h 186556"/>
              <a:gd name="connsiteX1" fmla="*/ 79287 w 164668"/>
              <a:gd name="connsiteY1" fmla="*/ 0 h 186556"/>
              <a:gd name="connsiteX2" fmla="*/ 70790 w 164668"/>
              <a:gd name="connsiteY2" fmla="*/ 186557 h 186556"/>
              <a:gd name="connsiteX3" fmla="*/ 164669 w 164668"/>
              <a:gd name="connsiteY3" fmla="*/ 89049 h 18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668" h="186556">
                <a:moveTo>
                  <a:pt x="164669" y="89040"/>
                </a:moveTo>
                <a:cubicBezTo>
                  <a:pt x="136208" y="59360"/>
                  <a:pt x="107747" y="29670"/>
                  <a:pt x="79287" y="0"/>
                </a:cubicBezTo>
                <a:cubicBezTo>
                  <a:pt x="-19659" y="98288"/>
                  <a:pt x="-29927" y="86554"/>
                  <a:pt x="70790" y="186557"/>
                </a:cubicBezTo>
                <a:cubicBezTo>
                  <a:pt x="102090" y="154057"/>
                  <a:pt x="133370" y="121549"/>
                  <a:pt x="164669" y="89049"/>
                </a:cubicBezTo>
              </a:path>
            </a:pathLst>
          </a:custGeom>
          <a:solidFill>
            <a:srgbClr val="007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PA-任意多边形 40">
            <a:extLst>
              <a:ext uri="{FF2B5EF4-FFF2-40B4-BE49-F238E27FC236}">
                <a16:creationId xmlns:a16="http://schemas.microsoft.com/office/drawing/2014/main" xmlns="" id="{393D2636-420C-47EF-A47B-DC3EB7F0471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31381" y="5218443"/>
            <a:ext cx="147741" cy="156855"/>
          </a:xfrm>
          <a:custGeom>
            <a:avLst/>
            <a:gdLst>
              <a:gd name="connsiteX0" fmla="*/ 73111 w 147741"/>
              <a:gd name="connsiteY0" fmla="*/ 156856 h 156855"/>
              <a:gd name="connsiteX1" fmla="*/ 73111 w 147741"/>
              <a:gd name="connsiteY1" fmla="*/ 8 h 156855"/>
              <a:gd name="connsiteX2" fmla="*/ 73111 w 147741"/>
              <a:gd name="connsiteY2" fmla="*/ 156856 h 15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41" h="156855">
                <a:moveTo>
                  <a:pt x="73111" y="156856"/>
                </a:moveTo>
                <a:cubicBezTo>
                  <a:pt x="172171" y="154068"/>
                  <a:pt x="173066" y="-1259"/>
                  <a:pt x="73111" y="8"/>
                </a:cubicBezTo>
                <a:cubicBezTo>
                  <a:pt x="-27235" y="1281"/>
                  <a:pt x="-21463" y="147150"/>
                  <a:pt x="73111" y="156856"/>
                </a:cubicBezTo>
              </a:path>
            </a:pathLst>
          </a:custGeom>
          <a:solidFill>
            <a:srgbClr val="FFAA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PA-任意多边形 41">
            <a:extLst>
              <a:ext uri="{FF2B5EF4-FFF2-40B4-BE49-F238E27FC236}">
                <a16:creationId xmlns:a16="http://schemas.microsoft.com/office/drawing/2014/main" xmlns="" id="{4811FA64-C2DE-44B9-9159-B4E8381736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44097" y="5214301"/>
            <a:ext cx="136617" cy="132992"/>
          </a:xfrm>
          <a:custGeom>
            <a:avLst/>
            <a:gdLst>
              <a:gd name="connsiteX0" fmla="*/ 132322 w 136617"/>
              <a:gd name="connsiteY0" fmla="*/ 126629 h 132992"/>
              <a:gd name="connsiteX1" fmla="*/ 136617 w 136617"/>
              <a:gd name="connsiteY1" fmla="*/ 3690 h 132992"/>
              <a:gd name="connsiteX2" fmla="*/ 0 w 136617"/>
              <a:gd name="connsiteY2" fmla="*/ 83357 h 132992"/>
              <a:gd name="connsiteX3" fmla="*/ 132322 w 136617"/>
              <a:gd name="connsiteY3" fmla="*/ 126629 h 13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17" h="132992">
                <a:moveTo>
                  <a:pt x="132322" y="126629"/>
                </a:moveTo>
                <a:cubicBezTo>
                  <a:pt x="133750" y="85652"/>
                  <a:pt x="135189" y="44666"/>
                  <a:pt x="136617" y="3690"/>
                </a:cubicBezTo>
                <a:cubicBezTo>
                  <a:pt x="32309" y="3690"/>
                  <a:pt x="0" y="-26054"/>
                  <a:pt x="0" y="83357"/>
                </a:cubicBezTo>
                <a:cubicBezTo>
                  <a:pt x="10" y="157471"/>
                  <a:pt x="84563" y="126629"/>
                  <a:pt x="132322" y="126629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PA-任意多边形 42">
            <a:extLst>
              <a:ext uri="{FF2B5EF4-FFF2-40B4-BE49-F238E27FC236}">
                <a16:creationId xmlns:a16="http://schemas.microsoft.com/office/drawing/2014/main" xmlns="" id="{62314C66-8462-4C0F-A80E-9894A0F1996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612142" y="1985646"/>
            <a:ext cx="183546" cy="164294"/>
          </a:xfrm>
          <a:custGeom>
            <a:avLst/>
            <a:gdLst>
              <a:gd name="connsiteX0" fmla="*/ 183547 w 183546"/>
              <a:gd name="connsiteY0" fmla="*/ 66774 h 164294"/>
              <a:gd name="connsiteX1" fmla="*/ 0 w 183546"/>
              <a:gd name="connsiteY1" fmla="*/ 75260 h 164294"/>
              <a:gd name="connsiteX2" fmla="*/ 89668 w 183546"/>
              <a:gd name="connsiteY2" fmla="*/ 164294 h 164294"/>
              <a:gd name="connsiteX3" fmla="*/ 183547 w 183546"/>
              <a:gd name="connsiteY3" fmla="*/ 66777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6" h="164294">
                <a:moveTo>
                  <a:pt x="183547" y="66774"/>
                </a:moveTo>
                <a:cubicBezTo>
                  <a:pt x="86639" y="-29476"/>
                  <a:pt x="97422" y="-17306"/>
                  <a:pt x="0" y="75260"/>
                </a:cubicBezTo>
                <a:cubicBezTo>
                  <a:pt x="29880" y="104938"/>
                  <a:pt x="59779" y="134616"/>
                  <a:pt x="89668" y="164294"/>
                </a:cubicBezTo>
                <a:cubicBezTo>
                  <a:pt x="120958" y="131782"/>
                  <a:pt x="152248" y="99277"/>
                  <a:pt x="183547" y="66777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049864" y="1131716"/>
            <a:ext cx="1197022" cy="613440"/>
            <a:chOff x="2332653" y="2591290"/>
            <a:chExt cx="1197022" cy="613440"/>
          </a:xfrm>
          <a:solidFill>
            <a:srgbClr val="FFAAAA"/>
          </a:solidFill>
        </p:grpSpPr>
        <p:sp>
          <p:nvSpPr>
            <p:cNvPr id="46" name="PA-任意多边形 45">
              <a:extLst>
                <a:ext uri="{FF2B5EF4-FFF2-40B4-BE49-F238E27FC236}">
                  <a16:creationId xmlns:a16="http://schemas.microsoft.com/office/drawing/2014/main" xmlns="" id="{6512550D-23AA-472B-B202-7D39193CAA48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>
              <a:off x="3382801" y="2591290"/>
              <a:ext cx="146874" cy="138998"/>
            </a:xfrm>
            <a:custGeom>
              <a:avLst/>
              <a:gdLst>
                <a:gd name="connsiteX0" fmla="*/ 140867 w 146874"/>
                <a:gd name="connsiteY0" fmla="*/ 132259 h 138998"/>
                <a:gd name="connsiteX1" fmla="*/ 140867 w 146874"/>
                <a:gd name="connsiteY1" fmla="*/ 5072 h 138998"/>
                <a:gd name="connsiteX2" fmla="*/ 4251 w 146874"/>
                <a:gd name="connsiteY2" fmla="*/ 5072 h 138998"/>
                <a:gd name="connsiteX3" fmla="*/ 4251 w 146874"/>
                <a:gd name="connsiteY3" fmla="*/ 132259 h 138998"/>
                <a:gd name="connsiteX4" fmla="*/ 140867 w 146874"/>
                <a:gd name="connsiteY4" fmla="*/ 132259 h 13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74" h="138998">
                  <a:moveTo>
                    <a:pt x="140867" y="132259"/>
                  </a:moveTo>
                  <a:cubicBezTo>
                    <a:pt x="140867" y="111419"/>
                    <a:pt x="154384" y="17417"/>
                    <a:pt x="140867" y="5072"/>
                  </a:cubicBezTo>
                  <a:cubicBezTo>
                    <a:pt x="133457" y="-1691"/>
                    <a:pt x="11661" y="-1691"/>
                    <a:pt x="4251" y="5072"/>
                  </a:cubicBezTo>
                  <a:cubicBezTo>
                    <a:pt x="-1417" y="10263"/>
                    <a:pt x="-1417" y="127078"/>
                    <a:pt x="4251" y="132259"/>
                  </a:cubicBezTo>
                  <a:cubicBezTo>
                    <a:pt x="20862" y="147423"/>
                    <a:pt x="116112" y="132259"/>
                    <a:pt x="140867" y="132259"/>
                  </a:cubicBezTo>
                </a:path>
              </a:pathLst>
            </a:custGeom>
            <a:solidFill>
              <a:srgbClr val="FFAA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PA-任意多边形 46">
              <a:extLst>
                <a:ext uri="{FF2B5EF4-FFF2-40B4-BE49-F238E27FC236}">
                  <a16:creationId xmlns:a16="http://schemas.microsoft.com/office/drawing/2014/main" xmlns="" id="{5404DBD9-5E4F-4271-9454-B5DE5032F520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2332653" y="3071736"/>
              <a:ext cx="136569" cy="132993"/>
            </a:xfrm>
            <a:custGeom>
              <a:avLst/>
              <a:gdLst>
                <a:gd name="connsiteX0" fmla="*/ 132312 w 136569"/>
                <a:gd name="connsiteY0" fmla="*/ 126634 h 132993"/>
                <a:gd name="connsiteX1" fmla="*/ 136570 w 136569"/>
                <a:gd name="connsiteY1" fmla="*/ 3686 h 132993"/>
                <a:gd name="connsiteX2" fmla="*/ 0 w 136569"/>
                <a:gd name="connsiteY2" fmla="*/ 83353 h 132993"/>
                <a:gd name="connsiteX3" fmla="*/ 132302 w 136569"/>
                <a:gd name="connsiteY3" fmla="*/ 126634 h 13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69" h="132993">
                  <a:moveTo>
                    <a:pt x="132312" y="126634"/>
                  </a:moveTo>
                  <a:cubicBezTo>
                    <a:pt x="133721" y="85658"/>
                    <a:pt x="135150" y="44672"/>
                    <a:pt x="136570" y="3686"/>
                  </a:cubicBezTo>
                  <a:cubicBezTo>
                    <a:pt x="32271" y="3686"/>
                    <a:pt x="0" y="-26042"/>
                    <a:pt x="0" y="83353"/>
                  </a:cubicBezTo>
                  <a:cubicBezTo>
                    <a:pt x="-9" y="157467"/>
                    <a:pt x="84372" y="126634"/>
                    <a:pt x="132302" y="126634"/>
                  </a:cubicBezTo>
                </a:path>
              </a:pathLst>
            </a:custGeom>
            <a:solidFill>
              <a:srgbClr val="FFAA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PA-任意多边形 47">
            <a:extLst>
              <a:ext uri="{FF2B5EF4-FFF2-40B4-BE49-F238E27FC236}">
                <a16:creationId xmlns:a16="http://schemas.microsoft.com/office/drawing/2014/main" xmlns="" id="{D65FFD07-B4A4-4059-9606-102BE2A6AE1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1684338" y="4750655"/>
            <a:ext cx="183546" cy="164292"/>
          </a:xfrm>
          <a:custGeom>
            <a:avLst/>
            <a:gdLst>
              <a:gd name="connsiteX0" fmla="*/ 183547 w 183546"/>
              <a:gd name="connsiteY0" fmla="*/ 66766 h 164292"/>
              <a:gd name="connsiteX1" fmla="*/ 0 w 183546"/>
              <a:gd name="connsiteY1" fmla="*/ 75253 h 164292"/>
              <a:gd name="connsiteX2" fmla="*/ 89621 w 183546"/>
              <a:gd name="connsiteY2" fmla="*/ 164293 h 164292"/>
              <a:gd name="connsiteX3" fmla="*/ 183547 w 183546"/>
              <a:gd name="connsiteY3" fmla="*/ 66766 h 16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6" h="164292">
                <a:moveTo>
                  <a:pt x="183547" y="66766"/>
                </a:moveTo>
                <a:cubicBezTo>
                  <a:pt x="86639" y="-29474"/>
                  <a:pt x="97422" y="-17302"/>
                  <a:pt x="0" y="75253"/>
                </a:cubicBezTo>
                <a:cubicBezTo>
                  <a:pt x="29870" y="104933"/>
                  <a:pt x="59750" y="134622"/>
                  <a:pt x="89621" y="164293"/>
                </a:cubicBezTo>
                <a:cubicBezTo>
                  <a:pt x="118853" y="135251"/>
                  <a:pt x="166688" y="89645"/>
                  <a:pt x="183547" y="66766"/>
                </a:cubicBezTo>
              </a:path>
            </a:pathLst>
          </a:custGeom>
          <a:solidFill>
            <a:srgbClr val="AA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PA-任意多边形 48">
            <a:extLst>
              <a:ext uri="{FF2B5EF4-FFF2-40B4-BE49-F238E27FC236}">
                <a16:creationId xmlns:a16="http://schemas.microsoft.com/office/drawing/2014/main" xmlns="" id="{8C2C6707-4FCE-4F97-A8BC-C37D17CF0ED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1336649" y="3598273"/>
            <a:ext cx="183584" cy="154982"/>
          </a:xfrm>
          <a:custGeom>
            <a:avLst/>
            <a:gdLst>
              <a:gd name="connsiteX0" fmla="*/ 183585 w 183584"/>
              <a:gd name="connsiteY0" fmla="*/ 62991 h 154982"/>
              <a:gd name="connsiteX1" fmla="*/ 0 w 183584"/>
              <a:gd name="connsiteY1" fmla="*/ 71001 h 154982"/>
              <a:gd name="connsiteX2" fmla="*/ 89678 w 183584"/>
              <a:gd name="connsiteY2" fmla="*/ 154983 h 154982"/>
              <a:gd name="connsiteX3" fmla="*/ 183585 w 183584"/>
              <a:gd name="connsiteY3" fmla="*/ 62991 h 15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84" h="154982">
                <a:moveTo>
                  <a:pt x="183585" y="62991"/>
                </a:moveTo>
                <a:cubicBezTo>
                  <a:pt x="84030" y="-25821"/>
                  <a:pt x="95545" y="-18515"/>
                  <a:pt x="0" y="71001"/>
                </a:cubicBezTo>
                <a:cubicBezTo>
                  <a:pt x="29889" y="98986"/>
                  <a:pt x="59788" y="126999"/>
                  <a:pt x="89678" y="154983"/>
                </a:cubicBezTo>
                <a:cubicBezTo>
                  <a:pt x="120977" y="124322"/>
                  <a:pt x="152286" y="93652"/>
                  <a:pt x="183585" y="62991"/>
                </a:cubicBezTo>
              </a:path>
            </a:pathLst>
          </a:custGeom>
          <a:solidFill>
            <a:srgbClr val="AAD4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2" name="PA-组合 131">
            <a:extLst>
              <a:ext uri="{FF2B5EF4-FFF2-40B4-BE49-F238E27FC236}">
                <a16:creationId xmlns:a16="http://schemas.microsoft.com/office/drawing/2014/main" xmlns="" id="{8DFCAD62-1C19-4572-9E41-24FA22C918C2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8673640" y="913330"/>
            <a:ext cx="1117179" cy="1992486"/>
            <a:chOff x="1407527" y="232273"/>
            <a:chExt cx="1117179" cy="1992486"/>
          </a:xfrm>
        </p:grpSpPr>
        <p:sp>
          <p:nvSpPr>
            <p:cNvPr id="56" name="PA-任意多边形 55">
              <a:extLst>
                <a:ext uri="{FF2B5EF4-FFF2-40B4-BE49-F238E27FC236}">
                  <a16:creationId xmlns:a16="http://schemas.microsoft.com/office/drawing/2014/main" xmlns="" id="{13209C0A-CF7E-422B-B1E8-BF6669CC6951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1518400" y="1080151"/>
              <a:ext cx="669063" cy="328596"/>
            </a:xfrm>
            <a:custGeom>
              <a:avLst/>
              <a:gdLst>
                <a:gd name="connsiteX0" fmla="*/ 613590 w 669063"/>
                <a:gd name="connsiteY0" fmla="*/ 203502 h 328596"/>
                <a:gd name="connsiteX1" fmla="*/ 3171 w 669063"/>
                <a:gd name="connsiteY1" fmla="*/ 0 h 328596"/>
                <a:gd name="connsiteX2" fmla="*/ 669064 w 669063"/>
                <a:gd name="connsiteY2" fmla="*/ 76314 h 328596"/>
                <a:gd name="connsiteX3" fmla="*/ 613581 w 669063"/>
                <a:gd name="connsiteY3" fmla="*/ 203502 h 32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063" h="328596">
                  <a:moveTo>
                    <a:pt x="613590" y="203502"/>
                  </a:moveTo>
                  <a:cubicBezTo>
                    <a:pt x="474277" y="453019"/>
                    <a:pt x="-45226" y="300314"/>
                    <a:pt x="3171" y="0"/>
                  </a:cubicBezTo>
                  <a:cubicBezTo>
                    <a:pt x="87924" y="259128"/>
                    <a:pt x="520435" y="283893"/>
                    <a:pt x="669064" y="76314"/>
                  </a:cubicBezTo>
                  <a:cubicBezTo>
                    <a:pt x="652928" y="114538"/>
                    <a:pt x="626030" y="179870"/>
                    <a:pt x="613581" y="203502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xmlns="" id="{716AD3C2-FAA4-4912-9E19-40D1161CDA49}"/>
                </a:ext>
              </a:extLst>
            </p:cNvPr>
            <p:cNvGrpSpPr/>
            <p:nvPr/>
          </p:nvGrpSpPr>
          <p:grpSpPr>
            <a:xfrm>
              <a:off x="1407527" y="232273"/>
              <a:ext cx="1117179" cy="1992486"/>
              <a:chOff x="1407527" y="232273"/>
              <a:chExt cx="1117179" cy="1992486"/>
            </a:xfrm>
          </p:grpSpPr>
          <p:grpSp>
            <p:nvGrpSpPr>
              <p:cNvPr id="51" name="图形 31">
                <a:extLst>
                  <a:ext uri="{FF2B5EF4-FFF2-40B4-BE49-F238E27FC236}">
                    <a16:creationId xmlns:a16="http://schemas.microsoft.com/office/drawing/2014/main" xmlns="" id="{08BE6D7D-5EDD-4066-9CB0-1DC5199E8C15}"/>
                  </a:ext>
                </a:extLst>
              </p:cNvPr>
              <p:cNvGrpSpPr/>
              <p:nvPr/>
            </p:nvGrpSpPr>
            <p:grpSpPr>
              <a:xfrm>
                <a:off x="1407527" y="232273"/>
                <a:ext cx="777578" cy="979293"/>
                <a:chOff x="2026538" y="1027804"/>
                <a:chExt cx="777578" cy="979293"/>
              </a:xfrm>
              <a:solidFill>
                <a:srgbClr val="FFAAAA"/>
              </a:solidFill>
            </p:grpSpPr>
            <p:sp>
              <p:nvSpPr>
                <p:cNvPr id="52" name="PA-任意多边形 51">
                  <a:extLst>
                    <a:ext uri="{FF2B5EF4-FFF2-40B4-BE49-F238E27FC236}">
                      <a16:creationId xmlns:a16="http://schemas.microsoft.com/office/drawing/2014/main" xmlns="" id="{67FE4F7B-10ED-4582-A9FF-F7210A8E2E27}"/>
                    </a:ext>
                  </a:extLst>
                </p:cNvPr>
                <p:cNvSpPr/>
                <p:nvPr>
                  <p:custDataLst>
                    <p:tags r:id="rId67"/>
                  </p:custDataLst>
                </p:nvPr>
              </p:nvSpPr>
              <p:spPr>
                <a:xfrm>
                  <a:off x="2026538" y="1027804"/>
                  <a:ext cx="507058" cy="691048"/>
                </a:xfrm>
                <a:custGeom>
                  <a:avLst/>
                  <a:gdLst>
                    <a:gd name="connsiteX0" fmla="*/ 24375 w 507058"/>
                    <a:gd name="connsiteY0" fmla="*/ 691048 h 691048"/>
                    <a:gd name="connsiteX1" fmla="*/ 203674 w 507058"/>
                    <a:gd name="connsiteY1" fmla="*/ 226819 h 691048"/>
                    <a:gd name="connsiteX2" fmla="*/ 402155 w 507058"/>
                    <a:gd name="connsiteY2" fmla="*/ 137798 h 691048"/>
                    <a:gd name="connsiteX3" fmla="*/ 506721 w 507058"/>
                    <a:gd name="connsiteY3" fmla="*/ 0 h 691048"/>
                    <a:gd name="connsiteX4" fmla="*/ 24375 w 507058"/>
                    <a:gd name="connsiteY4" fmla="*/ 691048 h 691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058" h="691048">
                      <a:moveTo>
                        <a:pt x="24375" y="691048"/>
                      </a:moveTo>
                      <a:cubicBezTo>
                        <a:pt x="50997" y="498900"/>
                        <a:pt x="25794" y="350520"/>
                        <a:pt x="203674" y="226819"/>
                      </a:cubicBezTo>
                      <a:cubicBezTo>
                        <a:pt x="263376" y="185299"/>
                        <a:pt x="328737" y="148219"/>
                        <a:pt x="402155" y="137798"/>
                      </a:cubicBezTo>
                      <a:cubicBezTo>
                        <a:pt x="518551" y="121282"/>
                        <a:pt x="506721" y="130797"/>
                        <a:pt x="506721" y="0"/>
                      </a:cubicBezTo>
                      <a:cubicBezTo>
                        <a:pt x="107757" y="30413"/>
                        <a:pt x="-68761" y="340681"/>
                        <a:pt x="24375" y="691048"/>
                      </a:cubicBezTo>
                    </a:path>
                  </a:pathLst>
                </a:custGeom>
                <a:solidFill>
                  <a:srgbClr val="FFAA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PA-任意多边形 54">
                  <a:extLst>
                    <a:ext uri="{FF2B5EF4-FFF2-40B4-BE49-F238E27FC236}">
                      <a16:creationId xmlns:a16="http://schemas.microsoft.com/office/drawing/2014/main" xmlns="" id="{0498BAB4-1EE0-409C-967E-513C37E26978}"/>
                    </a:ext>
                  </a:extLst>
                </p:cNvPr>
                <p:cNvSpPr/>
                <p:nvPr>
                  <p:custDataLst>
                    <p:tags r:id="rId68"/>
                  </p:custDataLst>
                </p:nvPr>
              </p:nvSpPr>
              <p:spPr>
                <a:xfrm>
                  <a:off x="2191788" y="1762967"/>
                  <a:ext cx="612328" cy="244131"/>
                </a:xfrm>
                <a:custGeom>
                  <a:avLst/>
                  <a:gdLst>
                    <a:gd name="connsiteX0" fmla="*/ 0 w 612328"/>
                    <a:gd name="connsiteY0" fmla="*/ 201726 h 244131"/>
                    <a:gd name="connsiteX1" fmla="*/ 559222 w 612328"/>
                    <a:gd name="connsiteY1" fmla="*/ 244131 h 244131"/>
                    <a:gd name="connsiteX2" fmla="*/ 438121 w 612328"/>
                    <a:gd name="connsiteY2" fmla="*/ 16150 h 244131"/>
                    <a:gd name="connsiteX3" fmla="*/ 0 w 612328"/>
                    <a:gd name="connsiteY3" fmla="*/ 201726 h 24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2328" h="244131">
                      <a:moveTo>
                        <a:pt x="0" y="201726"/>
                      </a:moveTo>
                      <a:cubicBezTo>
                        <a:pt x="65075" y="41534"/>
                        <a:pt x="565690" y="48926"/>
                        <a:pt x="559222" y="244131"/>
                      </a:cubicBezTo>
                      <a:cubicBezTo>
                        <a:pt x="700268" y="175523"/>
                        <a:pt x="525447" y="36181"/>
                        <a:pt x="438121" y="16150"/>
                      </a:cubicBezTo>
                      <a:cubicBezTo>
                        <a:pt x="242059" y="-28846"/>
                        <a:pt x="81191" y="16198"/>
                        <a:pt x="0" y="201726"/>
                      </a:cubicBezTo>
                    </a:path>
                  </a:pathLst>
                </a:custGeom>
                <a:solidFill>
                  <a:srgbClr val="FFAA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PA-任意多边形 56">
                <a:extLst>
                  <a:ext uri="{FF2B5EF4-FFF2-40B4-BE49-F238E27FC236}">
                    <a16:creationId xmlns:a16="http://schemas.microsoft.com/office/drawing/2014/main" xmlns="" id="{280AB5D3-43F4-4D32-B7B1-6B6AE5F97632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>
              <a:xfrm>
                <a:off x="1513041" y="665360"/>
                <a:ext cx="567954" cy="325779"/>
              </a:xfrm>
              <a:custGeom>
                <a:avLst/>
                <a:gdLst>
                  <a:gd name="connsiteX0" fmla="*/ 14 w 567954"/>
                  <a:gd name="connsiteY0" fmla="*/ 325779 h 325779"/>
                  <a:gd name="connsiteX1" fmla="*/ 537862 w 567954"/>
                  <a:gd name="connsiteY1" fmla="*/ 168931 h 325779"/>
                  <a:gd name="connsiteX2" fmla="*/ 344181 w 567954"/>
                  <a:gd name="connsiteY2" fmla="*/ 453 h 325779"/>
                  <a:gd name="connsiteX3" fmla="*/ 14 w 567954"/>
                  <a:gd name="connsiteY3" fmla="*/ 325779 h 32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954" h="325779">
                    <a:moveTo>
                      <a:pt x="14" y="325779"/>
                    </a:moveTo>
                    <a:cubicBezTo>
                      <a:pt x="-2958" y="149129"/>
                      <a:pt x="469073" y="-9710"/>
                      <a:pt x="537862" y="168931"/>
                    </a:cubicBezTo>
                    <a:cubicBezTo>
                      <a:pt x="647752" y="55193"/>
                      <a:pt x="427505" y="-5919"/>
                      <a:pt x="344181" y="453"/>
                    </a:cubicBezTo>
                    <a:cubicBezTo>
                      <a:pt x="136098" y="16369"/>
                      <a:pt x="19245" y="130726"/>
                      <a:pt x="14" y="325779"/>
                    </a:cubicBezTo>
                  </a:path>
                </a:pathLst>
              </a:custGeom>
              <a:solidFill>
                <a:srgbClr val="FFAA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" name="图形 31">
                <a:extLst>
                  <a:ext uri="{FF2B5EF4-FFF2-40B4-BE49-F238E27FC236}">
                    <a16:creationId xmlns:a16="http://schemas.microsoft.com/office/drawing/2014/main" xmlns="" id="{08BE6D7D-5EDD-4066-9CB0-1DC5199E8C15}"/>
                  </a:ext>
                </a:extLst>
              </p:cNvPr>
              <p:cNvGrpSpPr/>
              <p:nvPr/>
            </p:nvGrpSpPr>
            <p:grpSpPr>
              <a:xfrm>
                <a:off x="1431855" y="766368"/>
                <a:ext cx="1092851" cy="1458391"/>
                <a:chOff x="2050866" y="1561899"/>
                <a:chExt cx="1092851" cy="1458391"/>
              </a:xfrm>
              <a:solidFill>
                <a:srgbClr val="FF0000"/>
              </a:solidFill>
            </p:grpSpPr>
            <p:sp>
              <p:nvSpPr>
                <p:cNvPr id="59" name="PA-任意多边形 58">
                  <a:extLst>
                    <a:ext uri="{FF2B5EF4-FFF2-40B4-BE49-F238E27FC236}">
                      <a16:creationId xmlns:a16="http://schemas.microsoft.com/office/drawing/2014/main" xmlns="" id="{B0F0BAED-FB51-4A7A-9900-5D340C31CDC1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2050866" y="1561899"/>
                  <a:ext cx="649376" cy="372755"/>
                </a:xfrm>
                <a:custGeom>
                  <a:avLst/>
                  <a:gdLst>
                    <a:gd name="connsiteX0" fmla="*/ 644604 w 649376"/>
                    <a:gd name="connsiteY0" fmla="*/ 139903 h 372755"/>
                    <a:gd name="connsiteX1" fmla="*/ 374075 w 649376"/>
                    <a:gd name="connsiteY1" fmla="*/ 354864 h 372755"/>
                    <a:gd name="connsiteX2" fmla="*/ 0 w 649376"/>
                    <a:gd name="connsiteY2" fmla="*/ 161096 h 372755"/>
                    <a:gd name="connsiteX3" fmla="*/ 648853 w 649376"/>
                    <a:gd name="connsiteY3" fmla="*/ 0 h 372755"/>
                    <a:gd name="connsiteX4" fmla="*/ 644604 w 649376"/>
                    <a:gd name="connsiteY4" fmla="*/ 139903 h 37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376" h="372755">
                      <a:moveTo>
                        <a:pt x="644604" y="139903"/>
                      </a:moveTo>
                      <a:cubicBezTo>
                        <a:pt x="634060" y="261623"/>
                        <a:pt x="470583" y="320612"/>
                        <a:pt x="374075" y="354864"/>
                      </a:cubicBezTo>
                      <a:cubicBezTo>
                        <a:pt x="210541" y="412899"/>
                        <a:pt x="44529" y="324898"/>
                        <a:pt x="0" y="161096"/>
                      </a:cubicBezTo>
                      <a:cubicBezTo>
                        <a:pt x="165192" y="335861"/>
                        <a:pt x="615077" y="269519"/>
                        <a:pt x="648853" y="0"/>
                      </a:cubicBezTo>
                      <a:cubicBezTo>
                        <a:pt x="648853" y="44644"/>
                        <a:pt x="651577" y="102803"/>
                        <a:pt x="644604" y="139903"/>
                      </a:cubicBezTo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PA-任意多边形 59">
                  <a:extLst>
                    <a:ext uri="{FF2B5EF4-FFF2-40B4-BE49-F238E27FC236}">
                      <a16:creationId xmlns:a16="http://schemas.microsoft.com/office/drawing/2014/main" xmlns="" id="{A56D3226-E366-4283-B6D5-9B760A21C644}"/>
                    </a:ext>
                  </a:extLst>
                </p:cNvPr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2173181" y="2070658"/>
                  <a:ext cx="970535" cy="949633"/>
                </a:xfrm>
                <a:custGeom>
                  <a:avLst/>
                  <a:gdLst>
                    <a:gd name="connsiteX0" fmla="*/ 970536 w 970535"/>
                    <a:gd name="connsiteY0" fmla="*/ 729186 h 949633"/>
                    <a:gd name="connsiteX1" fmla="*/ 462548 w 970535"/>
                    <a:gd name="connsiteY1" fmla="*/ 457848 h 949633"/>
                    <a:gd name="connsiteX2" fmla="*/ 1538 w 970535"/>
                    <a:gd name="connsiteY2" fmla="*/ 0 h 949633"/>
                    <a:gd name="connsiteX3" fmla="*/ 406579 w 970535"/>
                    <a:gd name="connsiteY3" fmla="*/ 572186 h 949633"/>
                    <a:gd name="connsiteX4" fmla="*/ 970536 w 970535"/>
                    <a:gd name="connsiteY4" fmla="*/ 949633 h 949633"/>
                    <a:gd name="connsiteX5" fmla="*/ 970526 w 970535"/>
                    <a:gd name="connsiteY5" fmla="*/ 729186 h 949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0535" h="949633">
                      <a:moveTo>
                        <a:pt x="970536" y="729186"/>
                      </a:moveTo>
                      <a:cubicBezTo>
                        <a:pt x="870304" y="504072"/>
                        <a:pt x="665907" y="518636"/>
                        <a:pt x="462548" y="457848"/>
                      </a:cubicBezTo>
                      <a:cubicBezTo>
                        <a:pt x="231491" y="388791"/>
                        <a:pt x="78824" y="227676"/>
                        <a:pt x="1538" y="0"/>
                      </a:cubicBezTo>
                      <a:cubicBezTo>
                        <a:pt x="-19293" y="255365"/>
                        <a:pt x="174369" y="495319"/>
                        <a:pt x="406579" y="572186"/>
                      </a:cubicBezTo>
                      <a:cubicBezTo>
                        <a:pt x="625435" y="644623"/>
                        <a:pt x="945294" y="645547"/>
                        <a:pt x="970536" y="949633"/>
                      </a:cubicBezTo>
                      <a:cubicBezTo>
                        <a:pt x="970526" y="876157"/>
                        <a:pt x="970526" y="802672"/>
                        <a:pt x="970526" y="729186"/>
                      </a:cubicBezTo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" name="PA-任意多边形 60">
            <a:extLst>
              <a:ext uri="{FF2B5EF4-FFF2-40B4-BE49-F238E27FC236}">
                <a16:creationId xmlns:a16="http://schemas.microsoft.com/office/drawing/2014/main" xmlns="" id="{728D0612-6EB2-4364-87E9-CDA451E859D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14166" y="5154870"/>
            <a:ext cx="146497" cy="153620"/>
          </a:xfrm>
          <a:custGeom>
            <a:avLst/>
            <a:gdLst>
              <a:gd name="connsiteX0" fmla="*/ 68990 w 146497"/>
              <a:gd name="connsiteY0" fmla="*/ 152602 h 153620"/>
              <a:gd name="connsiteX1" fmla="*/ 73248 w 146497"/>
              <a:gd name="connsiteY1" fmla="*/ 2 h 153620"/>
              <a:gd name="connsiteX2" fmla="*/ 68990 w 146497"/>
              <a:gd name="connsiteY2" fmla="*/ 152602 h 1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497" h="153620">
                <a:moveTo>
                  <a:pt x="68990" y="152602"/>
                </a:moveTo>
                <a:cubicBezTo>
                  <a:pt x="171270" y="157816"/>
                  <a:pt x="171946" y="583"/>
                  <a:pt x="73248" y="2"/>
                </a:cubicBezTo>
                <a:cubicBezTo>
                  <a:pt x="-36766" y="-649"/>
                  <a:pt x="-9982" y="168204"/>
                  <a:pt x="68990" y="152602"/>
                </a:cubicBezTo>
              </a:path>
            </a:pathLst>
          </a:custGeom>
          <a:solidFill>
            <a:srgbClr val="FF0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PA-任意多边形 61">
            <a:extLst>
              <a:ext uri="{FF2B5EF4-FFF2-40B4-BE49-F238E27FC236}">
                <a16:creationId xmlns:a16="http://schemas.microsoft.com/office/drawing/2014/main" xmlns="" id="{6D531D71-6D5B-480E-89FD-9983A0D84F7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518475" y="5154870"/>
            <a:ext cx="136569" cy="132981"/>
          </a:xfrm>
          <a:custGeom>
            <a:avLst/>
            <a:gdLst>
              <a:gd name="connsiteX0" fmla="*/ 132321 w 136569"/>
              <a:gd name="connsiteY0" fmla="*/ 126624 h 132981"/>
              <a:gd name="connsiteX1" fmla="*/ 136569 w 136569"/>
              <a:gd name="connsiteY1" fmla="*/ 3685 h 132981"/>
              <a:gd name="connsiteX2" fmla="*/ 0 w 136569"/>
              <a:gd name="connsiteY2" fmla="*/ 83350 h 132981"/>
              <a:gd name="connsiteX3" fmla="*/ 132321 w 136569"/>
              <a:gd name="connsiteY3" fmla="*/ 126624 h 13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69" h="132981">
                <a:moveTo>
                  <a:pt x="132321" y="126624"/>
                </a:moveTo>
                <a:cubicBezTo>
                  <a:pt x="133731" y="85644"/>
                  <a:pt x="135159" y="44664"/>
                  <a:pt x="136569" y="3685"/>
                </a:cubicBezTo>
                <a:cubicBezTo>
                  <a:pt x="32271" y="3685"/>
                  <a:pt x="0" y="-26039"/>
                  <a:pt x="0" y="83350"/>
                </a:cubicBezTo>
                <a:cubicBezTo>
                  <a:pt x="0" y="157447"/>
                  <a:pt x="84372" y="126624"/>
                  <a:pt x="132321" y="126624"/>
                </a:cubicBezTo>
              </a:path>
            </a:pathLst>
          </a:custGeom>
          <a:solidFill>
            <a:srgbClr val="AA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PA-任意多边形 62">
            <a:extLst>
              <a:ext uri="{FF2B5EF4-FFF2-40B4-BE49-F238E27FC236}">
                <a16:creationId xmlns:a16="http://schemas.microsoft.com/office/drawing/2014/main" xmlns="" id="{3900287E-5E06-4A3A-B290-B42497A522C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24078" y="1036955"/>
            <a:ext cx="183584" cy="146084"/>
          </a:xfrm>
          <a:custGeom>
            <a:avLst/>
            <a:gdLst>
              <a:gd name="connsiteX0" fmla="*/ 183585 w 183584"/>
              <a:gd name="connsiteY0" fmla="*/ 66771 h 146084"/>
              <a:gd name="connsiteX1" fmla="*/ 0 w 183584"/>
              <a:gd name="connsiteY1" fmla="*/ 75258 h 146084"/>
              <a:gd name="connsiteX2" fmla="*/ 183585 w 183584"/>
              <a:gd name="connsiteY2" fmla="*/ 66771 h 14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84" h="146084">
                <a:moveTo>
                  <a:pt x="183585" y="66771"/>
                </a:moveTo>
                <a:cubicBezTo>
                  <a:pt x="84030" y="-27365"/>
                  <a:pt x="95536" y="-19630"/>
                  <a:pt x="0" y="75258"/>
                </a:cubicBezTo>
                <a:cubicBezTo>
                  <a:pt x="92840" y="167441"/>
                  <a:pt x="98965" y="174775"/>
                  <a:pt x="183585" y="66771"/>
                </a:cubicBezTo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PA-任意多边形 63">
            <a:extLst>
              <a:ext uri="{FF2B5EF4-FFF2-40B4-BE49-F238E27FC236}">
                <a16:creationId xmlns:a16="http://schemas.microsoft.com/office/drawing/2014/main" xmlns="" id="{51C49C68-04F1-4EC3-B1D9-18BBB97E5FBB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1301088" y="4854365"/>
            <a:ext cx="183546" cy="146076"/>
          </a:xfrm>
          <a:custGeom>
            <a:avLst/>
            <a:gdLst>
              <a:gd name="connsiteX0" fmla="*/ 183547 w 183546"/>
              <a:gd name="connsiteY0" fmla="*/ 66773 h 146076"/>
              <a:gd name="connsiteX1" fmla="*/ 0 w 183546"/>
              <a:gd name="connsiteY1" fmla="*/ 75259 h 146076"/>
              <a:gd name="connsiteX2" fmla="*/ 183547 w 183546"/>
              <a:gd name="connsiteY2" fmla="*/ 66773 h 14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46" h="146076">
                <a:moveTo>
                  <a:pt x="183547" y="66773"/>
                </a:moveTo>
                <a:cubicBezTo>
                  <a:pt x="84020" y="-27383"/>
                  <a:pt x="95536" y="-19612"/>
                  <a:pt x="0" y="75259"/>
                </a:cubicBezTo>
                <a:cubicBezTo>
                  <a:pt x="92821" y="167445"/>
                  <a:pt x="98917" y="174747"/>
                  <a:pt x="183547" y="66773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1377076" y="2863661"/>
            <a:ext cx="2091835" cy="2270539"/>
            <a:chOff x="966333" y="1562979"/>
            <a:chExt cx="2091835" cy="2270539"/>
          </a:xfrm>
        </p:grpSpPr>
        <p:sp>
          <p:nvSpPr>
            <p:cNvPr id="66" name="PA-任意多边形 65">
              <a:extLst>
                <a:ext uri="{FF2B5EF4-FFF2-40B4-BE49-F238E27FC236}">
                  <a16:creationId xmlns:a16="http://schemas.microsoft.com/office/drawing/2014/main" xmlns="" id="{40056C0A-FDBA-4A92-BBC3-79D492CC5D34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 rot="-2197200">
              <a:off x="1552779" y="2512378"/>
              <a:ext cx="611572" cy="248488"/>
            </a:xfrm>
            <a:custGeom>
              <a:avLst/>
              <a:gdLst>
                <a:gd name="connsiteX0" fmla="*/ -7 w 611572"/>
                <a:gd name="connsiteY0" fmla="*/ 206091 h 248488"/>
                <a:gd name="connsiteX1" fmla="*/ 559177 w 611572"/>
                <a:gd name="connsiteY1" fmla="*/ 248497 h 248488"/>
                <a:gd name="connsiteX2" fmla="*/ 448211 w 611572"/>
                <a:gd name="connsiteY2" fmla="*/ 23783 h 248488"/>
                <a:gd name="connsiteX3" fmla="*/ -7 w 611572"/>
                <a:gd name="connsiteY3" fmla="*/ 206091 h 24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72" h="248488">
                  <a:moveTo>
                    <a:pt x="-7" y="206091"/>
                  </a:moveTo>
                  <a:cubicBezTo>
                    <a:pt x="60401" y="41175"/>
                    <a:pt x="567169" y="61473"/>
                    <a:pt x="559177" y="248497"/>
                  </a:cubicBezTo>
                  <a:cubicBezTo>
                    <a:pt x="696632" y="180612"/>
                    <a:pt x="529316" y="51148"/>
                    <a:pt x="448211" y="23783"/>
                  </a:cubicBezTo>
                  <a:cubicBezTo>
                    <a:pt x="250319" y="-42987"/>
                    <a:pt x="74612" y="35003"/>
                    <a:pt x="-7" y="206091"/>
                  </a:cubicBezTo>
                </a:path>
              </a:pathLst>
            </a:custGeom>
            <a:solidFill>
              <a:srgbClr val="FFB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PA-任意多边形 66">
              <a:extLst>
                <a:ext uri="{FF2B5EF4-FFF2-40B4-BE49-F238E27FC236}">
                  <a16:creationId xmlns:a16="http://schemas.microsoft.com/office/drawing/2014/main" xmlns="" id="{360094FE-C85D-4D87-8F33-5F1D5EBB4927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 rot="-2197200">
              <a:off x="1121879" y="2013338"/>
              <a:ext cx="512234" cy="691029"/>
            </a:xfrm>
            <a:custGeom>
              <a:avLst/>
              <a:gdLst>
                <a:gd name="connsiteX0" fmla="*/ 29430 w 512234"/>
                <a:gd name="connsiteY0" fmla="*/ 691052 h 691029"/>
                <a:gd name="connsiteX1" fmla="*/ 195261 w 512234"/>
                <a:gd name="connsiteY1" fmla="*/ 233986 h 691029"/>
                <a:gd name="connsiteX2" fmla="*/ 407201 w 512234"/>
                <a:gd name="connsiteY2" fmla="*/ 139926 h 691029"/>
                <a:gd name="connsiteX3" fmla="*/ 511776 w 512234"/>
                <a:gd name="connsiteY3" fmla="*/ 33 h 691029"/>
                <a:gd name="connsiteX4" fmla="*/ 29430 w 512234"/>
                <a:gd name="connsiteY4" fmla="*/ 691062 h 69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234" h="691029">
                  <a:moveTo>
                    <a:pt x="29430" y="691052"/>
                  </a:moveTo>
                  <a:cubicBezTo>
                    <a:pt x="53305" y="516735"/>
                    <a:pt x="22233" y="343294"/>
                    <a:pt x="195261" y="233986"/>
                  </a:cubicBezTo>
                  <a:cubicBezTo>
                    <a:pt x="257421" y="194714"/>
                    <a:pt x="329668" y="139926"/>
                    <a:pt x="407201" y="139926"/>
                  </a:cubicBezTo>
                  <a:cubicBezTo>
                    <a:pt x="524749" y="139926"/>
                    <a:pt x="511776" y="113771"/>
                    <a:pt x="511776" y="33"/>
                  </a:cubicBezTo>
                  <a:cubicBezTo>
                    <a:pt x="124137" y="33046"/>
                    <a:pt x="-80250" y="333455"/>
                    <a:pt x="29430" y="691062"/>
                  </a:cubicBezTo>
                </a:path>
              </a:pathLst>
            </a:custGeom>
            <a:solidFill>
              <a:srgbClr val="FFA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PA-任意多边形 67">
              <a:extLst>
                <a:ext uri="{FF2B5EF4-FFF2-40B4-BE49-F238E27FC236}">
                  <a16:creationId xmlns:a16="http://schemas.microsoft.com/office/drawing/2014/main" xmlns="" id="{B6819A1D-A99C-4609-9313-D8F8797076B0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 rot="-2197200">
              <a:off x="1598870" y="2618808"/>
              <a:ext cx="664185" cy="322811"/>
            </a:xfrm>
            <a:custGeom>
              <a:avLst/>
              <a:gdLst>
                <a:gd name="connsiteX0" fmla="*/ 612973 w 664185"/>
                <a:gd name="connsiteY0" fmla="*/ 203499 h 322811"/>
                <a:gd name="connsiteX1" fmla="*/ 2545 w 664185"/>
                <a:gd name="connsiteY1" fmla="*/ 7 h 322811"/>
                <a:gd name="connsiteX2" fmla="*/ 664189 w 664185"/>
                <a:gd name="connsiteY2" fmla="*/ 76312 h 322811"/>
                <a:gd name="connsiteX3" fmla="*/ 612964 w 664185"/>
                <a:gd name="connsiteY3" fmla="*/ 203489 h 32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185" h="322811">
                  <a:moveTo>
                    <a:pt x="612973" y="203499"/>
                  </a:moveTo>
                  <a:cubicBezTo>
                    <a:pt x="450191" y="437366"/>
                    <a:pt x="-39432" y="305188"/>
                    <a:pt x="2545" y="7"/>
                  </a:cubicBezTo>
                  <a:cubicBezTo>
                    <a:pt x="86517" y="254515"/>
                    <a:pt x="514809" y="279280"/>
                    <a:pt x="664189" y="76312"/>
                  </a:cubicBezTo>
                  <a:cubicBezTo>
                    <a:pt x="647121" y="118707"/>
                    <a:pt x="630052" y="161113"/>
                    <a:pt x="612964" y="203489"/>
                  </a:cubicBezTo>
                </a:path>
              </a:pathLst>
            </a:custGeom>
            <a:solidFill>
              <a:srgbClr val="FF0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PA-任意多边形 68">
              <a:extLst>
                <a:ext uri="{FF2B5EF4-FFF2-40B4-BE49-F238E27FC236}">
                  <a16:creationId xmlns:a16="http://schemas.microsoft.com/office/drawing/2014/main" xmlns="" id="{2B24CD0A-CCCE-4B9D-979F-58387098BE06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 rot="-2197200">
              <a:off x="1353965" y="2313863"/>
              <a:ext cx="568459" cy="326440"/>
            </a:xfrm>
            <a:custGeom>
              <a:avLst/>
              <a:gdLst>
                <a:gd name="connsiteX0" fmla="*/ 310 w 568459"/>
                <a:gd name="connsiteY0" fmla="*/ 326459 h 326440"/>
                <a:gd name="connsiteX1" fmla="*/ 538197 w 568459"/>
                <a:gd name="connsiteY1" fmla="*/ 169620 h 326440"/>
                <a:gd name="connsiteX2" fmla="*/ 354650 w 568459"/>
                <a:gd name="connsiteY2" fmla="*/ 47 h 326440"/>
                <a:gd name="connsiteX3" fmla="*/ 310 w 568459"/>
                <a:gd name="connsiteY3" fmla="*/ 326459 h 32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459" h="326440">
                  <a:moveTo>
                    <a:pt x="310" y="326459"/>
                  </a:moveTo>
                  <a:cubicBezTo>
                    <a:pt x="5463" y="155190"/>
                    <a:pt x="468721" y="-10916"/>
                    <a:pt x="538197" y="169620"/>
                  </a:cubicBezTo>
                  <a:cubicBezTo>
                    <a:pt x="646839" y="59950"/>
                    <a:pt x="433831" y="-1487"/>
                    <a:pt x="354650" y="47"/>
                  </a:cubicBezTo>
                  <a:cubicBezTo>
                    <a:pt x="167112" y="3685"/>
                    <a:pt x="-8700" y="128691"/>
                    <a:pt x="310" y="326459"/>
                  </a:cubicBezTo>
                </a:path>
              </a:pathLst>
            </a:custGeom>
            <a:solidFill>
              <a:srgbClr val="FFB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1313677" y="1998506"/>
              <a:ext cx="1744492" cy="1817430"/>
              <a:chOff x="1313677" y="1998506"/>
              <a:chExt cx="1744492" cy="1817430"/>
            </a:xfrm>
            <a:solidFill>
              <a:srgbClr val="FF00FF"/>
            </a:solidFill>
          </p:grpSpPr>
          <p:sp>
            <p:nvSpPr>
              <p:cNvPr id="71" name="PA-任意多边形 70">
                <a:extLst>
                  <a:ext uri="{FF2B5EF4-FFF2-40B4-BE49-F238E27FC236}">
                    <a16:creationId xmlns:a16="http://schemas.microsoft.com/office/drawing/2014/main" xmlns="" id="{8C53BF68-2E35-407B-957A-B99633DD62C2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 rot="-2197200">
                <a:off x="1355975" y="2423550"/>
                <a:ext cx="648852" cy="356532"/>
              </a:xfrm>
              <a:custGeom>
                <a:avLst/>
                <a:gdLst>
                  <a:gd name="connsiteX0" fmla="*/ 644544 w 648852"/>
                  <a:gd name="connsiteY0" fmla="*/ 131445 h 356532"/>
                  <a:gd name="connsiteX1" fmla="*/ -13 w 648852"/>
                  <a:gd name="connsiteY1" fmla="*/ 152647 h 356532"/>
                  <a:gd name="connsiteX2" fmla="*/ 648839 w 648852"/>
                  <a:gd name="connsiteY2" fmla="*/ 19 h 356532"/>
                  <a:gd name="connsiteX3" fmla="*/ 644544 w 648852"/>
                  <a:gd name="connsiteY3" fmla="*/ 131445 h 35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852" h="356532">
                    <a:moveTo>
                      <a:pt x="644544" y="131445"/>
                    </a:moveTo>
                    <a:cubicBezTo>
                      <a:pt x="603272" y="429206"/>
                      <a:pt x="81092" y="426748"/>
                      <a:pt x="-13" y="152647"/>
                    </a:cubicBezTo>
                    <a:cubicBezTo>
                      <a:pt x="180600" y="343919"/>
                      <a:pt x="574182" y="250717"/>
                      <a:pt x="648839" y="19"/>
                    </a:cubicBezTo>
                    <a:cubicBezTo>
                      <a:pt x="648687" y="2714"/>
                      <a:pt x="645572" y="97745"/>
                      <a:pt x="644544" y="131445"/>
                    </a:cubicBezTo>
                  </a:path>
                </a:pathLst>
              </a:custGeom>
              <a:solidFill>
                <a:srgbClr val="FF0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PA-任意多边形 71">
                <a:extLst>
                  <a:ext uri="{FF2B5EF4-FFF2-40B4-BE49-F238E27FC236}">
                    <a16:creationId xmlns:a16="http://schemas.microsoft.com/office/drawing/2014/main" xmlns="" id="{E66C0DD9-CB0B-466B-BBDF-11ED4B7AA4FB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 rot="-2197200">
                <a:off x="1899310" y="2600278"/>
                <a:ext cx="972917" cy="945384"/>
              </a:xfrm>
              <a:custGeom>
                <a:avLst/>
                <a:gdLst>
                  <a:gd name="connsiteX0" fmla="*/ 965491 w 972917"/>
                  <a:gd name="connsiteY0" fmla="*/ 729161 h 945384"/>
                  <a:gd name="connsiteX1" fmla="*/ 480992 w 972917"/>
                  <a:gd name="connsiteY1" fmla="*/ 459966 h 945384"/>
                  <a:gd name="connsiteX2" fmla="*/ 751 w 972917"/>
                  <a:gd name="connsiteY2" fmla="*/ -16 h 945384"/>
                  <a:gd name="connsiteX3" fmla="*/ 438311 w 972917"/>
                  <a:gd name="connsiteY3" fmla="*/ 582905 h 945384"/>
                  <a:gd name="connsiteX4" fmla="*/ 969748 w 972917"/>
                  <a:gd name="connsiteY4" fmla="*/ 945369 h 945384"/>
                  <a:gd name="connsiteX5" fmla="*/ 965500 w 972917"/>
                  <a:gd name="connsiteY5" fmla="*/ 729152 h 94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2917" h="945384">
                    <a:moveTo>
                      <a:pt x="965491" y="729161"/>
                    </a:moveTo>
                    <a:cubicBezTo>
                      <a:pt x="927638" y="511953"/>
                      <a:pt x="644394" y="504267"/>
                      <a:pt x="480992" y="459966"/>
                    </a:cubicBezTo>
                    <a:cubicBezTo>
                      <a:pt x="236905" y="393795"/>
                      <a:pt x="87096" y="233233"/>
                      <a:pt x="751" y="-16"/>
                    </a:cubicBezTo>
                    <a:cubicBezTo>
                      <a:pt x="-13555" y="265341"/>
                      <a:pt x="187127" y="514811"/>
                      <a:pt x="438311" y="582905"/>
                    </a:cubicBezTo>
                    <a:cubicBezTo>
                      <a:pt x="675759" y="647275"/>
                      <a:pt x="907865" y="656057"/>
                      <a:pt x="969748" y="945369"/>
                    </a:cubicBezTo>
                    <a:cubicBezTo>
                      <a:pt x="969748" y="877265"/>
                      <a:pt x="979254" y="788988"/>
                      <a:pt x="965500" y="729152"/>
                    </a:cubicBezTo>
                  </a:path>
                </a:pathLst>
              </a:custGeom>
              <a:solidFill>
                <a:srgbClr val="FF0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9817595" y="1126818"/>
            <a:ext cx="1958516" cy="1801986"/>
            <a:chOff x="2715686" y="1597327"/>
            <a:chExt cx="1958516" cy="1801986"/>
          </a:xfrm>
        </p:grpSpPr>
        <p:grpSp>
          <p:nvGrpSpPr>
            <p:cNvPr id="74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3397371" y="1597327"/>
              <a:ext cx="1071466" cy="1037600"/>
              <a:chOff x="3397371" y="1597327"/>
              <a:chExt cx="1071466" cy="1037600"/>
            </a:xfrm>
            <a:solidFill>
              <a:srgbClr val="FFFFAA"/>
            </a:solidFill>
          </p:grpSpPr>
          <p:sp>
            <p:nvSpPr>
              <p:cNvPr id="75" name="PA-任意多边形 74">
                <a:extLst>
                  <a:ext uri="{FF2B5EF4-FFF2-40B4-BE49-F238E27FC236}">
                    <a16:creationId xmlns:a16="http://schemas.microsoft.com/office/drawing/2014/main" xmlns="" id="{D62F4938-141E-4584-BF41-9C0BAF77C8EF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>
              <a:xfrm rot="-7441200">
                <a:off x="3729403" y="1632004"/>
                <a:ext cx="414881" cy="623172"/>
              </a:xfrm>
              <a:custGeom>
                <a:avLst/>
                <a:gdLst>
                  <a:gd name="connsiteX0" fmla="*/ 367085 w 414881"/>
                  <a:gd name="connsiteY0" fmla="*/ -112 h 623172"/>
                  <a:gd name="connsiteX1" fmla="*/ -9 w 414881"/>
                  <a:gd name="connsiteY1" fmla="*/ 508618 h 623172"/>
                  <a:gd name="connsiteX2" fmla="*/ 12783 w 414881"/>
                  <a:gd name="connsiteY2" fmla="*/ 623061 h 623172"/>
                  <a:gd name="connsiteX3" fmla="*/ 367085 w 414881"/>
                  <a:gd name="connsiteY3" fmla="*/ -112 h 62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881" h="623172">
                    <a:moveTo>
                      <a:pt x="367085" y="-112"/>
                    </a:moveTo>
                    <a:cubicBezTo>
                      <a:pt x="393107" y="249700"/>
                      <a:pt x="291818" y="506808"/>
                      <a:pt x="-9" y="508618"/>
                    </a:cubicBezTo>
                    <a:cubicBezTo>
                      <a:pt x="4259" y="546766"/>
                      <a:pt x="8516" y="584923"/>
                      <a:pt x="12783" y="623061"/>
                    </a:cubicBezTo>
                    <a:cubicBezTo>
                      <a:pt x="322279" y="554424"/>
                      <a:pt x="507807" y="313984"/>
                      <a:pt x="367085" y="-112"/>
                    </a:cubicBezTo>
                  </a:path>
                </a:pathLst>
              </a:custGeom>
              <a:solidFill>
                <a:srgbClr val="FFFF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PA-任意多边形 75">
                <a:extLst>
                  <a:ext uri="{FF2B5EF4-FFF2-40B4-BE49-F238E27FC236}">
                    <a16:creationId xmlns:a16="http://schemas.microsoft.com/office/drawing/2014/main" xmlns="" id="{AE43F40B-4C9B-4400-92E9-C7F21D8DB033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>
              <a:xfrm rot="-7441200">
                <a:off x="3471509" y="2264882"/>
                <a:ext cx="512332" cy="202277"/>
              </a:xfrm>
              <a:custGeom>
                <a:avLst/>
                <a:gdLst>
                  <a:gd name="connsiteX0" fmla="*/ 512326 w 512332"/>
                  <a:gd name="connsiteY0" fmla="*/ -25 h 202277"/>
                  <a:gd name="connsiteX1" fmla="*/ 38515 w 512332"/>
                  <a:gd name="connsiteY1" fmla="*/ 8453 h 202277"/>
                  <a:gd name="connsiteX2" fmla="*/ 149481 w 512332"/>
                  <a:gd name="connsiteY2" fmla="*/ 190742 h 202277"/>
                  <a:gd name="connsiteX3" fmla="*/ 512326 w 512332"/>
                  <a:gd name="connsiteY3" fmla="*/ -25 h 20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332" h="202277">
                    <a:moveTo>
                      <a:pt x="512326" y="-25"/>
                    </a:moveTo>
                    <a:cubicBezTo>
                      <a:pt x="486971" y="153785"/>
                      <a:pt x="57984" y="166777"/>
                      <a:pt x="38515" y="8453"/>
                    </a:cubicBezTo>
                    <a:cubicBezTo>
                      <a:pt x="-71213" y="73690"/>
                      <a:pt x="81444" y="173302"/>
                      <a:pt x="149481" y="190742"/>
                    </a:cubicBezTo>
                    <a:cubicBezTo>
                      <a:pt x="302233" y="229890"/>
                      <a:pt x="485523" y="169883"/>
                      <a:pt x="512326" y="-25"/>
                    </a:cubicBezTo>
                  </a:path>
                </a:pathLst>
              </a:custGeom>
              <a:solidFill>
                <a:srgbClr val="FFFF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PA-任意多边形 76">
              <a:extLst>
                <a:ext uri="{FF2B5EF4-FFF2-40B4-BE49-F238E27FC236}">
                  <a16:creationId xmlns:a16="http://schemas.microsoft.com/office/drawing/2014/main" xmlns="" id="{D5A670A4-A853-4582-AD62-9A013A504285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 rot="-7441200">
              <a:off x="3302323" y="2305103"/>
              <a:ext cx="567727" cy="245779"/>
            </a:xfrm>
            <a:custGeom>
              <a:avLst/>
              <a:gdLst>
                <a:gd name="connsiteX0" fmla="*/ 29866 w 567727"/>
                <a:gd name="connsiteY0" fmla="*/ 114352 h 245779"/>
                <a:gd name="connsiteX1" fmla="*/ 567704 w 567727"/>
                <a:gd name="connsiteY1" fmla="*/ 245777 h 245779"/>
                <a:gd name="connsiteX2" fmla="*/ -24 w 567727"/>
                <a:gd name="connsiteY2" fmla="*/ 228823 h 245779"/>
                <a:gd name="connsiteX3" fmla="*/ 29866 w 567727"/>
                <a:gd name="connsiteY3" fmla="*/ 114352 h 24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727" h="245779">
                  <a:moveTo>
                    <a:pt x="29866" y="114352"/>
                  </a:moveTo>
                  <a:cubicBezTo>
                    <a:pt x="184094" y="-77891"/>
                    <a:pt x="554283" y="-23551"/>
                    <a:pt x="567704" y="245777"/>
                  </a:cubicBezTo>
                  <a:cubicBezTo>
                    <a:pt x="460567" y="71832"/>
                    <a:pt x="99465" y="16435"/>
                    <a:pt x="-24" y="228823"/>
                  </a:cubicBezTo>
                  <a:cubicBezTo>
                    <a:pt x="11425" y="191837"/>
                    <a:pt x="26989" y="148318"/>
                    <a:pt x="29866" y="114352"/>
                  </a:cubicBezTo>
                </a:path>
              </a:pathLst>
            </a:custGeom>
            <a:solidFill>
              <a:srgbClr val="FFF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PA-任意多边形 77">
              <a:extLst>
                <a:ext uri="{FF2B5EF4-FFF2-40B4-BE49-F238E27FC236}">
                  <a16:creationId xmlns:a16="http://schemas.microsoft.com/office/drawing/2014/main" xmlns="" id="{896E1A0E-F75F-4FAE-A5C1-4ED0F1B91A5B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 rot="-7441200">
              <a:off x="3610768" y="2023181"/>
              <a:ext cx="464658" cy="308075"/>
            </a:xfrm>
            <a:custGeom>
              <a:avLst/>
              <a:gdLst>
                <a:gd name="connsiteX0" fmla="*/ 460589 w 464658"/>
                <a:gd name="connsiteY0" fmla="*/ -65 h 308075"/>
                <a:gd name="connsiteX1" fmla="*/ 16657 w 464658"/>
                <a:gd name="connsiteY1" fmla="*/ 173756 h 308075"/>
                <a:gd name="connsiteX2" fmla="*/ 166067 w 464658"/>
                <a:gd name="connsiteY2" fmla="*/ 307306 h 308075"/>
                <a:gd name="connsiteX3" fmla="*/ 460589 w 464658"/>
                <a:gd name="connsiteY3" fmla="*/ -65 h 3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658" h="308075">
                  <a:moveTo>
                    <a:pt x="460589" y="-65"/>
                  </a:moveTo>
                  <a:cubicBezTo>
                    <a:pt x="492631" y="155859"/>
                    <a:pt x="102811" y="306477"/>
                    <a:pt x="16657" y="173756"/>
                  </a:cubicBezTo>
                  <a:cubicBezTo>
                    <a:pt x="-48112" y="263891"/>
                    <a:pt x="91752" y="314669"/>
                    <a:pt x="166067" y="307306"/>
                  </a:cubicBezTo>
                  <a:cubicBezTo>
                    <a:pt x="330887" y="290942"/>
                    <a:pt x="492526" y="181348"/>
                    <a:pt x="460589" y="-65"/>
                  </a:cubicBezTo>
                </a:path>
              </a:pathLst>
            </a:custGeom>
            <a:solidFill>
              <a:srgbClr val="FFFF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9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740030" y="1880053"/>
              <a:ext cx="1568757" cy="1519260"/>
              <a:chOff x="2740030" y="1880053"/>
              <a:chExt cx="1568757" cy="1519260"/>
            </a:xfrm>
            <a:solidFill>
              <a:srgbClr val="FFFF00"/>
            </a:solidFill>
          </p:grpSpPr>
          <p:sp>
            <p:nvSpPr>
              <p:cNvPr id="80" name="PA-任意多边形 79">
                <a:extLst>
                  <a:ext uri="{FF2B5EF4-FFF2-40B4-BE49-F238E27FC236}">
                    <a16:creationId xmlns:a16="http://schemas.microsoft.com/office/drawing/2014/main" xmlns="" id="{D66AD267-9FC6-463A-A9D2-27435DDBAC8C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 rot="-7441200">
                <a:off x="3476671" y="2033828"/>
                <a:ext cx="550630" cy="337864"/>
              </a:xfrm>
              <a:custGeom>
                <a:avLst/>
                <a:gdLst>
                  <a:gd name="connsiteX0" fmla="*/ -16 w 550630"/>
                  <a:gd name="connsiteY0" fmla="*/ 219139 h 337864"/>
                  <a:gd name="connsiteX1" fmla="*/ 550614 w 550630"/>
                  <a:gd name="connsiteY1" fmla="*/ 155531 h 337864"/>
                  <a:gd name="connsiteX2" fmla="*/ 12776 w 550630"/>
                  <a:gd name="connsiteY2" fmla="*/ 337811 h 337864"/>
                  <a:gd name="connsiteX3" fmla="*/ -16 w 550630"/>
                  <a:gd name="connsiteY3" fmla="*/ 219139 h 33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630" h="337864">
                    <a:moveTo>
                      <a:pt x="-16" y="219139"/>
                    </a:moveTo>
                    <a:cubicBezTo>
                      <a:pt x="48161" y="-17310"/>
                      <a:pt x="468337" y="-97358"/>
                      <a:pt x="550614" y="155531"/>
                    </a:cubicBezTo>
                    <a:cubicBezTo>
                      <a:pt x="391118" y="21638"/>
                      <a:pt x="30911" y="105048"/>
                      <a:pt x="12776" y="337811"/>
                    </a:cubicBezTo>
                    <a:cubicBezTo>
                      <a:pt x="10042" y="299720"/>
                      <a:pt x="7699" y="249981"/>
                      <a:pt x="-16" y="219139"/>
                    </a:cubicBezTo>
                  </a:path>
                </a:pathLst>
              </a:custGeom>
              <a:solidFill>
                <a:srgbClr val="FF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PA-任意多边形 80">
                <a:extLst>
                  <a:ext uri="{FF2B5EF4-FFF2-40B4-BE49-F238E27FC236}">
                    <a16:creationId xmlns:a16="http://schemas.microsoft.com/office/drawing/2014/main" xmlns="" id="{EA231292-7E46-482F-8A05-33C3AC690BD3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 rot="-7441200">
                <a:off x="2922468" y="2459490"/>
                <a:ext cx="887882" cy="733405"/>
              </a:xfrm>
              <a:custGeom>
                <a:avLst/>
                <a:gdLst>
                  <a:gd name="connsiteX0" fmla="*/ 12786 w 887882"/>
                  <a:gd name="connsiteY0" fmla="*/ 182362 h 733405"/>
                  <a:gd name="connsiteX1" fmla="*/ 396967 w 887882"/>
                  <a:gd name="connsiteY1" fmla="*/ 368909 h 733405"/>
                  <a:gd name="connsiteX2" fmla="*/ 887857 w 887882"/>
                  <a:gd name="connsiteY2" fmla="*/ 733488 h 733405"/>
                  <a:gd name="connsiteX3" fmla="*/ 475929 w 887882"/>
                  <a:gd name="connsiteY3" fmla="*/ 271392 h 733405"/>
                  <a:gd name="connsiteX4" fmla="*/ -25 w 887882"/>
                  <a:gd name="connsiteY4" fmla="*/ 82 h 733405"/>
                  <a:gd name="connsiteX5" fmla="*/ 12776 w 887882"/>
                  <a:gd name="connsiteY5" fmla="*/ 182372 h 7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7882" h="733405">
                    <a:moveTo>
                      <a:pt x="12786" y="182362"/>
                    </a:moveTo>
                    <a:cubicBezTo>
                      <a:pt x="102187" y="340344"/>
                      <a:pt x="237357" y="345802"/>
                      <a:pt x="396967" y="368909"/>
                    </a:cubicBezTo>
                    <a:cubicBezTo>
                      <a:pt x="631453" y="402866"/>
                      <a:pt x="790692" y="514394"/>
                      <a:pt x="887857" y="733488"/>
                    </a:cubicBezTo>
                    <a:cubicBezTo>
                      <a:pt x="877198" y="497316"/>
                      <a:pt x="697871" y="320446"/>
                      <a:pt x="475929" y="271392"/>
                    </a:cubicBezTo>
                    <a:cubicBezTo>
                      <a:pt x="284039" y="228978"/>
                      <a:pt x="52486" y="247465"/>
                      <a:pt x="-25" y="82"/>
                    </a:cubicBezTo>
                    <a:cubicBezTo>
                      <a:pt x="5328" y="57375"/>
                      <a:pt x="19301" y="132689"/>
                      <a:pt x="12776" y="182372"/>
                    </a:cubicBezTo>
                  </a:path>
                </a:pathLst>
              </a:custGeom>
              <a:solidFill>
                <a:srgbClr val="FF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 rot="1147577">
            <a:off x="9435505" y="2941496"/>
            <a:ext cx="1836963" cy="1954447"/>
            <a:chOff x="2389725" y="269649"/>
            <a:chExt cx="1836963" cy="1954447"/>
          </a:xfrm>
        </p:grpSpPr>
        <p:grpSp>
          <p:nvGrpSpPr>
            <p:cNvPr id="83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882153" y="269649"/>
              <a:ext cx="1052425" cy="1077358"/>
              <a:chOff x="2882153" y="269649"/>
              <a:chExt cx="1052425" cy="1077358"/>
            </a:xfrm>
            <a:solidFill>
              <a:srgbClr val="AAD4FF"/>
            </a:solidFill>
          </p:grpSpPr>
          <p:sp>
            <p:nvSpPr>
              <p:cNvPr id="84" name="PA-任意多边形 83">
                <a:extLst>
                  <a:ext uri="{FF2B5EF4-FFF2-40B4-BE49-F238E27FC236}">
                    <a16:creationId xmlns:a16="http://schemas.microsoft.com/office/drawing/2014/main" xmlns="" id="{F163571B-E8B8-4003-9D72-67C56A608E0F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 rot="-8593199">
                <a:off x="3146726" y="331858"/>
                <a:ext cx="414989" cy="623201"/>
              </a:xfrm>
              <a:custGeom>
                <a:avLst/>
                <a:gdLst>
                  <a:gd name="connsiteX0" fmla="*/ 367074 w 414989"/>
                  <a:gd name="connsiteY0" fmla="*/ -117 h 623201"/>
                  <a:gd name="connsiteX1" fmla="*/ 279958 w 414989"/>
                  <a:gd name="connsiteY1" fmla="*/ 387388 h 623201"/>
                  <a:gd name="connsiteX2" fmla="*/ -29 w 414989"/>
                  <a:gd name="connsiteY2" fmla="*/ 508613 h 623201"/>
                  <a:gd name="connsiteX3" fmla="*/ 8524 w 414989"/>
                  <a:gd name="connsiteY3" fmla="*/ 623084 h 623201"/>
                  <a:gd name="connsiteX4" fmla="*/ 367074 w 414989"/>
                  <a:gd name="connsiteY4" fmla="*/ -117 h 6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989" h="623201">
                    <a:moveTo>
                      <a:pt x="367074" y="-117"/>
                    </a:moveTo>
                    <a:cubicBezTo>
                      <a:pt x="369141" y="145444"/>
                      <a:pt x="395068" y="273098"/>
                      <a:pt x="279958" y="387388"/>
                    </a:cubicBezTo>
                    <a:cubicBezTo>
                      <a:pt x="204806" y="462026"/>
                      <a:pt x="105613" y="506880"/>
                      <a:pt x="-29" y="508613"/>
                    </a:cubicBezTo>
                    <a:cubicBezTo>
                      <a:pt x="2828" y="546770"/>
                      <a:pt x="5676" y="584927"/>
                      <a:pt x="8524" y="623084"/>
                    </a:cubicBezTo>
                    <a:cubicBezTo>
                      <a:pt x="316067" y="553476"/>
                      <a:pt x="510025" y="318504"/>
                      <a:pt x="367074" y="-117"/>
                    </a:cubicBezTo>
                  </a:path>
                </a:pathLst>
              </a:custGeom>
              <a:solidFill>
                <a:srgbClr val="AA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PA-任意多边形 84">
                <a:extLst>
                  <a:ext uri="{FF2B5EF4-FFF2-40B4-BE49-F238E27FC236}">
                    <a16:creationId xmlns:a16="http://schemas.microsoft.com/office/drawing/2014/main" xmlns="" id="{F2AE8869-24B8-4EF9-B1CA-2452290D816A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>
              <a:xfrm rot="-8593199">
                <a:off x="3039336" y="1010484"/>
                <a:ext cx="514678" cy="202608"/>
              </a:xfrm>
              <a:custGeom>
                <a:avLst/>
                <a:gdLst>
                  <a:gd name="connsiteX0" fmla="*/ 514668 w 514678"/>
                  <a:gd name="connsiteY0" fmla="*/ -25 h 202608"/>
                  <a:gd name="connsiteX1" fmla="*/ 40857 w 514678"/>
                  <a:gd name="connsiteY1" fmla="*/ 8462 h 202608"/>
                  <a:gd name="connsiteX2" fmla="*/ 147575 w 514678"/>
                  <a:gd name="connsiteY2" fmla="*/ 190751 h 202608"/>
                  <a:gd name="connsiteX3" fmla="*/ 514668 w 514678"/>
                  <a:gd name="connsiteY3" fmla="*/ -25 h 20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678" h="202608">
                    <a:moveTo>
                      <a:pt x="514668" y="-25"/>
                    </a:moveTo>
                    <a:cubicBezTo>
                      <a:pt x="489170" y="155166"/>
                      <a:pt x="60411" y="167225"/>
                      <a:pt x="40857" y="8462"/>
                    </a:cubicBezTo>
                    <a:cubicBezTo>
                      <a:pt x="-71643" y="72937"/>
                      <a:pt x="76233" y="171949"/>
                      <a:pt x="147575" y="190751"/>
                    </a:cubicBezTo>
                    <a:cubicBezTo>
                      <a:pt x="299394" y="230747"/>
                      <a:pt x="488036" y="169892"/>
                      <a:pt x="514668" y="-25"/>
                    </a:cubicBezTo>
                  </a:path>
                </a:pathLst>
              </a:custGeom>
              <a:solidFill>
                <a:srgbClr val="AA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6" name="PA-任意多边形 85">
              <a:extLst>
                <a:ext uri="{FF2B5EF4-FFF2-40B4-BE49-F238E27FC236}">
                  <a16:creationId xmlns:a16="http://schemas.microsoft.com/office/drawing/2014/main" xmlns="" id="{A6014413-2C75-41CD-9D79-20FDAF2C05A8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 rot="-8593199">
              <a:off x="2902578" y="1091892"/>
              <a:ext cx="568919" cy="248553"/>
            </a:xfrm>
            <a:custGeom>
              <a:avLst/>
              <a:gdLst>
                <a:gd name="connsiteX0" fmla="*/ 34113 w 568919"/>
                <a:gd name="connsiteY0" fmla="*/ 112881 h 248553"/>
                <a:gd name="connsiteX1" fmla="*/ 567703 w 568919"/>
                <a:gd name="connsiteY1" fmla="*/ 248555 h 248553"/>
                <a:gd name="connsiteX2" fmla="*/ -25 w 568919"/>
                <a:gd name="connsiteY2" fmla="*/ 227362 h 248553"/>
                <a:gd name="connsiteX3" fmla="*/ 34113 w 568919"/>
                <a:gd name="connsiteY3" fmla="*/ 112881 h 2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19" h="248553">
                  <a:moveTo>
                    <a:pt x="34113" y="112881"/>
                  </a:moveTo>
                  <a:cubicBezTo>
                    <a:pt x="170854" y="-74162"/>
                    <a:pt x="594221" y="-28632"/>
                    <a:pt x="567703" y="248555"/>
                  </a:cubicBezTo>
                  <a:cubicBezTo>
                    <a:pt x="483111" y="25756"/>
                    <a:pt x="113208" y="55074"/>
                    <a:pt x="-25" y="227362"/>
                  </a:cubicBezTo>
                  <a:cubicBezTo>
                    <a:pt x="11729" y="189386"/>
                    <a:pt x="24197" y="151086"/>
                    <a:pt x="34113" y="112881"/>
                  </a:cubicBezTo>
                </a:path>
              </a:pathLst>
            </a:custGeom>
            <a:solidFill>
              <a:srgbClr val="007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xmlns="" id="{8D0E9F14-D418-4933-9878-D00B7409AE27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 rot="-8593199">
              <a:off x="3106378" y="743013"/>
              <a:ext cx="471664" cy="305990"/>
            </a:xfrm>
            <a:custGeom>
              <a:avLst/>
              <a:gdLst>
                <a:gd name="connsiteX0" fmla="*/ 460152 w 471664"/>
                <a:gd name="connsiteY0" fmla="*/ -68 h 305990"/>
                <a:gd name="connsiteX1" fmla="*/ 20488 w 471664"/>
                <a:gd name="connsiteY1" fmla="*/ 173753 h 305990"/>
                <a:gd name="connsiteX2" fmla="*/ 186937 w 471664"/>
                <a:gd name="connsiteY2" fmla="*/ 305179 h 305990"/>
                <a:gd name="connsiteX3" fmla="*/ 460152 w 471664"/>
                <a:gd name="connsiteY3" fmla="*/ -68 h 3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664" h="305990">
                  <a:moveTo>
                    <a:pt x="460152" y="-68"/>
                  </a:moveTo>
                  <a:cubicBezTo>
                    <a:pt x="503062" y="157018"/>
                    <a:pt x="105165" y="305903"/>
                    <a:pt x="20488" y="173753"/>
                  </a:cubicBezTo>
                  <a:cubicBezTo>
                    <a:pt x="-59303" y="272432"/>
                    <a:pt x="114557" y="311980"/>
                    <a:pt x="186937" y="305179"/>
                  </a:cubicBezTo>
                  <a:cubicBezTo>
                    <a:pt x="327726" y="291968"/>
                    <a:pt x="520922" y="162104"/>
                    <a:pt x="460152" y="-68"/>
                  </a:cubicBezTo>
                </a:path>
              </a:pathLst>
            </a:custGeom>
            <a:solidFill>
              <a:srgbClr val="AAD4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8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428048" y="651419"/>
              <a:ext cx="1534663" cy="1572676"/>
              <a:chOff x="2428048" y="651419"/>
              <a:chExt cx="1534663" cy="1572676"/>
            </a:xfrm>
            <a:solidFill>
              <a:srgbClr val="007FFF"/>
            </a:solidFill>
          </p:grpSpPr>
          <p:sp>
            <p:nvSpPr>
              <p:cNvPr id="89" name="PA-任意多边形 88">
                <a:extLst>
                  <a:ext uri="{FF2B5EF4-FFF2-40B4-BE49-F238E27FC236}">
                    <a16:creationId xmlns:a16="http://schemas.microsoft.com/office/drawing/2014/main" xmlns="" id="{ECE46627-7A4F-41AB-962B-A071A9C81870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 rot="-8593199">
                <a:off x="2993079" y="781254"/>
                <a:ext cx="546392" cy="338991"/>
              </a:xfrm>
              <a:custGeom>
                <a:avLst/>
                <a:gdLst>
                  <a:gd name="connsiteX0" fmla="*/ -27 w 546392"/>
                  <a:gd name="connsiteY0" fmla="*/ 220247 h 338991"/>
                  <a:gd name="connsiteX1" fmla="*/ 546366 w 546392"/>
                  <a:gd name="connsiteY1" fmla="*/ 156658 h 338991"/>
                  <a:gd name="connsiteX2" fmla="*/ 8517 w 546392"/>
                  <a:gd name="connsiteY2" fmla="*/ 338938 h 338991"/>
                  <a:gd name="connsiteX3" fmla="*/ -27 w 546392"/>
                  <a:gd name="connsiteY3" fmla="*/ 220247 h 33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392" h="338991">
                    <a:moveTo>
                      <a:pt x="-27" y="220247"/>
                    </a:moveTo>
                    <a:cubicBezTo>
                      <a:pt x="54514" y="-8753"/>
                      <a:pt x="469384" y="-104393"/>
                      <a:pt x="546366" y="156658"/>
                    </a:cubicBezTo>
                    <a:cubicBezTo>
                      <a:pt x="389889" y="-6267"/>
                      <a:pt x="41560" y="127464"/>
                      <a:pt x="8517" y="338938"/>
                    </a:cubicBezTo>
                    <a:cubicBezTo>
                      <a:pt x="7146" y="300962"/>
                      <a:pt x="6546" y="250870"/>
                      <a:pt x="-27" y="220247"/>
                    </a:cubicBezTo>
                  </a:path>
                </a:pathLst>
              </a:custGeom>
              <a:solidFill>
                <a:srgbClr val="007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PA-任意多边形 89">
                <a:extLst>
                  <a:ext uri="{FF2B5EF4-FFF2-40B4-BE49-F238E27FC236}">
                    <a16:creationId xmlns:a16="http://schemas.microsoft.com/office/drawing/2014/main" xmlns="" id="{74D4A12B-FCA1-48AF-9790-FCE76BBDD9C5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 rot="-8593199">
                <a:off x="2661872" y="1297853"/>
                <a:ext cx="887882" cy="733434"/>
              </a:xfrm>
              <a:custGeom>
                <a:avLst/>
                <a:gdLst>
                  <a:gd name="connsiteX0" fmla="*/ 12790 w 887882"/>
                  <a:gd name="connsiteY0" fmla="*/ 182391 h 733434"/>
                  <a:gd name="connsiteX1" fmla="*/ 392723 w 887882"/>
                  <a:gd name="connsiteY1" fmla="*/ 368919 h 733434"/>
                  <a:gd name="connsiteX2" fmla="*/ 887870 w 887882"/>
                  <a:gd name="connsiteY2" fmla="*/ 733526 h 733434"/>
                  <a:gd name="connsiteX3" fmla="*/ 452463 w 887882"/>
                  <a:gd name="connsiteY3" fmla="*/ 267192 h 733434"/>
                  <a:gd name="connsiteX4" fmla="*/ -12 w 887882"/>
                  <a:gd name="connsiteY4" fmla="*/ 92 h 733434"/>
                  <a:gd name="connsiteX5" fmla="*/ 12780 w 887882"/>
                  <a:gd name="connsiteY5" fmla="*/ 182400 h 73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7882" h="733434">
                    <a:moveTo>
                      <a:pt x="12790" y="182391"/>
                    </a:moveTo>
                    <a:cubicBezTo>
                      <a:pt x="89418" y="341268"/>
                      <a:pt x="241761" y="347040"/>
                      <a:pt x="392723" y="368919"/>
                    </a:cubicBezTo>
                    <a:cubicBezTo>
                      <a:pt x="627409" y="402937"/>
                      <a:pt x="789010" y="514003"/>
                      <a:pt x="887870" y="733526"/>
                    </a:cubicBezTo>
                    <a:cubicBezTo>
                      <a:pt x="876592" y="484619"/>
                      <a:pt x="683187" y="314940"/>
                      <a:pt x="452463" y="267192"/>
                    </a:cubicBezTo>
                    <a:cubicBezTo>
                      <a:pt x="261659" y="227698"/>
                      <a:pt x="55957" y="238099"/>
                      <a:pt x="-12" y="92"/>
                    </a:cubicBezTo>
                    <a:cubicBezTo>
                      <a:pt x="4255" y="60861"/>
                      <a:pt x="8513" y="121631"/>
                      <a:pt x="12780" y="182400"/>
                    </a:cubicBezTo>
                  </a:path>
                </a:pathLst>
              </a:custGeom>
              <a:solidFill>
                <a:srgbClr val="007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2" name="PA-组合 121">
            <a:extLst>
              <a:ext uri="{FF2B5EF4-FFF2-40B4-BE49-F238E27FC236}">
                <a16:creationId xmlns:a16="http://schemas.microsoft.com/office/drawing/2014/main" xmlns="" id="{37E9C91E-D440-4C6C-A72E-BFB839C39861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1223208" y="1378814"/>
            <a:ext cx="1022326" cy="1759887"/>
            <a:chOff x="382721" y="-397088"/>
            <a:chExt cx="1022326" cy="1759887"/>
          </a:xfrm>
        </p:grpSpPr>
        <p:sp>
          <p:nvSpPr>
            <p:cNvPr id="95" name="PA-任意多边形 94">
              <a:extLst>
                <a:ext uri="{FF2B5EF4-FFF2-40B4-BE49-F238E27FC236}">
                  <a16:creationId xmlns:a16="http://schemas.microsoft.com/office/drawing/2014/main" xmlns="" id="{820971A5-CBDD-4478-B417-921C545217EF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 rot="11209800">
              <a:off x="509290" y="8942"/>
              <a:ext cx="465671" cy="305987"/>
            </a:xfrm>
            <a:custGeom>
              <a:avLst/>
              <a:gdLst>
                <a:gd name="connsiteX0" fmla="*/ 461945 w 465671"/>
                <a:gd name="connsiteY0" fmla="*/ 0 h 305987"/>
                <a:gd name="connsiteX1" fmla="*/ 17985 w 465671"/>
                <a:gd name="connsiteY1" fmla="*/ 173822 h 305987"/>
                <a:gd name="connsiteX2" fmla="*/ 184482 w 465671"/>
                <a:gd name="connsiteY2" fmla="*/ 305248 h 305987"/>
                <a:gd name="connsiteX3" fmla="*/ 461945 w 465671"/>
                <a:gd name="connsiteY3" fmla="*/ 0 h 30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671" h="305987">
                  <a:moveTo>
                    <a:pt x="461945" y="0"/>
                  </a:moveTo>
                  <a:cubicBezTo>
                    <a:pt x="497512" y="158401"/>
                    <a:pt x="106320" y="304362"/>
                    <a:pt x="17985" y="173822"/>
                  </a:cubicBezTo>
                  <a:cubicBezTo>
                    <a:pt x="-55202" y="274549"/>
                    <a:pt x="114035" y="311867"/>
                    <a:pt x="184482" y="305248"/>
                  </a:cubicBezTo>
                  <a:cubicBezTo>
                    <a:pt x="345836" y="290084"/>
                    <a:pt x="490978" y="169754"/>
                    <a:pt x="461945" y="0"/>
                  </a:cubicBezTo>
                </a:path>
              </a:pathLst>
            </a:custGeom>
            <a:solidFill>
              <a:srgbClr val="AAFF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DD700B6B-1099-4579-BE95-D0085A9E28E8}"/>
                </a:ext>
              </a:extLst>
            </p:cNvPr>
            <p:cNvGrpSpPr/>
            <p:nvPr/>
          </p:nvGrpSpPr>
          <p:grpSpPr>
            <a:xfrm>
              <a:off x="382721" y="-397088"/>
              <a:ext cx="1022326" cy="1759887"/>
              <a:chOff x="382721" y="-397088"/>
              <a:chExt cx="1022326" cy="1759887"/>
            </a:xfrm>
          </p:grpSpPr>
          <p:sp>
            <p:nvSpPr>
              <p:cNvPr id="94" name="PA-任意多边形 93">
                <a:extLst>
                  <a:ext uri="{FF2B5EF4-FFF2-40B4-BE49-F238E27FC236}">
                    <a16:creationId xmlns:a16="http://schemas.microsoft.com/office/drawing/2014/main" xmlns="" id="{076C2F3F-3A5A-4FED-9039-2DC5B3807677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 rot="11209800">
                <a:off x="483165" y="392278"/>
                <a:ext cx="564220" cy="247832"/>
              </a:xfrm>
              <a:custGeom>
                <a:avLst/>
                <a:gdLst>
                  <a:gd name="connsiteX0" fmla="*/ 29889 w 564220"/>
                  <a:gd name="connsiteY0" fmla="*/ 112168 h 247832"/>
                  <a:gd name="connsiteX1" fmla="*/ 563480 w 564220"/>
                  <a:gd name="connsiteY1" fmla="*/ 247833 h 247832"/>
                  <a:gd name="connsiteX2" fmla="*/ 0 w 564220"/>
                  <a:gd name="connsiteY2" fmla="*/ 226630 h 247832"/>
                  <a:gd name="connsiteX3" fmla="*/ 29892 w 564220"/>
                  <a:gd name="connsiteY3" fmla="*/ 112168 h 247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4220" h="247832">
                    <a:moveTo>
                      <a:pt x="29889" y="112168"/>
                    </a:moveTo>
                    <a:cubicBezTo>
                      <a:pt x="175527" y="-69426"/>
                      <a:pt x="583930" y="-34917"/>
                      <a:pt x="563480" y="247833"/>
                    </a:cubicBezTo>
                    <a:cubicBezTo>
                      <a:pt x="484013" y="39178"/>
                      <a:pt x="95383" y="38712"/>
                      <a:pt x="0" y="226630"/>
                    </a:cubicBezTo>
                    <a:cubicBezTo>
                      <a:pt x="11456" y="189654"/>
                      <a:pt x="27020" y="146134"/>
                      <a:pt x="29892" y="112168"/>
                    </a:cubicBezTo>
                  </a:path>
                </a:pathLst>
              </a:custGeom>
              <a:solidFill>
                <a:srgbClr val="00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xmlns="" id="{82D0628A-E7BC-439E-93C5-67F2FE288232}"/>
                  </a:ext>
                </a:extLst>
              </p:cNvPr>
              <p:cNvGrpSpPr/>
              <p:nvPr/>
            </p:nvGrpSpPr>
            <p:grpSpPr>
              <a:xfrm>
                <a:off x="382721" y="-397088"/>
                <a:ext cx="1022326" cy="1759887"/>
                <a:chOff x="382721" y="-397088"/>
                <a:chExt cx="1022326" cy="1759887"/>
              </a:xfrm>
            </p:grpSpPr>
            <p:grpSp>
              <p:nvGrpSpPr>
                <p:cNvPr id="91" name="图形 31">
                  <a:extLst>
                    <a:ext uri="{FF2B5EF4-FFF2-40B4-BE49-F238E27FC236}">
                      <a16:creationId xmlns:a16="http://schemas.microsoft.com/office/drawing/2014/main" xmlns="" id="{08BE6D7D-5EDD-4066-9CB0-1DC5199E8C15}"/>
                    </a:ext>
                  </a:extLst>
                </p:cNvPr>
                <p:cNvGrpSpPr/>
                <p:nvPr/>
              </p:nvGrpSpPr>
              <p:grpSpPr>
                <a:xfrm>
                  <a:off x="382721" y="-397088"/>
                  <a:ext cx="694133" cy="899631"/>
                  <a:chOff x="1001732" y="398443"/>
                  <a:chExt cx="694133" cy="899631"/>
                </a:xfrm>
                <a:solidFill>
                  <a:srgbClr val="AAFFAA"/>
                </a:solidFill>
              </p:grpSpPr>
              <p:sp>
                <p:nvSpPr>
                  <p:cNvPr id="92" name="PA-任意多边形 91">
                    <a:extLst>
                      <a:ext uri="{FF2B5EF4-FFF2-40B4-BE49-F238E27FC236}">
                        <a16:creationId xmlns:a16="http://schemas.microsoft.com/office/drawing/2014/main" xmlns="" id="{B3DDA403-8AB4-4700-8229-E2943F51DBAF}"/>
                      </a:ext>
                    </a:extLst>
                  </p:cNvPr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 rot="-10390200">
                    <a:off x="1037315" y="420919"/>
                    <a:ext cx="415186" cy="623201"/>
                  </a:xfrm>
                  <a:custGeom>
                    <a:avLst/>
                    <a:gdLst>
                      <a:gd name="connsiteX0" fmla="*/ 367141 w 415186"/>
                      <a:gd name="connsiteY0" fmla="*/ 0 h 623201"/>
                      <a:gd name="connsiteX1" fmla="*/ 0 w 415186"/>
                      <a:gd name="connsiteY1" fmla="*/ 508730 h 623201"/>
                      <a:gd name="connsiteX2" fmla="*/ 12803 w 415186"/>
                      <a:gd name="connsiteY2" fmla="*/ 623202 h 623201"/>
                      <a:gd name="connsiteX3" fmla="*/ 367142 w 415186"/>
                      <a:gd name="connsiteY3" fmla="*/ 0 h 623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186" h="623201">
                        <a:moveTo>
                          <a:pt x="367141" y="0"/>
                        </a:moveTo>
                        <a:cubicBezTo>
                          <a:pt x="393374" y="250622"/>
                          <a:pt x="291671" y="506901"/>
                          <a:pt x="0" y="508730"/>
                        </a:cubicBezTo>
                        <a:cubicBezTo>
                          <a:pt x="4267" y="546887"/>
                          <a:pt x="8535" y="585044"/>
                          <a:pt x="12803" y="623202"/>
                        </a:cubicBezTo>
                        <a:cubicBezTo>
                          <a:pt x="321698" y="554517"/>
                          <a:pt x="508682" y="315620"/>
                          <a:pt x="367142" y="0"/>
                        </a:cubicBezTo>
                      </a:path>
                    </a:pathLst>
                  </a:custGeom>
                  <a:solidFill>
                    <a:srgbClr val="AAFF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PA-任意多边形 92">
                    <a:extLst>
                      <a:ext uri="{FF2B5EF4-FFF2-40B4-BE49-F238E27FC236}">
                        <a16:creationId xmlns:a16="http://schemas.microsoft.com/office/drawing/2014/main" xmlns="" id="{C33F1E1F-DE9B-4E94-B09C-BEF31ACC7935}"/>
                      </a:ext>
                    </a:extLst>
                  </p:cNvPr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 rot="-10390200">
                    <a:off x="1171639" y="1066072"/>
                    <a:ext cx="514029" cy="202154"/>
                  </a:xfrm>
                  <a:custGeom>
                    <a:avLst/>
                    <a:gdLst>
                      <a:gd name="connsiteX0" fmla="*/ 514029 w 514029"/>
                      <a:gd name="connsiteY0" fmla="*/ 0 h 202154"/>
                      <a:gd name="connsiteX1" fmla="*/ 40180 w 514029"/>
                      <a:gd name="connsiteY1" fmla="*/ 8487 h 202154"/>
                      <a:gd name="connsiteX2" fmla="*/ 151184 w 514029"/>
                      <a:gd name="connsiteY2" fmla="*/ 190776 h 202154"/>
                      <a:gd name="connsiteX3" fmla="*/ 514029 w 514029"/>
                      <a:gd name="connsiteY3" fmla="*/ 0 h 202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4029" h="202154">
                        <a:moveTo>
                          <a:pt x="514029" y="0"/>
                        </a:moveTo>
                        <a:cubicBezTo>
                          <a:pt x="488293" y="155591"/>
                          <a:pt x="59906" y="167145"/>
                          <a:pt x="40180" y="8487"/>
                        </a:cubicBezTo>
                        <a:cubicBezTo>
                          <a:pt x="-72749" y="74447"/>
                          <a:pt x="80975" y="172793"/>
                          <a:pt x="151184" y="190776"/>
                        </a:cubicBezTo>
                        <a:cubicBezTo>
                          <a:pt x="303193" y="229714"/>
                          <a:pt x="487416" y="169335"/>
                          <a:pt x="514029" y="0"/>
                        </a:cubicBezTo>
                      </a:path>
                    </a:pathLst>
                  </a:custGeom>
                  <a:solidFill>
                    <a:srgbClr val="AAFF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" name="图形 31">
                  <a:extLst>
                    <a:ext uri="{FF2B5EF4-FFF2-40B4-BE49-F238E27FC236}">
                      <a16:creationId xmlns:a16="http://schemas.microsoft.com/office/drawing/2014/main" xmlns="" id="{08BE6D7D-5EDD-4066-9CB0-1DC5199E8C15}"/>
                    </a:ext>
                  </a:extLst>
                </p:cNvPr>
                <p:cNvGrpSpPr/>
                <p:nvPr/>
              </p:nvGrpSpPr>
              <p:grpSpPr>
                <a:xfrm>
                  <a:off x="408150" y="45845"/>
                  <a:ext cx="996897" cy="1316954"/>
                  <a:chOff x="1027161" y="841376"/>
                  <a:chExt cx="996897" cy="1316954"/>
                </a:xfrm>
                <a:solidFill>
                  <a:srgbClr val="00FF00"/>
                </a:solidFill>
              </p:grpSpPr>
              <p:sp>
                <p:nvSpPr>
                  <p:cNvPr id="97" name="PA-任意多边形 96">
                    <a:extLst>
                      <a:ext uri="{FF2B5EF4-FFF2-40B4-BE49-F238E27FC236}">
                        <a16:creationId xmlns:a16="http://schemas.microsoft.com/office/drawing/2014/main" xmlns="" id="{DE895F3F-E396-4510-89FB-D48294303EB2}"/>
                      </a:ext>
                    </a:extLst>
                  </p:cNvPr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 rot="-10390200">
                    <a:off x="1045117" y="872932"/>
                    <a:ext cx="550679" cy="334830"/>
                  </a:xfrm>
                  <a:custGeom>
                    <a:avLst/>
                    <a:gdLst>
                      <a:gd name="connsiteX0" fmla="*/ 1 w 550679"/>
                      <a:gd name="connsiteY0" fmla="*/ 216140 h 334830"/>
                      <a:gd name="connsiteX1" fmla="*/ 550679 w 550679"/>
                      <a:gd name="connsiteY1" fmla="*/ 152541 h 334830"/>
                      <a:gd name="connsiteX2" fmla="*/ 12841 w 550679"/>
                      <a:gd name="connsiteY2" fmla="*/ 334831 h 334830"/>
                      <a:gd name="connsiteX3" fmla="*/ 0 w 550679"/>
                      <a:gd name="connsiteY3" fmla="*/ 216140 h 334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0679" h="334830">
                        <a:moveTo>
                          <a:pt x="1" y="216140"/>
                        </a:moveTo>
                        <a:cubicBezTo>
                          <a:pt x="58878" y="-30786"/>
                          <a:pt x="448705" y="-85003"/>
                          <a:pt x="550679" y="152541"/>
                        </a:cubicBezTo>
                        <a:cubicBezTo>
                          <a:pt x="393002" y="20191"/>
                          <a:pt x="25223" y="102563"/>
                          <a:pt x="12841" y="334831"/>
                        </a:cubicBezTo>
                        <a:cubicBezTo>
                          <a:pt x="10098" y="296740"/>
                          <a:pt x="7759" y="246896"/>
                          <a:pt x="0" y="216140"/>
                        </a:cubicBezTo>
                      </a:path>
                    </a:pathLst>
                  </a:custGeom>
                  <a:solidFill>
                    <a:srgbClr val="00FF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PA-任意多边形 97">
                    <a:extLst>
                      <a:ext uri="{FF2B5EF4-FFF2-40B4-BE49-F238E27FC236}">
                        <a16:creationId xmlns:a16="http://schemas.microsoft.com/office/drawing/2014/main" xmlns="" id="{FD4D4BE9-4D7C-4B4F-ACD9-024ADC0A579E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 rot="-10390200">
                    <a:off x="1095679" y="1374710"/>
                    <a:ext cx="887920" cy="733424"/>
                  </a:xfrm>
                  <a:custGeom>
                    <a:avLst/>
                    <a:gdLst>
                      <a:gd name="connsiteX0" fmla="*/ 12840 w 887920"/>
                      <a:gd name="connsiteY0" fmla="*/ 182299 h 733424"/>
                      <a:gd name="connsiteX1" fmla="*/ 397021 w 887920"/>
                      <a:gd name="connsiteY1" fmla="*/ 368827 h 733424"/>
                      <a:gd name="connsiteX2" fmla="*/ 887920 w 887920"/>
                      <a:gd name="connsiteY2" fmla="*/ 733425 h 733424"/>
                      <a:gd name="connsiteX3" fmla="*/ 475983 w 887920"/>
                      <a:gd name="connsiteY3" fmla="*/ 271320 h 733424"/>
                      <a:gd name="connsiteX4" fmla="*/ 0 w 887920"/>
                      <a:gd name="connsiteY4" fmla="*/ 0 h 733424"/>
                      <a:gd name="connsiteX5" fmla="*/ 12841 w 887920"/>
                      <a:gd name="connsiteY5" fmla="*/ 182308 h 733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7920" h="733424">
                        <a:moveTo>
                          <a:pt x="12840" y="182299"/>
                        </a:moveTo>
                        <a:cubicBezTo>
                          <a:pt x="102105" y="340299"/>
                          <a:pt x="237496" y="345729"/>
                          <a:pt x="397021" y="368827"/>
                        </a:cubicBezTo>
                        <a:cubicBezTo>
                          <a:pt x="636527" y="403507"/>
                          <a:pt x="782688" y="516436"/>
                          <a:pt x="887920" y="733425"/>
                        </a:cubicBezTo>
                        <a:cubicBezTo>
                          <a:pt x="876976" y="497776"/>
                          <a:pt x="697630" y="320135"/>
                          <a:pt x="475983" y="271320"/>
                        </a:cubicBezTo>
                        <a:cubicBezTo>
                          <a:pt x="283997" y="229057"/>
                          <a:pt x="52635" y="247250"/>
                          <a:pt x="0" y="0"/>
                        </a:cubicBezTo>
                        <a:cubicBezTo>
                          <a:pt x="5372" y="57293"/>
                          <a:pt x="19354" y="132626"/>
                          <a:pt x="12841" y="182308"/>
                        </a:cubicBezTo>
                      </a:path>
                    </a:pathLst>
                  </a:custGeom>
                  <a:solidFill>
                    <a:srgbClr val="00FF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99" name="PA-任意多边形 98">
            <a:extLst>
              <a:ext uri="{FF2B5EF4-FFF2-40B4-BE49-F238E27FC236}">
                <a16:creationId xmlns:a16="http://schemas.microsoft.com/office/drawing/2014/main" xmlns="" id="{BF6DD722-79D3-4B77-9081-175AB43143A0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2995517" y="2634734"/>
            <a:ext cx="136607" cy="132991"/>
          </a:xfrm>
          <a:custGeom>
            <a:avLst/>
            <a:gdLst>
              <a:gd name="connsiteX0" fmla="*/ 132312 w 136607"/>
              <a:gd name="connsiteY0" fmla="*/ 126627 h 132991"/>
              <a:gd name="connsiteX1" fmla="*/ 136608 w 136607"/>
              <a:gd name="connsiteY1" fmla="*/ 3688 h 132991"/>
              <a:gd name="connsiteX2" fmla="*/ 0 w 136607"/>
              <a:gd name="connsiteY2" fmla="*/ 83355 h 132991"/>
              <a:gd name="connsiteX3" fmla="*/ 132321 w 136607"/>
              <a:gd name="connsiteY3" fmla="*/ 126627 h 13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07" h="132991">
                <a:moveTo>
                  <a:pt x="132312" y="126627"/>
                </a:moveTo>
                <a:cubicBezTo>
                  <a:pt x="133741" y="85651"/>
                  <a:pt x="135179" y="44674"/>
                  <a:pt x="136608" y="3688"/>
                </a:cubicBezTo>
                <a:cubicBezTo>
                  <a:pt x="32299" y="3688"/>
                  <a:pt x="0" y="-26049"/>
                  <a:pt x="0" y="83355"/>
                </a:cubicBezTo>
                <a:cubicBezTo>
                  <a:pt x="10" y="157469"/>
                  <a:pt x="84572" y="126627"/>
                  <a:pt x="132321" y="126627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PA-任意多边形 99">
            <a:extLst>
              <a:ext uri="{FF2B5EF4-FFF2-40B4-BE49-F238E27FC236}">
                <a16:creationId xmlns:a16="http://schemas.microsoft.com/office/drawing/2014/main" xmlns="" id="{676D1453-8EF5-48FB-A852-0832FA236564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3019881" y="3644784"/>
            <a:ext cx="136569" cy="132981"/>
          </a:xfrm>
          <a:custGeom>
            <a:avLst/>
            <a:gdLst>
              <a:gd name="connsiteX0" fmla="*/ 132312 w 136569"/>
              <a:gd name="connsiteY0" fmla="*/ 126625 h 132981"/>
              <a:gd name="connsiteX1" fmla="*/ 136570 w 136569"/>
              <a:gd name="connsiteY1" fmla="*/ 3686 h 132981"/>
              <a:gd name="connsiteX2" fmla="*/ 0 w 136569"/>
              <a:gd name="connsiteY2" fmla="*/ 83353 h 132981"/>
              <a:gd name="connsiteX3" fmla="*/ 132302 w 136569"/>
              <a:gd name="connsiteY3" fmla="*/ 126625 h 13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69" h="132981">
                <a:moveTo>
                  <a:pt x="132312" y="126625"/>
                </a:moveTo>
                <a:cubicBezTo>
                  <a:pt x="133721" y="85648"/>
                  <a:pt x="135150" y="44672"/>
                  <a:pt x="136570" y="3686"/>
                </a:cubicBezTo>
                <a:cubicBezTo>
                  <a:pt x="32280" y="3686"/>
                  <a:pt x="0" y="-26042"/>
                  <a:pt x="0" y="83353"/>
                </a:cubicBezTo>
                <a:cubicBezTo>
                  <a:pt x="0" y="157448"/>
                  <a:pt x="84382" y="126625"/>
                  <a:pt x="132302" y="126625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PA-任意多边形 100">
            <a:extLst>
              <a:ext uri="{FF2B5EF4-FFF2-40B4-BE49-F238E27FC236}">
                <a16:creationId xmlns:a16="http://schemas.microsoft.com/office/drawing/2014/main" xmlns="" id="{9A494709-FCEA-40BB-BD7D-48FB522D9B4A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3394532" y="605375"/>
            <a:ext cx="148757" cy="153683"/>
          </a:xfrm>
          <a:custGeom>
            <a:avLst/>
            <a:gdLst>
              <a:gd name="connsiteX0" fmla="*/ 73005 w 148757"/>
              <a:gd name="connsiteY0" fmla="*/ 153683 h 153683"/>
              <a:gd name="connsiteX1" fmla="*/ 85797 w 148757"/>
              <a:gd name="connsiteY1" fmla="*/ 1054 h 153683"/>
              <a:gd name="connsiteX2" fmla="*/ 73005 w 148757"/>
              <a:gd name="connsiteY2" fmla="*/ 153683 h 15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757" h="153683">
                <a:moveTo>
                  <a:pt x="73005" y="153683"/>
                </a:moveTo>
                <a:cubicBezTo>
                  <a:pt x="165292" y="153264"/>
                  <a:pt x="177608" y="14828"/>
                  <a:pt x="85797" y="1054"/>
                </a:cubicBezTo>
                <a:cubicBezTo>
                  <a:pt x="-17711" y="-14462"/>
                  <a:pt x="-34209" y="146282"/>
                  <a:pt x="73005" y="153683"/>
                </a:cubicBezTo>
              </a:path>
            </a:pathLst>
          </a:custGeom>
          <a:solidFill>
            <a:srgbClr val="007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PA-任意多边形 101">
            <a:extLst>
              <a:ext uri="{FF2B5EF4-FFF2-40B4-BE49-F238E27FC236}">
                <a16:creationId xmlns:a16="http://schemas.microsoft.com/office/drawing/2014/main" xmlns="" id="{D1AC6248-C480-46CE-930F-319E21F6E7AF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7320977" y="6223753"/>
            <a:ext cx="147849" cy="153792"/>
          </a:xfrm>
          <a:custGeom>
            <a:avLst/>
            <a:gdLst>
              <a:gd name="connsiteX0" fmla="*/ 70778 w 147849"/>
              <a:gd name="connsiteY0" fmla="*/ 153770 h 153792"/>
              <a:gd name="connsiteX1" fmla="*/ 62234 w 147849"/>
              <a:gd name="connsiteY1" fmla="*/ 1151 h 153792"/>
              <a:gd name="connsiteX2" fmla="*/ 70778 w 147849"/>
              <a:gd name="connsiteY2" fmla="*/ 153770 h 1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849" h="153792">
                <a:moveTo>
                  <a:pt x="70778" y="153770"/>
                </a:moveTo>
                <a:cubicBezTo>
                  <a:pt x="180449" y="151465"/>
                  <a:pt x="169019" y="-15375"/>
                  <a:pt x="62234" y="1151"/>
                </a:cubicBezTo>
                <a:cubicBezTo>
                  <a:pt x="-38369" y="16715"/>
                  <a:pt x="-3307" y="155837"/>
                  <a:pt x="70778" y="153770"/>
                </a:cubicBezTo>
              </a:path>
            </a:pathLst>
          </a:custGeom>
          <a:solidFill>
            <a:srgbClr val="AAD4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PA-任意多边形 102">
            <a:extLst>
              <a:ext uri="{FF2B5EF4-FFF2-40B4-BE49-F238E27FC236}">
                <a16:creationId xmlns:a16="http://schemas.microsoft.com/office/drawing/2014/main" xmlns="" id="{93F8F2A5-C41E-45F6-8814-1011378E38AA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2105956" y="2523263"/>
            <a:ext cx="146390" cy="153578"/>
          </a:xfrm>
          <a:custGeom>
            <a:avLst/>
            <a:gdLst>
              <a:gd name="connsiteX0" fmla="*/ 70801 w 146390"/>
              <a:gd name="connsiteY0" fmla="*/ 153516 h 153578"/>
              <a:gd name="connsiteX1" fmla="*/ 62257 w 146390"/>
              <a:gd name="connsiteY1" fmla="*/ 888 h 153578"/>
              <a:gd name="connsiteX2" fmla="*/ 70801 w 146390"/>
              <a:gd name="connsiteY2" fmla="*/ 153516 h 1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90" h="153578">
                <a:moveTo>
                  <a:pt x="70801" y="153516"/>
                </a:moveTo>
                <a:cubicBezTo>
                  <a:pt x="178967" y="150344"/>
                  <a:pt x="166537" y="-13438"/>
                  <a:pt x="62257" y="888"/>
                </a:cubicBezTo>
                <a:cubicBezTo>
                  <a:pt x="-37869" y="14651"/>
                  <a:pt x="-3960" y="156983"/>
                  <a:pt x="70801" y="153516"/>
                </a:cubicBezTo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PA-任意多边形 103">
            <a:extLst>
              <a:ext uri="{FF2B5EF4-FFF2-40B4-BE49-F238E27FC236}">
                <a16:creationId xmlns:a16="http://schemas.microsoft.com/office/drawing/2014/main" xmlns="" id="{AAB4336D-04C1-405E-91EB-4DE1E7B33B54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510299" y="4375619"/>
            <a:ext cx="149334" cy="152618"/>
          </a:xfrm>
          <a:custGeom>
            <a:avLst/>
            <a:gdLst>
              <a:gd name="connsiteX0" fmla="*/ 74646 w 149334"/>
              <a:gd name="connsiteY0" fmla="*/ 152619 h 152618"/>
              <a:gd name="connsiteX1" fmla="*/ 74646 w 149334"/>
              <a:gd name="connsiteY1" fmla="*/ 0 h 152618"/>
              <a:gd name="connsiteX2" fmla="*/ 74646 w 149334"/>
              <a:gd name="connsiteY2" fmla="*/ 152619 h 15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334" h="152618">
                <a:moveTo>
                  <a:pt x="74646" y="152619"/>
                </a:moveTo>
                <a:cubicBezTo>
                  <a:pt x="173506" y="150057"/>
                  <a:pt x="174954" y="-38"/>
                  <a:pt x="74646" y="0"/>
                </a:cubicBezTo>
                <a:cubicBezTo>
                  <a:pt x="-25605" y="38"/>
                  <a:pt x="-24157" y="149990"/>
                  <a:pt x="74646" y="152619"/>
                </a:cubicBezTo>
              </a:path>
            </a:pathLst>
          </a:custGeom>
          <a:solidFill>
            <a:srgbClr val="FF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PA-任意多边形 104">
            <a:extLst>
              <a:ext uri="{FF2B5EF4-FFF2-40B4-BE49-F238E27FC236}">
                <a16:creationId xmlns:a16="http://schemas.microsoft.com/office/drawing/2014/main" xmlns="" id="{5C11400A-7758-4F6E-AA6F-E44E95DF29E6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9310356" y="3227662"/>
            <a:ext cx="148758" cy="153674"/>
          </a:xfrm>
          <a:custGeom>
            <a:avLst/>
            <a:gdLst>
              <a:gd name="connsiteX0" fmla="*/ 72997 w 148758"/>
              <a:gd name="connsiteY0" fmla="*/ 153675 h 153674"/>
              <a:gd name="connsiteX1" fmla="*/ 85798 w 148758"/>
              <a:gd name="connsiteY1" fmla="*/ 1056 h 153674"/>
              <a:gd name="connsiteX2" fmla="*/ 72997 w 148758"/>
              <a:gd name="connsiteY2" fmla="*/ 153675 h 153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758" h="153674">
                <a:moveTo>
                  <a:pt x="72997" y="153675"/>
                </a:moveTo>
                <a:cubicBezTo>
                  <a:pt x="165294" y="153256"/>
                  <a:pt x="177610" y="14819"/>
                  <a:pt x="85798" y="1056"/>
                </a:cubicBezTo>
                <a:cubicBezTo>
                  <a:pt x="-17710" y="-14470"/>
                  <a:pt x="-34207" y="146274"/>
                  <a:pt x="72997" y="153675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PA-任意多边形 105">
            <a:extLst>
              <a:ext uri="{FF2B5EF4-FFF2-40B4-BE49-F238E27FC236}">
                <a16:creationId xmlns:a16="http://schemas.microsoft.com/office/drawing/2014/main" xmlns="" id="{AD2D60B0-D067-48DA-971F-F43982F0F62C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9329250" y="3192506"/>
            <a:ext cx="147839" cy="153801"/>
          </a:xfrm>
          <a:custGeom>
            <a:avLst/>
            <a:gdLst>
              <a:gd name="connsiteX0" fmla="*/ 70771 w 147839"/>
              <a:gd name="connsiteY0" fmla="*/ 153778 h 153801"/>
              <a:gd name="connsiteX1" fmla="*/ 62227 w 147839"/>
              <a:gd name="connsiteY1" fmla="*/ 1150 h 153801"/>
              <a:gd name="connsiteX2" fmla="*/ 70771 w 147839"/>
              <a:gd name="connsiteY2" fmla="*/ 153778 h 15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839" h="153801">
                <a:moveTo>
                  <a:pt x="70771" y="153778"/>
                </a:moveTo>
                <a:cubicBezTo>
                  <a:pt x="180442" y="151473"/>
                  <a:pt x="169003" y="-15367"/>
                  <a:pt x="62227" y="1150"/>
                </a:cubicBezTo>
                <a:cubicBezTo>
                  <a:pt x="-38366" y="16714"/>
                  <a:pt x="-3305" y="155864"/>
                  <a:pt x="70771" y="153778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PA-任意多边形 106">
            <a:extLst>
              <a:ext uri="{FF2B5EF4-FFF2-40B4-BE49-F238E27FC236}">
                <a16:creationId xmlns:a16="http://schemas.microsoft.com/office/drawing/2014/main" xmlns="" id="{E34D643D-3639-4E40-827E-82B63BFD64C9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783596" y="3403569"/>
            <a:ext cx="183545" cy="163531"/>
          </a:xfrm>
          <a:custGeom>
            <a:avLst/>
            <a:gdLst>
              <a:gd name="connsiteX0" fmla="*/ 183546 w 183545"/>
              <a:gd name="connsiteY0" fmla="*/ 89021 h 163531"/>
              <a:gd name="connsiteX1" fmla="*/ 98165 w 183545"/>
              <a:gd name="connsiteY1" fmla="*/ 0 h 163531"/>
              <a:gd name="connsiteX2" fmla="*/ 0 w 183545"/>
              <a:gd name="connsiteY2" fmla="*/ 97507 h 163531"/>
              <a:gd name="connsiteX3" fmla="*/ 183546 w 183545"/>
              <a:gd name="connsiteY3" fmla="*/ 89030 h 16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5" h="163531">
                <a:moveTo>
                  <a:pt x="183546" y="89021"/>
                </a:moveTo>
                <a:cubicBezTo>
                  <a:pt x="155085" y="59350"/>
                  <a:pt x="126624" y="29670"/>
                  <a:pt x="98165" y="0"/>
                </a:cubicBezTo>
                <a:cubicBezTo>
                  <a:pt x="65437" y="32499"/>
                  <a:pt x="32717" y="64999"/>
                  <a:pt x="0" y="97507"/>
                </a:cubicBezTo>
                <a:cubicBezTo>
                  <a:pt x="92859" y="185347"/>
                  <a:pt x="107080" y="188519"/>
                  <a:pt x="183546" y="89030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PA-任意多边形 107">
            <a:extLst>
              <a:ext uri="{FF2B5EF4-FFF2-40B4-BE49-F238E27FC236}">
                <a16:creationId xmlns:a16="http://schemas.microsoft.com/office/drawing/2014/main" xmlns="" id="{4308A8F6-1D63-47BC-9D9F-EB52CB4CB2FE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805559" y="3335742"/>
            <a:ext cx="165012" cy="186518"/>
          </a:xfrm>
          <a:custGeom>
            <a:avLst/>
            <a:gdLst>
              <a:gd name="connsiteX0" fmla="*/ 165012 w 165012"/>
              <a:gd name="connsiteY0" fmla="*/ 89030 h 186518"/>
              <a:gd name="connsiteX1" fmla="*/ 75382 w 165012"/>
              <a:gd name="connsiteY1" fmla="*/ 0 h 186518"/>
              <a:gd name="connsiteX2" fmla="*/ 71086 w 165012"/>
              <a:gd name="connsiteY2" fmla="*/ 186519 h 186518"/>
              <a:gd name="connsiteX3" fmla="*/ 165012 w 165012"/>
              <a:gd name="connsiteY3" fmla="*/ 89021 h 18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12" h="186518">
                <a:moveTo>
                  <a:pt x="165012" y="89030"/>
                </a:moveTo>
                <a:cubicBezTo>
                  <a:pt x="135142" y="59360"/>
                  <a:pt x="105262" y="29670"/>
                  <a:pt x="75382" y="0"/>
                </a:cubicBezTo>
                <a:cubicBezTo>
                  <a:pt x="-20221" y="99241"/>
                  <a:pt x="-28403" y="87706"/>
                  <a:pt x="71086" y="186519"/>
                </a:cubicBezTo>
                <a:cubicBezTo>
                  <a:pt x="102404" y="154029"/>
                  <a:pt x="133703" y="121530"/>
                  <a:pt x="165012" y="89021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PA-任意多边形 108">
            <a:extLst>
              <a:ext uri="{FF2B5EF4-FFF2-40B4-BE49-F238E27FC236}">
                <a16:creationId xmlns:a16="http://schemas.microsoft.com/office/drawing/2014/main" xmlns="" id="{2AF4E1F8-C522-4895-81AB-BBAA055F923C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9924779" y="1116309"/>
            <a:ext cx="149794" cy="152629"/>
          </a:xfrm>
          <a:custGeom>
            <a:avLst/>
            <a:gdLst>
              <a:gd name="connsiteX0" fmla="*/ 74656 w 149794"/>
              <a:gd name="connsiteY0" fmla="*/ 152630 h 152629"/>
              <a:gd name="connsiteX1" fmla="*/ 74656 w 149794"/>
              <a:gd name="connsiteY1" fmla="*/ 1 h 152629"/>
              <a:gd name="connsiteX2" fmla="*/ 74656 w 149794"/>
              <a:gd name="connsiteY2" fmla="*/ 152630 h 15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794" h="152629">
                <a:moveTo>
                  <a:pt x="74656" y="152630"/>
                </a:moveTo>
                <a:cubicBezTo>
                  <a:pt x="175069" y="150991"/>
                  <a:pt x="174611" y="-456"/>
                  <a:pt x="74656" y="1"/>
                </a:cubicBezTo>
                <a:cubicBezTo>
                  <a:pt x="-24595" y="458"/>
                  <a:pt x="-25176" y="149991"/>
                  <a:pt x="74656" y="152630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PA-任意多边形 109">
            <a:extLst>
              <a:ext uri="{FF2B5EF4-FFF2-40B4-BE49-F238E27FC236}">
                <a16:creationId xmlns:a16="http://schemas.microsoft.com/office/drawing/2014/main" xmlns="" id="{E426190E-861B-4990-A2EE-CE74A5060CCD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9907285" y="1051757"/>
            <a:ext cx="146245" cy="153705"/>
          </a:xfrm>
          <a:custGeom>
            <a:avLst/>
            <a:gdLst>
              <a:gd name="connsiteX0" fmla="*/ 70814 w 146245"/>
              <a:gd name="connsiteY0" fmla="*/ 153650 h 153705"/>
              <a:gd name="connsiteX1" fmla="*/ 62270 w 146245"/>
              <a:gd name="connsiteY1" fmla="*/ 1031 h 153705"/>
              <a:gd name="connsiteX2" fmla="*/ 70814 w 146245"/>
              <a:gd name="connsiteY2" fmla="*/ 153650 h 15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245" h="153705">
                <a:moveTo>
                  <a:pt x="70814" y="153650"/>
                </a:moveTo>
                <a:cubicBezTo>
                  <a:pt x="177789" y="148992"/>
                  <a:pt x="167416" y="-14428"/>
                  <a:pt x="62270" y="1031"/>
                </a:cubicBezTo>
                <a:cubicBezTo>
                  <a:pt x="-38524" y="15852"/>
                  <a:pt x="-3138" y="156898"/>
                  <a:pt x="70814" y="153650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0EB4C375-3834-4075-9629-D5F27C024399}"/>
              </a:ext>
            </a:extLst>
          </p:cNvPr>
          <p:cNvSpPr/>
          <p:nvPr/>
        </p:nvSpPr>
        <p:spPr>
          <a:xfrm>
            <a:off x="4826493" y="5671028"/>
            <a:ext cx="2539014" cy="46711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9EB71"/>
              </a:gs>
              <a:gs pos="0">
                <a:srgbClr val="FFEEA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920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幸运大转盘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ACACA17D-AEE4-4C17-A93B-A6561A6EE5F6}"/>
              </a:ext>
            </a:extLst>
          </p:cNvPr>
          <p:cNvSpPr txBox="1"/>
          <p:nvPr/>
        </p:nvSpPr>
        <p:spPr>
          <a:xfrm rot="1922830">
            <a:off x="6271692" y="1853966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电脑模型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FF383EE9-965D-4821-B842-222689D22698}"/>
              </a:ext>
            </a:extLst>
          </p:cNvPr>
          <p:cNvSpPr txBox="1"/>
          <p:nvPr/>
        </p:nvSpPr>
        <p:spPr>
          <a:xfrm rot="4280067">
            <a:off x="7032364" y="2716140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四驱敞篷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F69B65CA-CD8D-4714-8CD2-3D9037765F4C}"/>
              </a:ext>
            </a:extLst>
          </p:cNvPr>
          <p:cNvSpPr txBox="1"/>
          <p:nvPr/>
        </p:nvSpPr>
        <p:spPr>
          <a:xfrm rot="7508507">
            <a:off x="6890383" y="3950386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手机模型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89F897A2-C106-418A-9444-8DFAEA08F520}"/>
              </a:ext>
            </a:extLst>
          </p:cNvPr>
          <p:cNvSpPr txBox="1"/>
          <p:nvPr/>
        </p:nvSpPr>
        <p:spPr>
          <a:xfrm rot="9845708">
            <a:off x="5991367" y="4727049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可爱裤衩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2E551CC4-FAD2-4967-9DF5-CAC14BF5ECB2}"/>
              </a:ext>
            </a:extLst>
          </p:cNvPr>
          <p:cNvSpPr txBox="1"/>
          <p:nvPr/>
        </p:nvSpPr>
        <p:spPr>
          <a:xfrm rot="12307185">
            <a:off x="4814411" y="4653925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摩托模型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72971A8E-2122-477A-954E-ED35CCCEF799}"/>
              </a:ext>
            </a:extLst>
          </p:cNvPr>
          <p:cNvSpPr txBox="1"/>
          <p:nvPr/>
        </p:nvSpPr>
        <p:spPr>
          <a:xfrm rot="14960366">
            <a:off x="4028178" y="3754333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猪皮钱包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36BC59DB-E2C9-43F4-A94A-6DE259072B29}"/>
              </a:ext>
            </a:extLst>
          </p:cNvPr>
          <p:cNvSpPr txBox="1"/>
          <p:nvPr/>
        </p:nvSpPr>
        <p:spPr>
          <a:xfrm rot="17763223">
            <a:off x="4100929" y="2600256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超大黄瓜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A3AFE76B-1988-443A-BE5B-FE5DC1E99401}"/>
              </a:ext>
            </a:extLst>
          </p:cNvPr>
          <p:cNvSpPr txBox="1"/>
          <p:nvPr/>
        </p:nvSpPr>
        <p:spPr>
          <a:xfrm rot="20657075">
            <a:off x="5043678" y="1766163"/>
            <a:ext cx="114072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10005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B" panose="00020600040101010101" pitchFamily="18" charset="-122"/>
              </a:rPr>
              <a:t>超粗茄子</a:t>
            </a:r>
          </a:p>
        </p:txBody>
      </p:sp>
      <p:pic>
        <p:nvPicPr>
          <p:cNvPr id="156" name="图片 155" descr="图片包含 绿色, 黑暗, 小, 香蕉&#10;&#10;描述已自动生成">
            <a:extLst>
              <a:ext uri="{FF2B5EF4-FFF2-40B4-BE49-F238E27FC236}">
                <a16:creationId xmlns:a16="http://schemas.microsoft.com/office/drawing/2014/main" xmlns="" id="{EEE96395-CEDC-487E-AC3B-D6B3DA3BD620}"/>
              </a:ext>
            </a:extLst>
          </p:cNvPr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88" y="2763705"/>
            <a:ext cx="482603" cy="523171"/>
          </a:xfrm>
          <a:prstGeom prst="rect">
            <a:avLst/>
          </a:prstGeom>
        </p:spPr>
      </p:pic>
      <p:pic>
        <p:nvPicPr>
          <p:cNvPr id="158" name="图片 157" descr="图片包含 游戏机, 食物, 花&#10;&#10;描述已自动生成">
            <a:extLst>
              <a:ext uri="{FF2B5EF4-FFF2-40B4-BE49-F238E27FC236}">
                <a16:creationId xmlns:a16="http://schemas.microsoft.com/office/drawing/2014/main" xmlns="" id="{A8CB6855-DCB5-4A0E-8AC5-54C5E62986B2}"/>
              </a:ext>
            </a:extLst>
          </p:cNvPr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7633">
            <a:off x="5158777" y="2204574"/>
            <a:ext cx="816200" cy="334192"/>
          </a:xfrm>
          <a:prstGeom prst="rect">
            <a:avLst/>
          </a:prstGeom>
        </p:spPr>
      </p:pic>
      <p:pic>
        <p:nvPicPr>
          <p:cNvPr id="160" name="图片 159" descr="蓝色的摩托车&#10;&#10;描述已自动生成">
            <a:extLst>
              <a:ext uri="{FF2B5EF4-FFF2-40B4-BE49-F238E27FC236}">
                <a16:creationId xmlns:a16="http://schemas.microsoft.com/office/drawing/2014/main" xmlns="" id="{7A04D702-3116-4B03-A0FF-53F2FAA20B00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541" y="4314882"/>
            <a:ext cx="837977" cy="628483"/>
          </a:xfrm>
          <a:prstGeom prst="rect">
            <a:avLst/>
          </a:prstGeom>
        </p:spPr>
      </p:pic>
      <p:pic>
        <p:nvPicPr>
          <p:cNvPr id="162" name="图片 161" descr="图片包含 卡车, 拖拉机, 男人, 行驶&#10;&#10;描述已自动生成">
            <a:extLst>
              <a:ext uri="{FF2B5EF4-FFF2-40B4-BE49-F238E27FC236}">
                <a16:creationId xmlns:a16="http://schemas.microsoft.com/office/drawing/2014/main" xmlns="" id="{3B81E75A-5BD5-477A-9AF0-4058582E5974}"/>
              </a:ext>
            </a:extLst>
          </p:cNvPr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8" y="2670641"/>
            <a:ext cx="674686" cy="602157"/>
          </a:xfrm>
          <a:prstGeom prst="rect">
            <a:avLst/>
          </a:prstGeom>
        </p:spPr>
      </p:pic>
      <p:pic>
        <p:nvPicPr>
          <p:cNvPr id="164" name="图片 163" descr="图标&#10;&#10;描述已自动生成">
            <a:extLst>
              <a:ext uri="{FF2B5EF4-FFF2-40B4-BE49-F238E27FC236}">
                <a16:creationId xmlns:a16="http://schemas.microsoft.com/office/drawing/2014/main" xmlns="" id="{EE50006E-C48C-446B-A14F-58412483169D}"/>
              </a:ext>
            </a:extLst>
          </p:cNvPr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155" y="4301679"/>
            <a:ext cx="654887" cy="654887"/>
          </a:xfrm>
          <a:prstGeom prst="rect">
            <a:avLst/>
          </a:prstGeom>
        </p:spPr>
      </p:pic>
      <p:pic>
        <p:nvPicPr>
          <p:cNvPr id="166" name="图片 165" descr="图片包含 游戏机&#10;&#10;描述已自动生成">
            <a:extLst>
              <a:ext uri="{FF2B5EF4-FFF2-40B4-BE49-F238E27FC236}">
                <a16:creationId xmlns:a16="http://schemas.microsoft.com/office/drawing/2014/main" xmlns="" id="{AA9ED283-6A63-4403-9C7D-18862C0F4E65}"/>
              </a:ext>
            </a:extLst>
          </p:cNvPr>
          <p:cNvPicPr>
            <a:picLocks noChangeAspect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94" y="3559570"/>
            <a:ext cx="546969" cy="555156"/>
          </a:xfrm>
          <a:prstGeom prst="rect">
            <a:avLst/>
          </a:prstGeom>
        </p:spPr>
      </p:pic>
      <p:pic>
        <p:nvPicPr>
          <p:cNvPr id="168" name="PA-图片 167-46882">
            <a:extLst>
              <a:ext uri="{FF2B5EF4-FFF2-40B4-BE49-F238E27FC236}">
                <a16:creationId xmlns:a16="http://schemas.microsoft.com/office/drawing/2014/main" xmlns="" id="{D812DE4D-CCBD-4874-BD2E-03EE8C451BAB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442" y="3567815"/>
            <a:ext cx="280992" cy="569397"/>
          </a:xfrm>
          <a:prstGeom prst="rect">
            <a:avLst/>
          </a:prstGeom>
        </p:spPr>
      </p:pic>
      <p:pic>
        <p:nvPicPr>
          <p:cNvPr id="170" name="PA-图片 169-115776">
            <a:extLst>
              <a:ext uri="{FF2B5EF4-FFF2-40B4-BE49-F238E27FC236}">
                <a16:creationId xmlns:a16="http://schemas.microsoft.com/office/drawing/2014/main" xmlns="" id="{BA31015D-BE81-41F4-9DF5-58B0EF977794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169" y="2136517"/>
            <a:ext cx="435527" cy="435527"/>
          </a:xfrm>
          <a:prstGeom prst="rect">
            <a:avLst/>
          </a:prstGeom>
        </p:spPr>
      </p:pic>
      <p:grpSp>
        <p:nvGrpSpPr>
          <p:cNvPr id="5" name="PA-组合 4">
            <a:extLst>
              <a:ext uri="{FF2B5EF4-FFF2-40B4-BE49-F238E27FC236}">
                <a16:creationId xmlns:a16="http://schemas.microsoft.com/office/drawing/2014/main" xmlns="" id="{1701A63A-0C04-4C4A-941B-03038760093C}"/>
              </a:ext>
            </a:extLst>
          </p:cNvPr>
          <p:cNvGrpSpPr/>
          <p:nvPr>
            <p:custDataLst>
              <p:tags r:id="rId34"/>
            </p:custDataLst>
          </p:nvPr>
        </p:nvGrpSpPr>
        <p:grpSpPr>
          <a:xfrm>
            <a:off x="5426527" y="874552"/>
            <a:ext cx="1338944" cy="5108896"/>
            <a:chOff x="5426527" y="874552"/>
            <a:chExt cx="1338944" cy="5108896"/>
          </a:xfrm>
        </p:grpSpPr>
        <p:sp>
          <p:nvSpPr>
            <p:cNvPr id="2" name="PA-椭圆 1">
              <a:extLst>
                <a:ext uri="{FF2B5EF4-FFF2-40B4-BE49-F238E27FC236}">
                  <a16:creationId xmlns:a16="http://schemas.microsoft.com/office/drawing/2014/main" xmlns="" id="{D41E5237-D6CF-4781-99BC-CAB50C2590D2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5426527" y="874552"/>
              <a:ext cx="1338944" cy="46711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3513858E-6011-4EBB-B642-899307BADAB2}"/>
                </a:ext>
              </a:extLst>
            </p:cNvPr>
            <p:cNvGrpSpPr/>
            <p:nvPr/>
          </p:nvGrpSpPr>
          <p:grpSpPr>
            <a:xfrm>
              <a:off x="5588000" y="2100943"/>
              <a:ext cx="1016000" cy="2657021"/>
              <a:chOff x="5588000" y="2100943"/>
              <a:chExt cx="1016000" cy="2657021"/>
            </a:xfrm>
          </p:grpSpPr>
          <p:sp>
            <p:nvSpPr>
              <p:cNvPr id="50" name="PA-任意多边形 49">
                <a:extLst>
                  <a:ext uri="{FF2B5EF4-FFF2-40B4-BE49-F238E27FC236}">
                    <a16:creationId xmlns:a16="http://schemas.microsoft.com/office/drawing/2014/main" xmlns="" id="{C01F3F09-6750-4E3D-A154-683550B1C6E2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5588000" y="2100943"/>
                <a:ext cx="1016000" cy="1836057"/>
              </a:xfrm>
              <a:custGeom>
                <a:avLst/>
                <a:gdLst>
                  <a:gd name="connsiteX0" fmla="*/ 508000 w 1016000"/>
                  <a:gd name="connsiteY0" fmla="*/ 0 h 1836057"/>
                  <a:gd name="connsiteX1" fmla="*/ 732616 w 1016000"/>
                  <a:gd name="connsiteY1" fmla="*/ 874568 h 1836057"/>
                  <a:gd name="connsiteX2" fmla="*/ 792028 w 1016000"/>
                  <a:gd name="connsiteY2" fmla="*/ 906815 h 1836057"/>
                  <a:gd name="connsiteX3" fmla="*/ 1016000 w 1016000"/>
                  <a:gd name="connsiteY3" fmla="*/ 1328057 h 1836057"/>
                  <a:gd name="connsiteX4" fmla="*/ 508000 w 1016000"/>
                  <a:gd name="connsiteY4" fmla="*/ 1836057 h 1836057"/>
                  <a:gd name="connsiteX5" fmla="*/ 0 w 1016000"/>
                  <a:gd name="connsiteY5" fmla="*/ 1328057 h 1836057"/>
                  <a:gd name="connsiteX6" fmla="*/ 223972 w 1016000"/>
                  <a:gd name="connsiteY6" fmla="*/ 906815 h 1836057"/>
                  <a:gd name="connsiteX7" fmla="*/ 283384 w 1016000"/>
                  <a:gd name="connsiteY7" fmla="*/ 874568 h 183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000" h="1836057">
                    <a:moveTo>
                      <a:pt x="508000" y="0"/>
                    </a:moveTo>
                    <a:lnTo>
                      <a:pt x="732616" y="874568"/>
                    </a:lnTo>
                    <a:lnTo>
                      <a:pt x="792028" y="906815"/>
                    </a:lnTo>
                    <a:cubicBezTo>
                      <a:pt x="927157" y="998107"/>
                      <a:pt x="1016000" y="1152706"/>
                      <a:pt x="1016000" y="1328057"/>
                    </a:cubicBezTo>
                    <a:cubicBezTo>
                      <a:pt x="1016000" y="1608618"/>
                      <a:pt x="788561" y="1836057"/>
                      <a:pt x="508000" y="1836057"/>
                    </a:cubicBezTo>
                    <a:cubicBezTo>
                      <a:pt x="227439" y="1836057"/>
                      <a:pt x="0" y="1608618"/>
                      <a:pt x="0" y="1328057"/>
                    </a:cubicBezTo>
                    <a:cubicBezTo>
                      <a:pt x="0" y="1152706"/>
                      <a:pt x="88844" y="998107"/>
                      <a:pt x="223972" y="906815"/>
                    </a:cubicBezTo>
                    <a:lnTo>
                      <a:pt x="283384" y="874568"/>
                    </a:lnTo>
                    <a:close/>
                  </a:path>
                </a:pathLst>
              </a:custGeom>
              <a:solidFill>
                <a:srgbClr val="FFF2D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PA-任意多边形 52">
                <a:extLst>
                  <a:ext uri="{FF2B5EF4-FFF2-40B4-BE49-F238E27FC236}">
                    <a16:creationId xmlns:a16="http://schemas.microsoft.com/office/drawing/2014/main" xmlns="" id="{60A3CB0D-4E19-4FBA-A1C1-933A512FE6DB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 rot="10800000">
                <a:off x="5588000" y="2921907"/>
                <a:ext cx="1016000" cy="1836057"/>
              </a:xfrm>
              <a:custGeom>
                <a:avLst/>
                <a:gdLst>
                  <a:gd name="connsiteX0" fmla="*/ 508000 w 1016000"/>
                  <a:gd name="connsiteY0" fmla="*/ 0 h 1836057"/>
                  <a:gd name="connsiteX1" fmla="*/ 732616 w 1016000"/>
                  <a:gd name="connsiteY1" fmla="*/ 874568 h 1836057"/>
                  <a:gd name="connsiteX2" fmla="*/ 792028 w 1016000"/>
                  <a:gd name="connsiteY2" fmla="*/ 906815 h 1836057"/>
                  <a:gd name="connsiteX3" fmla="*/ 1016000 w 1016000"/>
                  <a:gd name="connsiteY3" fmla="*/ 1328057 h 1836057"/>
                  <a:gd name="connsiteX4" fmla="*/ 508000 w 1016000"/>
                  <a:gd name="connsiteY4" fmla="*/ 1836057 h 1836057"/>
                  <a:gd name="connsiteX5" fmla="*/ 0 w 1016000"/>
                  <a:gd name="connsiteY5" fmla="*/ 1328057 h 1836057"/>
                  <a:gd name="connsiteX6" fmla="*/ 223972 w 1016000"/>
                  <a:gd name="connsiteY6" fmla="*/ 906815 h 1836057"/>
                  <a:gd name="connsiteX7" fmla="*/ 283384 w 1016000"/>
                  <a:gd name="connsiteY7" fmla="*/ 874568 h 183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000" h="1836057">
                    <a:moveTo>
                      <a:pt x="508000" y="0"/>
                    </a:moveTo>
                    <a:lnTo>
                      <a:pt x="732616" y="874568"/>
                    </a:lnTo>
                    <a:lnTo>
                      <a:pt x="792028" y="906815"/>
                    </a:lnTo>
                    <a:cubicBezTo>
                      <a:pt x="927157" y="998107"/>
                      <a:pt x="1016000" y="1152706"/>
                      <a:pt x="1016000" y="1328057"/>
                    </a:cubicBezTo>
                    <a:cubicBezTo>
                      <a:pt x="1016000" y="1608618"/>
                      <a:pt x="788561" y="1836057"/>
                      <a:pt x="508000" y="1836057"/>
                    </a:cubicBezTo>
                    <a:cubicBezTo>
                      <a:pt x="227439" y="1836057"/>
                      <a:pt x="0" y="1608618"/>
                      <a:pt x="0" y="1328057"/>
                    </a:cubicBezTo>
                    <a:cubicBezTo>
                      <a:pt x="0" y="1152706"/>
                      <a:pt x="88844" y="998107"/>
                      <a:pt x="223972" y="906815"/>
                    </a:cubicBezTo>
                    <a:lnTo>
                      <a:pt x="283384" y="87456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PA-椭圆 11">
              <a:extLst>
                <a:ext uri="{FF2B5EF4-FFF2-40B4-BE49-F238E27FC236}">
                  <a16:creationId xmlns:a16="http://schemas.microsoft.com/office/drawing/2014/main" xmlns="" id="{A9F45FDD-60C4-416F-AE7A-3774DEECDD6F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5939788" y="5671027"/>
              <a:ext cx="312421" cy="31242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7FA50D4A-EB36-42D7-AD74-CA60D608A198}"/>
              </a:ext>
            </a:extLst>
          </p:cNvPr>
          <p:cNvSpPr/>
          <p:nvPr/>
        </p:nvSpPr>
        <p:spPr>
          <a:xfrm>
            <a:off x="5649686" y="2982686"/>
            <a:ext cx="892628" cy="892628"/>
          </a:xfrm>
          <a:prstGeom prst="ellipse">
            <a:avLst/>
          </a:prstGeom>
          <a:solidFill>
            <a:srgbClr val="FEAD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7B3353D-1726-47F4-9E5D-98CA1CEACC5D}"/>
              </a:ext>
            </a:extLst>
          </p:cNvPr>
          <p:cNvSpPr txBox="1"/>
          <p:nvPr/>
        </p:nvSpPr>
        <p:spPr>
          <a:xfrm>
            <a:off x="5733139" y="3244334"/>
            <a:ext cx="7257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C585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抽奖</a:t>
            </a:r>
          </a:p>
        </p:txBody>
      </p:sp>
    </p:spTree>
    <p:extLst>
      <p:ext uri="{BB962C8B-B14F-4D97-AF65-F5344CB8AC3E}">
        <p14:creationId xmlns:p14="http://schemas.microsoft.com/office/powerpoint/2010/main" val="217420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79"/>
                                  </p:stCondLst>
                                  <p:childTnLst>
                                    <p:animRot by="21600000">
                                      <p:cBhvr>
                                        <p:cTn id="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7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4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26DBED5-5595-46EA-9CA0-D804CE679607}"/>
              </a:ext>
            </a:extLst>
          </p:cNvPr>
          <p:cNvGrpSpPr/>
          <p:nvPr/>
        </p:nvGrpSpPr>
        <p:grpSpPr>
          <a:xfrm>
            <a:off x="2032000" y="735956"/>
            <a:ext cx="8128000" cy="5418667"/>
            <a:chOff x="2032000" y="735956"/>
            <a:chExt cx="8128000" cy="5418667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xmlns="" id="{A2632A87-D4C2-40B2-A956-CB856D5F4C1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91362222"/>
                </p:ext>
              </p:extLst>
            </p:nvPr>
          </p:nvGraphicFramePr>
          <p:xfrm>
            <a:off x="2032000" y="73595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5"/>
            </a:graphicData>
          </a:graphic>
        </p:graphicFrame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ACACA17D-AEE4-4C17-A93B-A6561A6EE5F6}"/>
                </a:ext>
              </a:extLst>
            </p:cNvPr>
            <p:cNvSpPr txBox="1"/>
            <p:nvPr/>
          </p:nvSpPr>
          <p:spPr>
            <a:xfrm rot="1922830">
              <a:off x="6271692" y="1853966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电脑模型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xmlns="" id="{FF383EE9-965D-4821-B842-222689D22698}"/>
                </a:ext>
              </a:extLst>
            </p:cNvPr>
            <p:cNvSpPr txBox="1"/>
            <p:nvPr/>
          </p:nvSpPr>
          <p:spPr>
            <a:xfrm rot="4280067">
              <a:off x="7032364" y="2716140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四驱敞篷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F69B65CA-CD8D-4714-8CD2-3D9037765F4C}"/>
                </a:ext>
              </a:extLst>
            </p:cNvPr>
            <p:cNvSpPr txBox="1"/>
            <p:nvPr/>
          </p:nvSpPr>
          <p:spPr>
            <a:xfrm rot="7508507">
              <a:off x="6890383" y="3950386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手机模型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89F897A2-C106-418A-9444-8DFAEA08F520}"/>
                </a:ext>
              </a:extLst>
            </p:cNvPr>
            <p:cNvSpPr txBox="1"/>
            <p:nvPr/>
          </p:nvSpPr>
          <p:spPr>
            <a:xfrm rot="9845708">
              <a:off x="5991367" y="4727049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可爱裤衩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2E551CC4-FAD2-4967-9DF5-CAC14BF5ECB2}"/>
                </a:ext>
              </a:extLst>
            </p:cNvPr>
            <p:cNvSpPr txBox="1"/>
            <p:nvPr/>
          </p:nvSpPr>
          <p:spPr>
            <a:xfrm rot="12307185">
              <a:off x="4814411" y="4653925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摩托模型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72971A8E-2122-477A-954E-ED35CCCEF799}"/>
                </a:ext>
              </a:extLst>
            </p:cNvPr>
            <p:cNvSpPr txBox="1"/>
            <p:nvPr/>
          </p:nvSpPr>
          <p:spPr>
            <a:xfrm rot="14960366">
              <a:off x="4028178" y="3754333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猪皮钱包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36BC59DB-E2C9-43F4-A94A-6DE259072B29}"/>
                </a:ext>
              </a:extLst>
            </p:cNvPr>
            <p:cNvSpPr txBox="1"/>
            <p:nvPr/>
          </p:nvSpPr>
          <p:spPr>
            <a:xfrm rot="17763223">
              <a:off x="4100929" y="2600256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超大黄瓜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xmlns="" id="{A3AFE76B-1988-443A-BE5B-FE5DC1E99401}"/>
                </a:ext>
              </a:extLst>
            </p:cNvPr>
            <p:cNvSpPr txBox="1"/>
            <p:nvPr/>
          </p:nvSpPr>
          <p:spPr>
            <a:xfrm rot="20657075">
              <a:off x="5043678" y="1766163"/>
              <a:ext cx="1140726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10005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B" panose="00020600040101010101" pitchFamily="18" charset="-122"/>
                </a:rPr>
                <a:t>超粗茄子</a:t>
              </a:r>
            </a:p>
          </p:txBody>
        </p:sp>
        <p:pic>
          <p:nvPicPr>
            <p:cNvPr id="156" name="图片 155" descr="图片包含 绿色, 黑暗, 小, 香蕉&#10;&#10;描述已自动生成">
              <a:extLst>
                <a:ext uri="{FF2B5EF4-FFF2-40B4-BE49-F238E27FC236}">
                  <a16:creationId xmlns:a16="http://schemas.microsoft.com/office/drawing/2014/main" xmlns="" id="{EEE96395-CEDC-487E-AC3B-D6B3DA3BD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7693" y="2713015"/>
              <a:ext cx="482603" cy="523171"/>
            </a:xfrm>
            <a:prstGeom prst="rect">
              <a:avLst/>
            </a:prstGeom>
          </p:spPr>
        </p:pic>
        <p:pic>
          <p:nvPicPr>
            <p:cNvPr id="158" name="图片 157" descr="图片包含 游戏机, 食物, 花&#10;&#10;描述已自动生成">
              <a:extLst>
                <a:ext uri="{FF2B5EF4-FFF2-40B4-BE49-F238E27FC236}">
                  <a16:creationId xmlns:a16="http://schemas.microsoft.com/office/drawing/2014/main" xmlns="" id="{A8CB6855-DCB5-4A0E-8AC5-54C5E6298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27633">
              <a:off x="5158777" y="2204574"/>
              <a:ext cx="816200" cy="334192"/>
            </a:xfrm>
            <a:prstGeom prst="rect">
              <a:avLst/>
            </a:prstGeom>
          </p:spPr>
        </p:pic>
        <p:pic>
          <p:nvPicPr>
            <p:cNvPr id="160" name="图片 159" descr="蓝色的摩托车&#10;&#10;描述已自动生成">
              <a:extLst>
                <a:ext uri="{FF2B5EF4-FFF2-40B4-BE49-F238E27FC236}">
                  <a16:creationId xmlns:a16="http://schemas.microsoft.com/office/drawing/2014/main" xmlns="" id="{7A04D702-3116-4B03-A0FF-53F2FAA20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806451">
              <a:off x="5208952" y="4286097"/>
              <a:ext cx="837977" cy="628483"/>
            </a:xfrm>
            <a:prstGeom prst="rect">
              <a:avLst/>
            </a:prstGeom>
          </p:spPr>
        </p:pic>
        <p:pic>
          <p:nvPicPr>
            <p:cNvPr id="162" name="图片 161" descr="图片包含 卡车, 拖拉机, 男人, 行驶&#10;&#10;描述已自动生成">
              <a:extLst>
                <a:ext uri="{FF2B5EF4-FFF2-40B4-BE49-F238E27FC236}">
                  <a16:creationId xmlns:a16="http://schemas.microsoft.com/office/drawing/2014/main" xmlns="" id="{3B81E75A-5BD5-477A-9AF0-4058582E5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38682">
              <a:off x="6951187" y="2627726"/>
              <a:ext cx="674686" cy="602157"/>
            </a:xfrm>
            <a:prstGeom prst="rect">
              <a:avLst/>
            </a:prstGeom>
          </p:spPr>
        </p:pic>
        <p:pic>
          <p:nvPicPr>
            <p:cNvPr id="164" name="图片 163" descr="图标&#10;&#10;描述已自动生成">
              <a:extLst>
                <a:ext uri="{FF2B5EF4-FFF2-40B4-BE49-F238E27FC236}">
                  <a16:creationId xmlns:a16="http://schemas.microsoft.com/office/drawing/2014/main" xmlns="" id="{EE50006E-C48C-446B-A14F-584124831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631525">
              <a:off x="6289144" y="4293455"/>
              <a:ext cx="654887" cy="654887"/>
            </a:xfrm>
            <a:prstGeom prst="rect">
              <a:avLst/>
            </a:prstGeom>
          </p:spPr>
        </p:pic>
        <p:pic>
          <p:nvPicPr>
            <p:cNvPr id="166" name="图片 165" descr="图片包含 游戏机&#10;&#10;描述已自动生成">
              <a:extLst>
                <a:ext uri="{FF2B5EF4-FFF2-40B4-BE49-F238E27FC236}">
                  <a16:creationId xmlns:a16="http://schemas.microsoft.com/office/drawing/2014/main" xmlns="" id="{AA9ED283-6A63-4403-9C7D-18862C0F4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05190">
              <a:off x="4762394" y="3559570"/>
              <a:ext cx="546969" cy="555156"/>
            </a:xfrm>
            <a:prstGeom prst="rect">
              <a:avLst/>
            </a:prstGeom>
          </p:spPr>
        </p:pic>
        <p:pic>
          <p:nvPicPr>
            <p:cNvPr id="168" name="PA-图片 167-46882">
              <a:extLst>
                <a:ext uri="{FF2B5EF4-FFF2-40B4-BE49-F238E27FC236}">
                  <a16:creationId xmlns:a16="http://schemas.microsoft.com/office/drawing/2014/main" xmlns="" id="{D812DE4D-CCBD-4874-BD2E-03EE8C451BAB}"/>
                </a:ext>
              </a:extLst>
            </p:cNvPr>
            <p:cNvPicPr>
              <a:picLocks noChangeAspect="1"/>
            </p:cNvPicPr>
            <p:nvPr>
              <p:custDataLst>
                <p:tags r:id="rId71"/>
              </p:custDataLst>
            </p:nvPr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789888">
              <a:off x="7060442" y="3567815"/>
              <a:ext cx="280992" cy="569397"/>
            </a:xfrm>
            <a:prstGeom prst="rect">
              <a:avLst/>
            </a:prstGeom>
          </p:spPr>
        </p:pic>
        <p:pic>
          <p:nvPicPr>
            <p:cNvPr id="170" name="PA-图片 169-115776">
              <a:extLst>
                <a:ext uri="{FF2B5EF4-FFF2-40B4-BE49-F238E27FC236}">
                  <a16:creationId xmlns:a16="http://schemas.microsoft.com/office/drawing/2014/main" xmlns="" id="{BA31015D-BE81-41F4-9DF5-58B0EF977794}"/>
                </a:ext>
              </a:extLst>
            </p:cNvPr>
            <p:cNvPicPr>
              <a:picLocks noChangeAspect="1"/>
            </p:cNvPicPr>
            <p:nvPr>
              <p:custDataLst>
                <p:tags r:id="rId72"/>
              </p:custDataLst>
            </p:nvPr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169" y="2136517"/>
              <a:ext cx="435527" cy="435527"/>
            </a:xfrm>
            <a:prstGeom prst="rect">
              <a:avLst/>
            </a:prstGeom>
          </p:spPr>
        </p:pic>
      </p:grpSp>
      <p:sp>
        <p:nvSpPr>
          <p:cNvPr id="145" name="梯形 144">
            <a:extLst>
              <a:ext uri="{FF2B5EF4-FFF2-40B4-BE49-F238E27FC236}">
                <a16:creationId xmlns:a16="http://schemas.microsoft.com/office/drawing/2014/main" xmlns="" id="{1EF6ED04-5228-428D-B006-A786580889B7}"/>
              </a:ext>
            </a:extLst>
          </p:cNvPr>
          <p:cNvSpPr/>
          <p:nvPr/>
        </p:nvSpPr>
        <p:spPr>
          <a:xfrm>
            <a:off x="4844" y="3665096"/>
            <a:ext cx="12187155" cy="3187895"/>
          </a:xfrm>
          <a:prstGeom prst="trapezoid">
            <a:avLst>
              <a:gd name="adj" fmla="val 175722"/>
            </a:avLst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77D42130-C9C9-450E-88EA-651D02AD14AF}"/>
              </a:ext>
            </a:extLst>
          </p:cNvPr>
          <p:cNvSpPr txBox="1"/>
          <p:nvPr/>
        </p:nvSpPr>
        <p:spPr>
          <a:xfrm>
            <a:off x="-587246" y="735956"/>
            <a:ext cx="1336649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8000"/>
                  </a:schemeClr>
                </a:solidFill>
                <a:latin typeface="Athene" panose="02000000000000000000" pitchFamily="50" charset="0"/>
              </a:rPr>
              <a:t>2020</a:t>
            </a:r>
            <a:endParaRPr lang="zh-CN" altLang="en-US" sz="34400" dirty="0">
              <a:solidFill>
                <a:schemeClr val="bg1">
                  <a:alpha val="8000"/>
                </a:schemeClr>
              </a:solidFill>
              <a:latin typeface="Athene" panose="02000000000000000000" pitchFamily="50" charset="0"/>
            </a:endParaRPr>
          </a:p>
        </p:txBody>
      </p:sp>
      <p:sp>
        <p:nvSpPr>
          <p:cNvPr id="19" name="PA-同心圆 18">
            <a:extLst>
              <a:ext uri="{FF2B5EF4-FFF2-40B4-BE49-F238E27FC236}">
                <a16:creationId xmlns:a16="http://schemas.microsoft.com/office/drawing/2014/main" xmlns="" id="{3DD4B447-6DB6-4AE9-B3CB-DB7350A41B3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68914" y="801914"/>
            <a:ext cx="5254172" cy="5254172"/>
          </a:xfrm>
          <a:prstGeom prst="donut">
            <a:avLst>
              <a:gd name="adj" fmla="val 8060"/>
            </a:avLst>
          </a:prstGeom>
          <a:gradFill>
            <a:gsLst>
              <a:gs pos="0">
                <a:srgbClr val="74EAF0"/>
              </a:gs>
              <a:gs pos="99065">
                <a:srgbClr val="74EAF0"/>
              </a:gs>
              <a:gs pos="67000">
                <a:srgbClr val="FC5091"/>
              </a:gs>
              <a:gs pos="31000">
                <a:srgbClr val="E277D9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A8A9EADD-6985-4110-B939-8615A7845553}"/>
              </a:ext>
            </a:extLst>
          </p:cNvPr>
          <p:cNvSpPr/>
          <p:nvPr/>
        </p:nvSpPr>
        <p:spPr>
          <a:xfrm>
            <a:off x="3541552" y="874552"/>
            <a:ext cx="5108896" cy="5108896"/>
          </a:xfrm>
          <a:custGeom>
            <a:avLst/>
            <a:gdLst>
              <a:gd name="connsiteX0" fmla="*/ 2554447 w 5108896"/>
              <a:gd name="connsiteY0" fmla="*/ 4825547 h 5108896"/>
              <a:gd name="connsiteX1" fmla="*/ 2490771 w 5108896"/>
              <a:gd name="connsiteY1" fmla="*/ 4889223 h 5108896"/>
              <a:gd name="connsiteX2" fmla="*/ 2554447 w 5108896"/>
              <a:gd name="connsiteY2" fmla="*/ 4952899 h 5108896"/>
              <a:gd name="connsiteX3" fmla="*/ 2618123 w 5108896"/>
              <a:gd name="connsiteY3" fmla="*/ 4889223 h 5108896"/>
              <a:gd name="connsiteX4" fmla="*/ 2554447 w 5108896"/>
              <a:gd name="connsiteY4" fmla="*/ 4825547 h 5108896"/>
              <a:gd name="connsiteX5" fmla="*/ 3721835 w 5108896"/>
              <a:gd name="connsiteY5" fmla="*/ 4512746 h 5108896"/>
              <a:gd name="connsiteX6" fmla="*/ 3658159 w 5108896"/>
              <a:gd name="connsiteY6" fmla="*/ 4576422 h 5108896"/>
              <a:gd name="connsiteX7" fmla="*/ 3721835 w 5108896"/>
              <a:gd name="connsiteY7" fmla="*/ 4640098 h 5108896"/>
              <a:gd name="connsiteX8" fmla="*/ 3785511 w 5108896"/>
              <a:gd name="connsiteY8" fmla="*/ 4576422 h 5108896"/>
              <a:gd name="connsiteX9" fmla="*/ 3721835 w 5108896"/>
              <a:gd name="connsiteY9" fmla="*/ 4512746 h 5108896"/>
              <a:gd name="connsiteX10" fmla="*/ 1387059 w 5108896"/>
              <a:gd name="connsiteY10" fmla="*/ 4512746 h 5108896"/>
              <a:gd name="connsiteX11" fmla="*/ 1323383 w 5108896"/>
              <a:gd name="connsiteY11" fmla="*/ 4576422 h 5108896"/>
              <a:gd name="connsiteX12" fmla="*/ 1387059 w 5108896"/>
              <a:gd name="connsiteY12" fmla="*/ 4640098 h 5108896"/>
              <a:gd name="connsiteX13" fmla="*/ 1450735 w 5108896"/>
              <a:gd name="connsiteY13" fmla="*/ 4576422 h 5108896"/>
              <a:gd name="connsiteX14" fmla="*/ 1387059 w 5108896"/>
              <a:gd name="connsiteY14" fmla="*/ 4512746 h 5108896"/>
              <a:gd name="connsiteX15" fmla="*/ 4576422 w 5108896"/>
              <a:gd name="connsiteY15" fmla="*/ 3658159 h 5108896"/>
              <a:gd name="connsiteX16" fmla="*/ 4512746 w 5108896"/>
              <a:gd name="connsiteY16" fmla="*/ 3721835 h 5108896"/>
              <a:gd name="connsiteX17" fmla="*/ 4576422 w 5108896"/>
              <a:gd name="connsiteY17" fmla="*/ 3785511 h 5108896"/>
              <a:gd name="connsiteX18" fmla="*/ 4640098 w 5108896"/>
              <a:gd name="connsiteY18" fmla="*/ 3721835 h 5108896"/>
              <a:gd name="connsiteX19" fmla="*/ 4576422 w 5108896"/>
              <a:gd name="connsiteY19" fmla="*/ 3658159 h 5108896"/>
              <a:gd name="connsiteX20" fmla="*/ 532472 w 5108896"/>
              <a:gd name="connsiteY20" fmla="*/ 3658159 h 5108896"/>
              <a:gd name="connsiteX21" fmla="*/ 468796 w 5108896"/>
              <a:gd name="connsiteY21" fmla="*/ 3721835 h 5108896"/>
              <a:gd name="connsiteX22" fmla="*/ 532472 w 5108896"/>
              <a:gd name="connsiteY22" fmla="*/ 3785511 h 5108896"/>
              <a:gd name="connsiteX23" fmla="*/ 596148 w 5108896"/>
              <a:gd name="connsiteY23" fmla="*/ 3721835 h 5108896"/>
              <a:gd name="connsiteX24" fmla="*/ 532472 w 5108896"/>
              <a:gd name="connsiteY24" fmla="*/ 3658159 h 5108896"/>
              <a:gd name="connsiteX25" fmla="*/ 4889223 w 5108896"/>
              <a:gd name="connsiteY25" fmla="*/ 2490771 h 5108896"/>
              <a:gd name="connsiteX26" fmla="*/ 4825547 w 5108896"/>
              <a:gd name="connsiteY26" fmla="*/ 2554447 h 5108896"/>
              <a:gd name="connsiteX27" fmla="*/ 4889223 w 5108896"/>
              <a:gd name="connsiteY27" fmla="*/ 2618123 h 5108896"/>
              <a:gd name="connsiteX28" fmla="*/ 4952899 w 5108896"/>
              <a:gd name="connsiteY28" fmla="*/ 2554447 h 5108896"/>
              <a:gd name="connsiteX29" fmla="*/ 4889223 w 5108896"/>
              <a:gd name="connsiteY29" fmla="*/ 2490771 h 5108896"/>
              <a:gd name="connsiteX30" fmla="*/ 219671 w 5108896"/>
              <a:gd name="connsiteY30" fmla="*/ 2490771 h 5108896"/>
              <a:gd name="connsiteX31" fmla="*/ 155995 w 5108896"/>
              <a:gd name="connsiteY31" fmla="*/ 2554447 h 5108896"/>
              <a:gd name="connsiteX32" fmla="*/ 219671 w 5108896"/>
              <a:gd name="connsiteY32" fmla="*/ 2618123 h 5108896"/>
              <a:gd name="connsiteX33" fmla="*/ 283347 w 5108896"/>
              <a:gd name="connsiteY33" fmla="*/ 2554447 h 5108896"/>
              <a:gd name="connsiteX34" fmla="*/ 219671 w 5108896"/>
              <a:gd name="connsiteY34" fmla="*/ 2490771 h 5108896"/>
              <a:gd name="connsiteX35" fmla="*/ 4576422 w 5108896"/>
              <a:gd name="connsiteY35" fmla="*/ 1323383 h 5108896"/>
              <a:gd name="connsiteX36" fmla="*/ 4512746 w 5108896"/>
              <a:gd name="connsiteY36" fmla="*/ 1387059 h 5108896"/>
              <a:gd name="connsiteX37" fmla="*/ 4576422 w 5108896"/>
              <a:gd name="connsiteY37" fmla="*/ 1450735 h 5108896"/>
              <a:gd name="connsiteX38" fmla="*/ 4640098 w 5108896"/>
              <a:gd name="connsiteY38" fmla="*/ 1387059 h 5108896"/>
              <a:gd name="connsiteX39" fmla="*/ 4576422 w 5108896"/>
              <a:gd name="connsiteY39" fmla="*/ 1323383 h 5108896"/>
              <a:gd name="connsiteX40" fmla="*/ 532472 w 5108896"/>
              <a:gd name="connsiteY40" fmla="*/ 1323383 h 5108896"/>
              <a:gd name="connsiteX41" fmla="*/ 468796 w 5108896"/>
              <a:gd name="connsiteY41" fmla="*/ 1387059 h 5108896"/>
              <a:gd name="connsiteX42" fmla="*/ 532472 w 5108896"/>
              <a:gd name="connsiteY42" fmla="*/ 1450735 h 5108896"/>
              <a:gd name="connsiteX43" fmla="*/ 596148 w 5108896"/>
              <a:gd name="connsiteY43" fmla="*/ 1387059 h 5108896"/>
              <a:gd name="connsiteX44" fmla="*/ 532472 w 5108896"/>
              <a:gd name="connsiteY44" fmla="*/ 1323383 h 5108896"/>
              <a:gd name="connsiteX45" fmla="*/ 2554447 w 5108896"/>
              <a:gd name="connsiteY45" fmla="*/ 487849 h 5108896"/>
              <a:gd name="connsiteX46" fmla="*/ 487848 w 5108896"/>
              <a:gd name="connsiteY46" fmla="*/ 2554448 h 5108896"/>
              <a:gd name="connsiteX47" fmla="*/ 2554447 w 5108896"/>
              <a:gd name="connsiteY47" fmla="*/ 4621047 h 5108896"/>
              <a:gd name="connsiteX48" fmla="*/ 4621046 w 5108896"/>
              <a:gd name="connsiteY48" fmla="*/ 2554448 h 5108896"/>
              <a:gd name="connsiteX49" fmla="*/ 2554447 w 5108896"/>
              <a:gd name="connsiteY49" fmla="*/ 487849 h 5108896"/>
              <a:gd name="connsiteX50" fmla="*/ 3721835 w 5108896"/>
              <a:gd name="connsiteY50" fmla="*/ 468797 h 5108896"/>
              <a:gd name="connsiteX51" fmla="*/ 3658159 w 5108896"/>
              <a:gd name="connsiteY51" fmla="*/ 532472 h 5108896"/>
              <a:gd name="connsiteX52" fmla="*/ 3721835 w 5108896"/>
              <a:gd name="connsiteY52" fmla="*/ 596148 h 5108896"/>
              <a:gd name="connsiteX53" fmla="*/ 3785511 w 5108896"/>
              <a:gd name="connsiteY53" fmla="*/ 532472 h 5108896"/>
              <a:gd name="connsiteX54" fmla="*/ 3721835 w 5108896"/>
              <a:gd name="connsiteY54" fmla="*/ 468797 h 5108896"/>
              <a:gd name="connsiteX55" fmla="*/ 1387059 w 5108896"/>
              <a:gd name="connsiteY55" fmla="*/ 468797 h 5108896"/>
              <a:gd name="connsiteX56" fmla="*/ 1323383 w 5108896"/>
              <a:gd name="connsiteY56" fmla="*/ 532472 h 5108896"/>
              <a:gd name="connsiteX57" fmla="*/ 1387059 w 5108896"/>
              <a:gd name="connsiteY57" fmla="*/ 596148 h 5108896"/>
              <a:gd name="connsiteX58" fmla="*/ 1450735 w 5108896"/>
              <a:gd name="connsiteY58" fmla="*/ 532472 h 5108896"/>
              <a:gd name="connsiteX59" fmla="*/ 1387059 w 5108896"/>
              <a:gd name="connsiteY59" fmla="*/ 468797 h 5108896"/>
              <a:gd name="connsiteX60" fmla="*/ 2554447 w 5108896"/>
              <a:gd name="connsiteY60" fmla="*/ 155995 h 5108896"/>
              <a:gd name="connsiteX61" fmla="*/ 2490771 w 5108896"/>
              <a:gd name="connsiteY61" fmla="*/ 219671 h 5108896"/>
              <a:gd name="connsiteX62" fmla="*/ 2554447 w 5108896"/>
              <a:gd name="connsiteY62" fmla="*/ 283347 h 5108896"/>
              <a:gd name="connsiteX63" fmla="*/ 2618123 w 5108896"/>
              <a:gd name="connsiteY63" fmla="*/ 219671 h 5108896"/>
              <a:gd name="connsiteX64" fmla="*/ 2554447 w 5108896"/>
              <a:gd name="connsiteY64" fmla="*/ 155995 h 5108896"/>
              <a:gd name="connsiteX65" fmla="*/ 2554448 w 5108896"/>
              <a:gd name="connsiteY65" fmla="*/ 0 h 5108896"/>
              <a:gd name="connsiteX66" fmla="*/ 5108896 w 5108896"/>
              <a:gd name="connsiteY66" fmla="*/ 2554448 h 5108896"/>
              <a:gd name="connsiteX67" fmla="*/ 2554448 w 5108896"/>
              <a:gd name="connsiteY67" fmla="*/ 5108896 h 5108896"/>
              <a:gd name="connsiteX68" fmla="*/ 0 w 5108896"/>
              <a:gd name="connsiteY68" fmla="*/ 2554448 h 5108896"/>
              <a:gd name="connsiteX69" fmla="*/ 2554448 w 5108896"/>
              <a:gd name="connsiteY69" fmla="*/ 0 h 510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108896" h="5108896">
                <a:moveTo>
                  <a:pt x="2554447" y="4825547"/>
                </a:moveTo>
                <a:cubicBezTo>
                  <a:pt x="2519280" y="4825547"/>
                  <a:pt x="2490771" y="4854056"/>
                  <a:pt x="2490771" y="4889223"/>
                </a:cubicBezTo>
                <a:cubicBezTo>
                  <a:pt x="2490771" y="4924390"/>
                  <a:pt x="2519280" y="4952899"/>
                  <a:pt x="2554447" y="4952899"/>
                </a:cubicBezTo>
                <a:cubicBezTo>
                  <a:pt x="2589614" y="4952899"/>
                  <a:pt x="2618123" y="4924390"/>
                  <a:pt x="2618123" y="4889223"/>
                </a:cubicBezTo>
                <a:cubicBezTo>
                  <a:pt x="2618123" y="4854056"/>
                  <a:pt x="2589614" y="4825547"/>
                  <a:pt x="2554447" y="4825547"/>
                </a:cubicBezTo>
                <a:close/>
                <a:moveTo>
                  <a:pt x="3721835" y="4512746"/>
                </a:moveTo>
                <a:cubicBezTo>
                  <a:pt x="3686668" y="4512746"/>
                  <a:pt x="3658159" y="4541255"/>
                  <a:pt x="3658159" y="4576422"/>
                </a:cubicBezTo>
                <a:cubicBezTo>
                  <a:pt x="3658159" y="4611589"/>
                  <a:pt x="3686668" y="4640098"/>
                  <a:pt x="3721835" y="4640098"/>
                </a:cubicBezTo>
                <a:cubicBezTo>
                  <a:pt x="3757002" y="4640098"/>
                  <a:pt x="3785511" y="4611589"/>
                  <a:pt x="3785511" y="4576422"/>
                </a:cubicBezTo>
                <a:cubicBezTo>
                  <a:pt x="3785511" y="4541255"/>
                  <a:pt x="3757002" y="4512746"/>
                  <a:pt x="3721835" y="4512746"/>
                </a:cubicBezTo>
                <a:close/>
                <a:moveTo>
                  <a:pt x="1387059" y="4512746"/>
                </a:moveTo>
                <a:cubicBezTo>
                  <a:pt x="1351892" y="4512746"/>
                  <a:pt x="1323383" y="4541255"/>
                  <a:pt x="1323383" y="4576422"/>
                </a:cubicBezTo>
                <a:cubicBezTo>
                  <a:pt x="1323383" y="4611589"/>
                  <a:pt x="1351892" y="4640098"/>
                  <a:pt x="1387059" y="4640098"/>
                </a:cubicBezTo>
                <a:cubicBezTo>
                  <a:pt x="1422226" y="4640098"/>
                  <a:pt x="1450735" y="4611589"/>
                  <a:pt x="1450735" y="4576422"/>
                </a:cubicBezTo>
                <a:cubicBezTo>
                  <a:pt x="1450735" y="4541255"/>
                  <a:pt x="1422226" y="4512746"/>
                  <a:pt x="1387059" y="4512746"/>
                </a:cubicBezTo>
                <a:close/>
                <a:moveTo>
                  <a:pt x="4576422" y="3658159"/>
                </a:moveTo>
                <a:cubicBezTo>
                  <a:pt x="4541255" y="3658159"/>
                  <a:pt x="4512746" y="3686668"/>
                  <a:pt x="4512746" y="3721835"/>
                </a:cubicBezTo>
                <a:cubicBezTo>
                  <a:pt x="4512746" y="3757002"/>
                  <a:pt x="4541255" y="3785511"/>
                  <a:pt x="4576422" y="3785511"/>
                </a:cubicBezTo>
                <a:cubicBezTo>
                  <a:pt x="4611589" y="3785511"/>
                  <a:pt x="4640098" y="3757002"/>
                  <a:pt x="4640098" y="3721835"/>
                </a:cubicBezTo>
                <a:cubicBezTo>
                  <a:pt x="4640098" y="3686668"/>
                  <a:pt x="4611589" y="3658159"/>
                  <a:pt x="4576422" y="3658159"/>
                </a:cubicBezTo>
                <a:close/>
                <a:moveTo>
                  <a:pt x="532472" y="3658159"/>
                </a:moveTo>
                <a:cubicBezTo>
                  <a:pt x="497305" y="3658159"/>
                  <a:pt x="468796" y="3686668"/>
                  <a:pt x="468796" y="3721835"/>
                </a:cubicBezTo>
                <a:cubicBezTo>
                  <a:pt x="468796" y="3757002"/>
                  <a:pt x="497305" y="3785511"/>
                  <a:pt x="532472" y="3785511"/>
                </a:cubicBezTo>
                <a:cubicBezTo>
                  <a:pt x="567639" y="3785511"/>
                  <a:pt x="596148" y="3757002"/>
                  <a:pt x="596148" y="3721835"/>
                </a:cubicBezTo>
                <a:cubicBezTo>
                  <a:pt x="596148" y="3686668"/>
                  <a:pt x="567639" y="3658159"/>
                  <a:pt x="532472" y="3658159"/>
                </a:cubicBezTo>
                <a:close/>
                <a:moveTo>
                  <a:pt x="4889223" y="2490771"/>
                </a:moveTo>
                <a:cubicBezTo>
                  <a:pt x="4854056" y="2490771"/>
                  <a:pt x="4825547" y="2519280"/>
                  <a:pt x="4825547" y="2554447"/>
                </a:cubicBezTo>
                <a:cubicBezTo>
                  <a:pt x="4825547" y="2589614"/>
                  <a:pt x="4854056" y="2618123"/>
                  <a:pt x="4889223" y="2618123"/>
                </a:cubicBezTo>
                <a:cubicBezTo>
                  <a:pt x="4924390" y="2618123"/>
                  <a:pt x="4952899" y="2589614"/>
                  <a:pt x="4952899" y="2554447"/>
                </a:cubicBezTo>
                <a:cubicBezTo>
                  <a:pt x="4952899" y="2519280"/>
                  <a:pt x="4924390" y="2490771"/>
                  <a:pt x="4889223" y="2490771"/>
                </a:cubicBezTo>
                <a:close/>
                <a:moveTo>
                  <a:pt x="219671" y="2490771"/>
                </a:moveTo>
                <a:cubicBezTo>
                  <a:pt x="184504" y="2490771"/>
                  <a:pt x="155995" y="2519280"/>
                  <a:pt x="155995" y="2554447"/>
                </a:cubicBezTo>
                <a:cubicBezTo>
                  <a:pt x="155995" y="2589614"/>
                  <a:pt x="184504" y="2618123"/>
                  <a:pt x="219671" y="2618123"/>
                </a:cubicBezTo>
                <a:cubicBezTo>
                  <a:pt x="254838" y="2618123"/>
                  <a:pt x="283347" y="2589614"/>
                  <a:pt x="283347" y="2554447"/>
                </a:cubicBezTo>
                <a:cubicBezTo>
                  <a:pt x="283347" y="2519280"/>
                  <a:pt x="254838" y="2490771"/>
                  <a:pt x="219671" y="2490771"/>
                </a:cubicBezTo>
                <a:close/>
                <a:moveTo>
                  <a:pt x="4576422" y="1323383"/>
                </a:moveTo>
                <a:cubicBezTo>
                  <a:pt x="4541255" y="1323383"/>
                  <a:pt x="4512746" y="1351892"/>
                  <a:pt x="4512746" y="1387059"/>
                </a:cubicBezTo>
                <a:cubicBezTo>
                  <a:pt x="4512746" y="1422226"/>
                  <a:pt x="4541255" y="1450735"/>
                  <a:pt x="4576422" y="1450735"/>
                </a:cubicBezTo>
                <a:cubicBezTo>
                  <a:pt x="4611589" y="1450735"/>
                  <a:pt x="4640098" y="1422226"/>
                  <a:pt x="4640098" y="1387059"/>
                </a:cubicBezTo>
                <a:cubicBezTo>
                  <a:pt x="4640098" y="1351892"/>
                  <a:pt x="4611589" y="1323383"/>
                  <a:pt x="4576422" y="1323383"/>
                </a:cubicBezTo>
                <a:close/>
                <a:moveTo>
                  <a:pt x="532472" y="1323383"/>
                </a:moveTo>
                <a:cubicBezTo>
                  <a:pt x="497305" y="1323383"/>
                  <a:pt x="468796" y="1351892"/>
                  <a:pt x="468796" y="1387059"/>
                </a:cubicBezTo>
                <a:cubicBezTo>
                  <a:pt x="468796" y="1422226"/>
                  <a:pt x="497305" y="1450735"/>
                  <a:pt x="532472" y="1450735"/>
                </a:cubicBezTo>
                <a:cubicBezTo>
                  <a:pt x="567639" y="1450735"/>
                  <a:pt x="596148" y="1422226"/>
                  <a:pt x="596148" y="1387059"/>
                </a:cubicBezTo>
                <a:cubicBezTo>
                  <a:pt x="596148" y="1351892"/>
                  <a:pt x="567639" y="1323383"/>
                  <a:pt x="532472" y="1323383"/>
                </a:cubicBezTo>
                <a:close/>
                <a:moveTo>
                  <a:pt x="2554447" y="487849"/>
                </a:moveTo>
                <a:cubicBezTo>
                  <a:pt x="1413096" y="487849"/>
                  <a:pt x="487848" y="1413097"/>
                  <a:pt x="487848" y="2554448"/>
                </a:cubicBezTo>
                <a:cubicBezTo>
                  <a:pt x="487848" y="3695799"/>
                  <a:pt x="1413096" y="4621047"/>
                  <a:pt x="2554447" y="4621047"/>
                </a:cubicBezTo>
                <a:cubicBezTo>
                  <a:pt x="3695798" y="4621047"/>
                  <a:pt x="4621046" y="3695799"/>
                  <a:pt x="4621046" y="2554448"/>
                </a:cubicBezTo>
                <a:cubicBezTo>
                  <a:pt x="4621046" y="1413097"/>
                  <a:pt x="3695798" y="487849"/>
                  <a:pt x="2554447" y="487849"/>
                </a:cubicBezTo>
                <a:close/>
                <a:moveTo>
                  <a:pt x="3721835" y="468797"/>
                </a:moveTo>
                <a:cubicBezTo>
                  <a:pt x="3686668" y="468797"/>
                  <a:pt x="3658159" y="497306"/>
                  <a:pt x="3658159" y="532472"/>
                </a:cubicBezTo>
                <a:cubicBezTo>
                  <a:pt x="3658159" y="567639"/>
                  <a:pt x="3686668" y="596148"/>
                  <a:pt x="3721835" y="596148"/>
                </a:cubicBezTo>
                <a:cubicBezTo>
                  <a:pt x="3757002" y="596148"/>
                  <a:pt x="3785511" y="567639"/>
                  <a:pt x="3785511" y="532472"/>
                </a:cubicBezTo>
                <a:cubicBezTo>
                  <a:pt x="3785511" y="497306"/>
                  <a:pt x="3757002" y="468797"/>
                  <a:pt x="3721835" y="468797"/>
                </a:cubicBezTo>
                <a:close/>
                <a:moveTo>
                  <a:pt x="1387059" y="468797"/>
                </a:moveTo>
                <a:cubicBezTo>
                  <a:pt x="1351892" y="468797"/>
                  <a:pt x="1323383" y="497306"/>
                  <a:pt x="1323383" y="532472"/>
                </a:cubicBezTo>
                <a:cubicBezTo>
                  <a:pt x="1323383" y="567639"/>
                  <a:pt x="1351892" y="596148"/>
                  <a:pt x="1387059" y="596148"/>
                </a:cubicBezTo>
                <a:cubicBezTo>
                  <a:pt x="1422226" y="596148"/>
                  <a:pt x="1450735" y="567639"/>
                  <a:pt x="1450735" y="532472"/>
                </a:cubicBezTo>
                <a:cubicBezTo>
                  <a:pt x="1450735" y="497306"/>
                  <a:pt x="1422226" y="468797"/>
                  <a:pt x="1387059" y="468797"/>
                </a:cubicBezTo>
                <a:close/>
                <a:moveTo>
                  <a:pt x="2554447" y="155995"/>
                </a:moveTo>
                <a:cubicBezTo>
                  <a:pt x="2519280" y="155995"/>
                  <a:pt x="2490771" y="184505"/>
                  <a:pt x="2490771" y="219671"/>
                </a:cubicBezTo>
                <a:cubicBezTo>
                  <a:pt x="2490771" y="254839"/>
                  <a:pt x="2519280" y="283347"/>
                  <a:pt x="2554447" y="283347"/>
                </a:cubicBezTo>
                <a:cubicBezTo>
                  <a:pt x="2589614" y="283347"/>
                  <a:pt x="2618123" y="254839"/>
                  <a:pt x="2618123" y="219671"/>
                </a:cubicBezTo>
                <a:cubicBezTo>
                  <a:pt x="2618123" y="184505"/>
                  <a:pt x="2589614" y="155995"/>
                  <a:pt x="2554447" y="155995"/>
                </a:cubicBezTo>
                <a:close/>
                <a:moveTo>
                  <a:pt x="2554448" y="0"/>
                </a:moveTo>
                <a:cubicBezTo>
                  <a:pt x="3965231" y="0"/>
                  <a:pt x="5108896" y="1143665"/>
                  <a:pt x="5108896" y="2554448"/>
                </a:cubicBezTo>
                <a:cubicBezTo>
                  <a:pt x="5108896" y="3965231"/>
                  <a:pt x="3965231" y="5108896"/>
                  <a:pt x="2554448" y="5108896"/>
                </a:cubicBezTo>
                <a:cubicBezTo>
                  <a:pt x="1143665" y="5108896"/>
                  <a:pt x="0" y="3965231"/>
                  <a:pt x="0" y="2554448"/>
                </a:cubicBezTo>
                <a:cubicBezTo>
                  <a:pt x="0" y="1143665"/>
                  <a:pt x="1143665" y="0"/>
                  <a:pt x="2554448" y="0"/>
                </a:cubicBezTo>
                <a:close/>
              </a:path>
            </a:pathLst>
          </a:custGeom>
          <a:gradFill>
            <a:gsLst>
              <a:gs pos="0">
                <a:srgbClr val="FF9303"/>
              </a:gs>
              <a:gs pos="100000">
                <a:srgbClr val="FE750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4" name="图片 23" descr="图标&#10;&#10;描述已自动生成">
            <a:extLst>
              <a:ext uri="{FF2B5EF4-FFF2-40B4-BE49-F238E27FC236}">
                <a16:creationId xmlns:a16="http://schemas.microsoft.com/office/drawing/2014/main" xmlns="" id="{0FD928D0-0BCC-44D0-BEF8-02C517E1C567}"/>
              </a:ext>
            </a:extLst>
          </p:cNvPr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16" y="4814300"/>
            <a:ext cx="1324033" cy="1324033"/>
          </a:xfrm>
          <a:prstGeom prst="rect">
            <a:avLst/>
          </a:prstGeom>
        </p:spPr>
      </p:pic>
      <p:pic>
        <p:nvPicPr>
          <p:cNvPr id="26" name="图片 25" descr="图片包含 图标&#10;&#10;描述已自动生成">
            <a:extLst>
              <a:ext uri="{FF2B5EF4-FFF2-40B4-BE49-F238E27FC236}">
                <a16:creationId xmlns:a16="http://schemas.microsoft.com/office/drawing/2014/main" xmlns="" id="{695B1D09-71FA-46C2-ABD4-FCCB247FE218}"/>
              </a:ext>
            </a:extLst>
          </p:cNvPr>
          <p:cNvPicPr>
            <a:picLocks noChangeAspect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471" y="4297681"/>
            <a:ext cx="1732505" cy="1732505"/>
          </a:xfrm>
          <a:prstGeom prst="rect">
            <a:avLst/>
          </a:prstGeom>
        </p:spPr>
      </p:pic>
      <p:pic>
        <p:nvPicPr>
          <p:cNvPr id="28" name="图片 27" descr="图片包含 徽标&#10;&#10;描述已自动生成">
            <a:extLst>
              <a:ext uri="{FF2B5EF4-FFF2-40B4-BE49-F238E27FC236}">
                <a16:creationId xmlns:a16="http://schemas.microsoft.com/office/drawing/2014/main" xmlns="" id="{D3C062C0-CC37-49D5-B1C5-95A7F808F057}"/>
              </a:ext>
            </a:extLst>
          </p:cNvPr>
          <p:cNvPicPr>
            <a:picLocks noChangeAspect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238" y="5191114"/>
            <a:ext cx="1255222" cy="1255222"/>
          </a:xfrm>
          <a:prstGeom prst="rect">
            <a:avLst/>
          </a:prstGeom>
        </p:spPr>
      </p:pic>
      <p:pic>
        <p:nvPicPr>
          <p:cNvPr id="30" name="图片 29" descr="图片包含 形状&#10;&#10;描述已自动生成">
            <a:extLst>
              <a:ext uri="{FF2B5EF4-FFF2-40B4-BE49-F238E27FC236}">
                <a16:creationId xmlns:a16="http://schemas.microsoft.com/office/drawing/2014/main" xmlns="" id="{BB35972A-087D-48D6-AA7E-681AFA493E3B}"/>
              </a:ext>
            </a:extLst>
          </p:cNvPr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914" y="5141631"/>
            <a:ext cx="1182581" cy="1149787"/>
          </a:xfrm>
          <a:prstGeom prst="rect">
            <a:avLst/>
          </a:prstGeom>
        </p:spPr>
      </p:pic>
      <p:grpSp>
        <p:nvGrpSpPr>
          <p:cNvPr id="34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75477" y="1191124"/>
            <a:ext cx="1196883" cy="613376"/>
            <a:chOff x="2358266" y="2650698"/>
            <a:chExt cx="1196883" cy="613376"/>
          </a:xfrm>
          <a:solidFill>
            <a:srgbClr val="FF0000"/>
          </a:solidFill>
        </p:grpSpPr>
        <p:sp>
          <p:nvSpPr>
            <p:cNvPr id="35" name="PA-任意多边形 34">
              <a:extLst>
                <a:ext uri="{FF2B5EF4-FFF2-40B4-BE49-F238E27FC236}">
                  <a16:creationId xmlns:a16="http://schemas.microsoft.com/office/drawing/2014/main" xmlns="" id="{2086E554-A0A3-49DC-AB17-3BA3E5D2F427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>
              <a:off x="3406819" y="2650698"/>
              <a:ext cx="148330" cy="132557"/>
            </a:xfrm>
            <a:custGeom>
              <a:avLst/>
              <a:gdLst>
                <a:gd name="connsiteX0" fmla="*/ 142472 w 148330"/>
                <a:gd name="connsiteY0" fmla="*/ 128002 h 132557"/>
                <a:gd name="connsiteX1" fmla="*/ 142472 w 148330"/>
                <a:gd name="connsiteY1" fmla="*/ 5043 h 132557"/>
                <a:gd name="connsiteX2" fmla="*/ 5864 w 148330"/>
                <a:gd name="connsiteY2" fmla="*/ 5043 h 132557"/>
                <a:gd name="connsiteX3" fmla="*/ 15980 w 148330"/>
                <a:gd name="connsiteY3" fmla="*/ 132240 h 132557"/>
                <a:gd name="connsiteX4" fmla="*/ 142462 w 148330"/>
                <a:gd name="connsiteY4" fmla="*/ 128002 h 13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30" h="132557">
                  <a:moveTo>
                    <a:pt x="142472" y="128002"/>
                  </a:moveTo>
                  <a:cubicBezTo>
                    <a:pt x="142472" y="107580"/>
                    <a:pt x="155654" y="17350"/>
                    <a:pt x="142472" y="5043"/>
                  </a:cubicBezTo>
                  <a:cubicBezTo>
                    <a:pt x="135262" y="-1691"/>
                    <a:pt x="13217" y="-1672"/>
                    <a:pt x="5864" y="5043"/>
                  </a:cubicBezTo>
                  <a:cubicBezTo>
                    <a:pt x="-6261" y="16102"/>
                    <a:pt x="2045" y="132240"/>
                    <a:pt x="15980" y="132240"/>
                  </a:cubicBezTo>
                  <a:cubicBezTo>
                    <a:pt x="56099" y="132231"/>
                    <a:pt x="109820" y="134298"/>
                    <a:pt x="142462" y="128002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PA-任意多边形 35">
              <a:extLst>
                <a:ext uri="{FF2B5EF4-FFF2-40B4-BE49-F238E27FC236}">
                  <a16:creationId xmlns:a16="http://schemas.microsoft.com/office/drawing/2014/main" xmlns="" id="{75F02635-E9B3-4E04-871F-7F786BB142A6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2358266" y="3131075"/>
              <a:ext cx="136607" cy="132999"/>
            </a:xfrm>
            <a:custGeom>
              <a:avLst/>
              <a:gdLst>
                <a:gd name="connsiteX0" fmla="*/ 132321 w 136607"/>
                <a:gd name="connsiteY0" fmla="*/ 126637 h 132999"/>
                <a:gd name="connsiteX1" fmla="*/ 136608 w 136607"/>
                <a:gd name="connsiteY1" fmla="*/ 3688 h 132999"/>
                <a:gd name="connsiteX2" fmla="*/ 0 w 136607"/>
                <a:gd name="connsiteY2" fmla="*/ 83355 h 132999"/>
                <a:gd name="connsiteX3" fmla="*/ 132321 w 136607"/>
                <a:gd name="connsiteY3" fmla="*/ 126637 h 13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607" h="132999">
                  <a:moveTo>
                    <a:pt x="132321" y="126637"/>
                  </a:moveTo>
                  <a:cubicBezTo>
                    <a:pt x="133750" y="85660"/>
                    <a:pt x="135188" y="44674"/>
                    <a:pt x="136608" y="3688"/>
                  </a:cubicBezTo>
                  <a:cubicBezTo>
                    <a:pt x="32299" y="3688"/>
                    <a:pt x="0" y="-26049"/>
                    <a:pt x="0" y="83355"/>
                  </a:cubicBezTo>
                  <a:cubicBezTo>
                    <a:pt x="0" y="157479"/>
                    <a:pt x="84534" y="126637"/>
                    <a:pt x="132321" y="126637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PA-任意多边形 36">
            <a:extLst>
              <a:ext uri="{FF2B5EF4-FFF2-40B4-BE49-F238E27FC236}">
                <a16:creationId xmlns:a16="http://schemas.microsoft.com/office/drawing/2014/main" xmlns="" id="{C5566553-BE72-4250-827E-6C7E09594ED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694405" y="4796209"/>
            <a:ext cx="165002" cy="186547"/>
          </a:xfrm>
          <a:custGeom>
            <a:avLst/>
            <a:gdLst>
              <a:gd name="connsiteX0" fmla="*/ 165003 w 165002"/>
              <a:gd name="connsiteY0" fmla="*/ 89030 h 186547"/>
              <a:gd name="connsiteX1" fmla="*/ 75382 w 165002"/>
              <a:gd name="connsiteY1" fmla="*/ 0 h 186547"/>
              <a:gd name="connsiteX2" fmla="*/ 71086 w 165002"/>
              <a:gd name="connsiteY2" fmla="*/ 186547 h 186547"/>
              <a:gd name="connsiteX3" fmla="*/ 165003 w 165002"/>
              <a:gd name="connsiteY3" fmla="*/ 89040 h 18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02" h="186547">
                <a:moveTo>
                  <a:pt x="165003" y="89030"/>
                </a:moveTo>
                <a:lnTo>
                  <a:pt x="75382" y="0"/>
                </a:lnTo>
                <a:cubicBezTo>
                  <a:pt x="-20211" y="99270"/>
                  <a:pt x="-28412" y="87725"/>
                  <a:pt x="71086" y="186547"/>
                </a:cubicBezTo>
                <a:cubicBezTo>
                  <a:pt x="102395" y="154038"/>
                  <a:pt x="133694" y="121539"/>
                  <a:pt x="165003" y="89040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PA-任意多边形 37">
            <a:extLst>
              <a:ext uri="{FF2B5EF4-FFF2-40B4-BE49-F238E27FC236}">
                <a16:creationId xmlns:a16="http://schemas.microsoft.com/office/drawing/2014/main" xmlns="" id="{7BE4A54D-ED1B-40E1-8364-D00414B19C7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342802" y="3643852"/>
            <a:ext cx="164668" cy="186556"/>
          </a:xfrm>
          <a:custGeom>
            <a:avLst/>
            <a:gdLst>
              <a:gd name="connsiteX0" fmla="*/ 164669 w 164668"/>
              <a:gd name="connsiteY0" fmla="*/ 89040 h 186556"/>
              <a:gd name="connsiteX1" fmla="*/ 79287 w 164668"/>
              <a:gd name="connsiteY1" fmla="*/ 0 h 186556"/>
              <a:gd name="connsiteX2" fmla="*/ 70790 w 164668"/>
              <a:gd name="connsiteY2" fmla="*/ 186557 h 186556"/>
              <a:gd name="connsiteX3" fmla="*/ 164669 w 164668"/>
              <a:gd name="connsiteY3" fmla="*/ 89049 h 18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668" h="186556">
                <a:moveTo>
                  <a:pt x="164669" y="89040"/>
                </a:moveTo>
                <a:cubicBezTo>
                  <a:pt x="136208" y="59360"/>
                  <a:pt x="107747" y="29670"/>
                  <a:pt x="79287" y="0"/>
                </a:cubicBezTo>
                <a:cubicBezTo>
                  <a:pt x="-19659" y="98288"/>
                  <a:pt x="-29927" y="86554"/>
                  <a:pt x="70790" y="186557"/>
                </a:cubicBezTo>
                <a:cubicBezTo>
                  <a:pt x="102090" y="154057"/>
                  <a:pt x="133370" y="121549"/>
                  <a:pt x="164669" y="89049"/>
                </a:cubicBezTo>
              </a:path>
            </a:pathLst>
          </a:custGeom>
          <a:solidFill>
            <a:srgbClr val="007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PA-任意多边形 40">
            <a:extLst>
              <a:ext uri="{FF2B5EF4-FFF2-40B4-BE49-F238E27FC236}">
                <a16:creationId xmlns:a16="http://schemas.microsoft.com/office/drawing/2014/main" xmlns="" id="{393D2636-420C-47EF-A47B-DC3EB7F0471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31381" y="5218443"/>
            <a:ext cx="147741" cy="156855"/>
          </a:xfrm>
          <a:custGeom>
            <a:avLst/>
            <a:gdLst>
              <a:gd name="connsiteX0" fmla="*/ 73111 w 147741"/>
              <a:gd name="connsiteY0" fmla="*/ 156856 h 156855"/>
              <a:gd name="connsiteX1" fmla="*/ 73111 w 147741"/>
              <a:gd name="connsiteY1" fmla="*/ 8 h 156855"/>
              <a:gd name="connsiteX2" fmla="*/ 73111 w 147741"/>
              <a:gd name="connsiteY2" fmla="*/ 156856 h 15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41" h="156855">
                <a:moveTo>
                  <a:pt x="73111" y="156856"/>
                </a:moveTo>
                <a:cubicBezTo>
                  <a:pt x="172171" y="154068"/>
                  <a:pt x="173066" y="-1259"/>
                  <a:pt x="73111" y="8"/>
                </a:cubicBezTo>
                <a:cubicBezTo>
                  <a:pt x="-27235" y="1281"/>
                  <a:pt x="-21463" y="147150"/>
                  <a:pt x="73111" y="156856"/>
                </a:cubicBezTo>
              </a:path>
            </a:pathLst>
          </a:custGeom>
          <a:solidFill>
            <a:srgbClr val="FFAA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PA-任意多边形 41">
            <a:extLst>
              <a:ext uri="{FF2B5EF4-FFF2-40B4-BE49-F238E27FC236}">
                <a16:creationId xmlns:a16="http://schemas.microsoft.com/office/drawing/2014/main" xmlns="" id="{4811FA64-C2DE-44B9-9159-B4E8381736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44097" y="5214301"/>
            <a:ext cx="136617" cy="132992"/>
          </a:xfrm>
          <a:custGeom>
            <a:avLst/>
            <a:gdLst>
              <a:gd name="connsiteX0" fmla="*/ 132322 w 136617"/>
              <a:gd name="connsiteY0" fmla="*/ 126629 h 132992"/>
              <a:gd name="connsiteX1" fmla="*/ 136617 w 136617"/>
              <a:gd name="connsiteY1" fmla="*/ 3690 h 132992"/>
              <a:gd name="connsiteX2" fmla="*/ 0 w 136617"/>
              <a:gd name="connsiteY2" fmla="*/ 83357 h 132992"/>
              <a:gd name="connsiteX3" fmla="*/ 132322 w 136617"/>
              <a:gd name="connsiteY3" fmla="*/ 126629 h 13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17" h="132992">
                <a:moveTo>
                  <a:pt x="132322" y="126629"/>
                </a:moveTo>
                <a:cubicBezTo>
                  <a:pt x="133750" y="85652"/>
                  <a:pt x="135189" y="44666"/>
                  <a:pt x="136617" y="3690"/>
                </a:cubicBezTo>
                <a:cubicBezTo>
                  <a:pt x="32309" y="3690"/>
                  <a:pt x="0" y="-26054"/>
                  <a:pt x="0" y="83357"/>
                </a:cubicBezTo>
                <a:cubicBezTo>
                  <a:pt x="10" y="157471"/>
                  <a:pt x="84563" y="126629"/>
                  <a:pt x="132322" y="126629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PA-任意多边形 42">
            <a:extLst>
              <a:ext uri="{FF2B5EF4-FFF2-40B4-BE49-F238E27FC236}">
                <a16:creationId xmlns:a16="http://schemas.microsoft.com/office/drawing/2014/main" xmlns="" id="{62314C66-8462-4C0F-A80E-9894A0F1996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612142" y="1985646"/>
            <a:ext cx="183546" cy="164294"/>
          </a:xfrm>
          <a:custGeom>
            <a:avLst/>
            <a:gdLst>
              <a:gd name="connsiteX0" fmla="*/ 183547 w 183546"/>
              <a:gd name="connsiteY0" fmla="*/ 66774 h 164294"/>
              <a:gd name="connsiteX1" fmla="*/ 0 w 183546"/>
              <a:gd name="connsiteY1" fmla="*/ 75260 h 164294"/>
              <a:gd name="connsiteX2" fmla="*/ 89668 w 183546"/>
              <a:gd name="connsiteY2" fmla="*/ 164294 h 164294"/>
              <a:gd name="connsiteX3" fmla="*/ 183547 w 183546"/>
              <a:gd name="connsiteY3" fmla="*/ 66777 h 1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6" h="164294">
                <a:moveTo>
                  <a:pt x="183547" y="66774"/>
                </a:moveTo>
                <a:cubicBezTo>
                  <a:pt x="86639" y="-29476"/>
                  <a:pt x="97422" y="-17306"/>
                  <a:pt x="0" y="75260"/>
                </a:cubicBezTo>
                <a:cubicBezTo>
                  <a:pt x="29880" y="104938"/>
                  <a:pt x="59779" y="134616"/>
                  <a:pt x="89668" y="164294"/>
                </a:cubicBezTo>
                <a:cubicBezTo>
                  <a:pt x="120958" y="131782"/>
                  <a:pt x="152248" y="99277"/>
                  <a:pt x="183547" y="66777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049864" y="1131716"/>
            <a:ext cx="1197022" cy="613440"/>
            <a:chOff x="2332653" y="2591290"/>
            <a:chExt cx="1197022" cy="613440"/>
          </a:xfrm>
          <a:solidFill>
            <a:srgbClr val="FFAAAA"/>
          </a:solidFill>
        </p:grpSpPr>
        <p:sp>
          <p:nvSpPr>
            <p:cNvPr id="46" name="PA-任意多边形 45">
              <a:extLst>
                <a:ext uri="{FF2B5EF4-FFF2-40B4-BE49-F238E27FC236}">
                  <a16:creationId xmlns:a16="http://schemas.microsoft.com/office/drawing/2014/main" xmlns="" id="{6512550D-23AA-472B-B202-7D39193CAA48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>
              <a:off x="3382801" y="2591290"/>
              <a:ext cx="146874" cy="138998"/>
            </a:xfrm>
            <a:custGeom>
              <a:avLst/>
              <a:gdLst>
                <a:gd name="connsiteX0" fmla="*/ 140867 w 146874"/>
                <a:gd name="connsiteY0" fmla="*/ 132259 h 138998"/>
                <a:gd name="connsiteX1" fmla="*/ 140867 w 146874"/>
                <a:gd name="connsiteY1" fmla="*/ 5072 h 138998"/>
                <a:gd name="connsiteX2" fmla="*/ 4251 w 146874"/>
                <a:gd name="connsiteY2" fmla="*/ 5072 h 138998"/>
                <a:gd name="connsiteX3" fmla="*/ 4251 w 146874"/>
                <a:gd name="connsiteY3" fmla="*/ 132259 h 138998"/>
                <a:gd name="connsiteX4" fmla="*/ 140867 w 146874"/>
                <a:gd name="connsiteY4" fmla="*/ 132259 h 13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74" h="138998">
                  <a:moveTo>
                    <a:pt x="140867" y="132259"/>
                  </a:moveTo>
                  <a:cubicBezTo>
                    <a:pt x="140867" y="111419"/>
                    <a:pt x="154384" y="17417"/>
                    <a:pt x="140867" y="5072"/>
                  </a:cubicBezTo>
                  <a:cubicBezTo>
                    <a:pt x="133457" y="-1691"/>
                    <a:pt x="11661" y="-1691"/>
                    <a:pt x="4251" y="5072"/>
                  </a:cubicBezTo>
                  <a:cubicBezTo>
                    <a:pt x="-1417" y="10263"/>
                    <a:pt x="-1417" y="127078"/>
                    <a:pt x="4251" y="132259"/>
                  </a:cubicBezTo>
                  <a:cubicBezTo>
                    <a:pt x="20862" y="147423"/>
                    <a:pt x="116112" y="132259"/>
                    <a:pt x="140867" y="132259"/>
                  </a:cubicBezTo>
                </a:path>
              </a:pathLst>
            </a:custGeom>
            <a:solidFill>
              <a:srgbClr val="FFAA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PA-任意多边形 46">
              <a:extLst>
                <a:ext uri="{FF2B5EF4-FFF2-40B4-BE49-F238E27FC236}">
                  <a16:creationId xmlns:a16="http://schemas.microsoft.com/office/drawing/2014/main" xmlns="" id="{5404DBD9-5E4F-4271-9454-B5DE5032F520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2332653" y="3071736"/>
              <a:ext cx="136569" cy="132993"/>
            </a:xfrm>
            <a:custGeom>
              <a:avLst/>
              <a:gdLst>
                <a:gd name="connsiteX0" fmla="*/ 132312 w 136569"/>
                <a:gd name="connsiteY0" fmla="*/ 126634 h 132993"/>
                <a:gd name="connsiteX1" fmla="*/ 136570 w 136569"/>
                <a:gd name="connsiteY1" fmla="*/ 3686 h 132993"/>
                <a:gd name="connsiteX2" fmla="*/ 0 w 136569"/>
                <a:gd name="connsiteY2" fmla="*/ 83353 h 132993"/>
                <a:gd name="connsiteX3" fmla="*/ 132302 w 136569"/>
                <a:gd name="connsiteY3" fmla="*/ 126634 h 13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69" h="132993">
                  <a:moveTo>
                    <a:pt x="132312" y="126634"/>
                  </a:moveTo>
                  <a:cubicBezTo>
                    <a:pt x="133721" y="85658"/>
                    <a:pt x="135150" y="44672"/>
                    <a:pt x="136570" y="3686"/>
                  </a:cubicBezTo>
                  <a:cubicBezTo>
                    <a:pt x="32271" y="3686"/>
                    <a:pt x="0" y="-26042"/>
                    <a:pt x="0" y="83353"/>
                  </a:cubicBezTo>
                  <a:cubicBezTo>
                    <a:pt x="-9" y="157467"/>
                    <a:pt x="84372" y="126634"/>
                    <a:pt x="132302" y="126634"/>
                  </a:cubicBezTo>
                </a:path>
              </a:pathLst>
            </a:custGeom>
            <a:solidFill>
              <a:srgbClr val="FFAA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PA-任意多边形 47">
            <a:extLst>
              <a:ext uri="{FF2B5EF4-FFF2-40B4-BE49-F238E27FC236}">
                <a16:creationId xmlns:a16="http://schemas.microsoft.com/office/drawing/2014/main" xmlns="" id="{D65FFD07-B4A4-4059-9606-102BE2A6AE1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1684338" y="4750655"/>
            <a:ext cx="183546" cy="164292"/>
          </a:xfrm>
          <a:custGeom>
            <a:avLst/>
            <a:gdLst>
              <a:gd name="connsiteX0" fmla="*/ 183547 w 183546"/>
              <a:gd name="connsiteY0" fmla="*/ 66766 h 164292"/>
              <a:gd name="connsiteX1" fmla="*/ 0 w 183546"/>
              <a:gd name="connsiteY1" fmla="*/ 75253 h 164292"/>
              <a:gd name="connsiteX2" fmla="*/ 89621 w 183546"/>
              <a:gd name="connsiteY2" fmla="*/ 164293 h 164292"/>
              <a:gd name="connsiteX3" fmla="*/ 183547 w 183546"/>
              <a:gd name="connsiteY3" fmla="*/ 66766 h 16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6" h="164292">
                <a:moveTo>
                  <a:pt x="183547" y="66766"/>
                </a:moveTo>
                <a:cubicBezTo>
                  <a:pt x="86639" y="-29474"/>
                  <a:pt x="97422" y="-17302"/>
                  <a:pt x="0" y="75253"/>
                </a:cubicBezTo>
                <a:cubicBezTo>
                  <a:pt x="29870" y="104933"/>
                  <a:pt x="59750" y="134622"/>
                  <a:pt x="89621" y="164293"/>
                </a:cubicBezTo>
                <a:cubicBezTo>
                  <a:pt x="118853" y="135251"/>
                  <a:pt x="166688" y="89645"/>
                  <a:pt x="183547" y="66766"/>
                </a:cubicBezTo>
              </a:path>
            </a:pathLst>
          </a:custGeom>
          <a:solidFill>
            <a:srgbClr val="AA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PA-任意多边形 48">
            <a:extLst>
              <a:ext uri="{FF2B5EF4-FFF2-40B4-BE49-F238E27FC236}">
                <a16:creationId xmlns:a16="http://schemas.microsoft.com/office/drawing/2014/main" xmlns="" id="{8C2C6707-4FCE-4F97-A8BC-C37D17CF0ED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1336649" y="3598273"/>
            <a:ext cx="183584" cy="154982"/>
          </a:xfrm>
          <a:custGeom>
            <a:avLst/>
            <a:gdLst>
              <a:gd name="connsiteX0" fmla="*/ 183585 w 183584"/>
              <a:gd name="connsiteY0" fmla="*/ 62991 h 154982"/>
              <a:gd name="connsiteX1" fmla="*/ 0 w 183584"/>
              <a:gd name="connsiteY1" fmla="*/ 71001 h 154982"/>
              <a:gd name="connsiteX2" fmla="*/ 89678 w 183584"/>
              <a:gd name="connsiteY2" fmla="*/ 154983 h 154982"/>
              <a:gd name="connsiteX3" fmla="*/ 183585 w 183584"/>
              <a:gd name="connsiteY3" fmla="*/ 62991 h 15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84" h="154982">
                <a:moveTo>
                  <a:pt x="183585" y="62991"/>
                </a:moveTo>
                <a:cubicBezTo>
                  <a:pt x="84030" y="-25821"/>
                  <a:pt x="95545" y="-18515"/>
                  <a:pt x="0" y="71001"/>
                </a:cubicBezTo>
                <a:cubicBezTo>
                  <a:pt x="29889" y="98986"/>
                  <a:pt x="59788" y="126999"/>
                  <a:pt x="89678" y="154983"/>
                </a:cubicBezTo>
                <a:cubicBezTo>
                  <a:pt x="120977" y="124322"/>
                  <a:pt x="152286" y="93652"/>
                  <a:pt x="183585" y="62991"/>
                </a:cubicBezTo>
              </a:path>
            </a:pathLst>
          </a:custGeom>
          <a:solidFill>
            <a:srgbClr val="AAD4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2" name="PA-组合 131">
            <a:extLst>
              <a:ext uri="{FF2B5EF4-FFF2-40B4-BE49-F238E27FC236}">
                <a16:creationId xmlns:a16="http://schemas.microsoft.com/office/drawing/2014/main" xmlns="" id="{8DFCAD62-1C19-4572-9E41-24FA22C918C2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8673640" y="913330"/>
            <a:ext cx="1117179" cy="1992486"/>
            <a:chOff x="1407527" y="232273"/>
            <a:chExt cx="1117179" cy="1992486"/>
          </a:xfrm>
        </p:grpSpPr>
        <p:sp>
          <p:nvSpPr>
            <p:cNvPr id="56" name="PA-任意多边形 55">
              <a:extLst>
                <a:ext uri="{FF2B5EF4-FFF2-40B4-BE49-F238E27FC236}">
                  <a16:creationId xmlns:a16="http://schemas.microsoft.com/office/drawing/2014/main" xmlns="" id="{13209C0A-CF7E-422B-B1E8-BF6669CC6951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518400" y="1080151"/>
              <a:ext cx="669063" cy="328596"/>
            </a:xfrm>
            <a:custGeom>
              <a:avLst/>
              <a:gdLst>
                <a:gd name="connsiteX0" fmla="*/ 613590 w 669063"/>
                <a:gd name="connsiteY0" fmla="*/ 203502 h 328596"/>
                <a:gd name="connsiteX1" fmla="*/ 3171 w 669063"/>
                <a:gd name="connsiteY1" fmla="*/ 0 h 328596"/>
                <a:gd name="connsiteX2" fmla="*/ 669064 w 669063"/>
                <a:gd name="connsiteY2" fmla="*/ 76314 h 328596"/>
                <a:gd name="connsiteX3" fmla="*/ 613581 w 669063"/>
                <a:gd name="connsiteY3" fmla="*/ 203502 h 32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063" h="328596">
                  <a:moveTo>
                    <a:pt x="613590" y="203502"/>
                  </a:moveTo>
                  <a:cubicBezTo>
                    <a:pt x="474277" y="453019"/>
                    <a:pt x="-45226" y="300314"/>
                    <a:pt x="3171" y="0"/>
                  </a:cubicBezTo>
                  <a:cubicBezTo>
                    <a:pt x="87924" y="259128"/>
                    <a:pt x="520435" y="283893"/>
                    <a:pt x="669064" y="76314"/>
                  </a:cubicBezTo>
                  <a:cubicBezTo>
                    <a:pt x="652928" y="114538"/>
                    <a:pt x="626030" y="179870"/>
                    <a:pt x="613581" y="203502"/>
                  </a:cubicBezTo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xmlns="" id="{716AD3C2-FAA4-4912-9E19-40D1161CDA49}"/>
                </a:ext>
              </a:extLst>
            </p:cNvPr>
            <p:cNvGrpSpPr/>
            <p:nvPr/>
          </p:nvGrpSpPr>
          <p:grpSpPr>
            <a:xfrm>
              <a:off x="1407527" y="232273"/>
              <a:ext cx="1117179" cy="1992486"/>
              <a:chOff x="1407527" y="232273"/>
              <a:chExt cx="1117179" cy="1992486"/>
            </a:xfrm>
          </p:grpSpPr>
          <p:grpSp>
            <p:nvGrpSpPr>
              <p:cNvPr id="51" name="图形 31">
                <a:extLst>
                  <a:ext uri="{FF2B5EF4-FFF2-40B4-BE49-F238E27FC236}">
                    <a16:creationId xmlns:a16="http://schemas.microsoft.com/office/drawing/2014/main" xmlns="" id="{08BE6D7D-5EDD-4066-9CB0-1DC5199E8C15}"/>
                  </a:ext>
                </a:extLst>
              </p:cNvPr>
              <p:cNvGrpSpPr/>
              <p:nvPr/>
            </p:nvGrpSpPr>
            <p:grpSpPr>
              <a:xfrm>
                <a:off x="1407527" y="232273"/>
                <a:ext cx="777578" cy="979293"/>
                <a:chOff x="2026538" y="1027804"/>
                <a:chExt cx="777578" cy="979293"/>
              </a:xfrm>
              <a:solidFill>
                <a:srgbClr val="FFAAAA"/>
              </a:solidFill>
            </p:grpSpPr>
            <p:sp>
              <p:nvSpPr>
                <p:cNvPr id="52" name="PA-任意多边形 51">
                  <a:extLst>
                    <a:ext uri="{FF2B5EF4-FFF2-40B4-BE49-F238E27FC236}">
                      <a16:creationId xmlns:a16="http://schemas.microsoft.com/office/drawing/2014/main" xmlns="" id="{67FE4F7B-10ED-4582-A9FF-F7210A8E2E27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2026538" y="1027804"/>
                  <a:ext cx="507058" cy="691048"/>
                </a:xfrm>
                <a:custGeom>
                  <a:avLst/>
                  <a:gdLst>
                    <a:gd name="connsiteX0" fmla="*/ 24375 w 507058"/>
                    <a:gd name="connsiteY0" fmla="*/ 691048 h 691048"/>
                    <a:gd name="connsiteX1" fmla="*/ 203674 w 507058"/>
                    <a:gd name="connsiteY1" fmla="*/ 226819 h 691048"/>
                    <a:gd name="connsiteX2" fmla="*/ 402155 w 507058"/>
                    <a:gd name="connsiteY2" fmla="*/ 137798 h 691048"/>
                    <a:gd name="connsiteX3" fmla="*/ 506721 w 507058"/>
                    <a:gd name="connsiteY3" fmla="*/ 0 h 691048"/>
                    <a:gd name="connsiteX4" fmla="*/ 24375 w 507058"/>
                    <a:gd name="connsiteY4" fmla="*/ 691048 h 691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058" h="691048">
                      <a:moveTo>
                        <a:pt x="24375" y="691048"/>
                      </a:moveTo>
                      <a:cubicBezTo>
                        <a:pt x="50997" y="498900"/>
                        <a:pt x="25794" y="350520"/>
                        <a:pt x="203674" y="226819"/>
                      </a:cubicBezTo>
                      <a:cubicBezTo>
                        <a:pt x="263376" y="185299"/>
                        <a:pt x="328737" y="148219"/>
                        <a:pt x="402155" y="137798"/>
                      </a:cubicBezTo>
                      <a:cubicBezTo>
                        <a:pt x="518551" y="121282"/>
                        <a:pt x="506721" y="130797"/>
                        <a:pt x="506721" y="0"/>
                      </a:cubicBezTo>
                      <a:cubicBezTo>
                        <a:pt x="107757" y="30413"/>
                        <a:pt x="-68761" y="340681"/>
                        <a:pt x="24375" y="691048"/>
                      </a:cubicBezTo>
                    </a:path>
                  </a:pathLst>
                </a:custGeom>
                <a:solidFill>
                  <a:srgbClr val="FFAA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PA-任意多边形 54">
                  <a:extLst>
                    <a:ext uri="{FF2B5EF4-FFF2-40B4-BE49-F238E27FC236}">
                      <a16:creationId xmlns:a16="http://schemas.microsoft.com/office/drawing/2014/main" xmlns="" id="{0498BAB4-1EE0-409C-967E-513C37E26978}"/>
                    </a:ext>
                  </a:extLst>
                </p:cNvPr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2191788" y="1762967"/>
                  <a:ext cx="612328" cy="244131"/>
                </a:xfrm>
                <a:custGeom>
                  <a:avLst/>
                  <a:gdLst>
                    <a:gd name="connsiteX0" fmla="*/ 0 w 612328"/>
                    <a:gd name="connsiteY0" fmla="*/ 201726 h 244131"/>
                    <a:gd name="connsiteX1" fmla="*/ 559222 w 612328"/>
                    <a:gd name="connsiteY1" fmla="*/ 244131 h 244131"/>
                    <a:gd name="connsiteX2" fmla="*/ 438121 w 612328"/>
                    <a:gd name="connsiteY2" fmla="*/ 16150 h 244131"/>
                    <a:gd name="connsiteX3" fmla="*/ 0 w 612328"/>
                    <a:gd name="connsiteY3" fmla="*/ 201726 h 24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2328" h="244131">
                      <a:moveTo>
                        <a:pt x="0" y="201726"/>
                      </a:moveTo>
                      <a:cubicBezTo>
                        <a:pt x="65075" y="41534"/>
                        <a:pt x="565690" y="48926"/>
                        <a:pt x="559222" y="244131"/>
                      </a:cubicBezTo>
                      <a:cubicBezTo>
                        <a:pt x="700268" y="175523"/>
                        <a:pt x="525447" y="36181"/>
                        <a:pt x="438121" y="16150"/>
                      </a:cubicBezTo>
                      <a:cubicBezTo>
                        <a:pt x="242059" y="-28846"/>
                        <a:pt x="81191" y="16198"/>
                        <a:pt x="0" y="201726"/>
                      </a:cubicBezTo>
                    </a:path>
                  </a:pathLst>
                </a:custGeom>
                <a:solidFill>
                  <a:srgbClr val="FFAA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PA-任意多边形 56">
                <a:extLst>
                  <a:ext uri="{FF2B5EF4-FFF2-40B4-BE49-F238E27FC236}">
                    <a16:creationId xmlns:a16="http://schemas.microsoft.com/office/drawing/2014/main" xmlns="" id="{280AB5D3-43F4-4D32-B7B1-6B6AE5F97632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>
                <a:off x="1513041" y="665360"/>
                <a:ext cx="567954" cy="325779"/>
              </a:xfrm>
              <a:custGeom>
                <a:avLst/>
                <a:gdLst>
                  <a:gd name="connsiteX0" fmla="*/ 14 w 567954"/>
                  <a:gd name="connsiteY0" fmla="*/ 325779 h 325779"/>
                  <a:gd name="connsiteX1" fmla="*/ 537862 w 567954"/>
                  <a:gd name="connsiteY1" fmla="*/ 168931 h 325779"/>
                  <a:gd name="connsiteX2" fmla="*/ 344181 w 567954"/>
                  <a:gd name="connsiteY2" fmla="*/ 453 h 325779"/>
                  <a:gd name="connsiteX3" fmla="*/ 14 w 567954"/>
                  <a:gd name="connsiteY3" fmla="*/ 325779 h 32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954" h="325779">
                    <a:moveTo>
                      <a:pt x="14" y="325779"/>
                    </a:moveTo>
                    <a:cubicBezTo>
                      <a:pt x="-2958" y="149129"/>
                      <a:pt x="469073" y="-9710"/>
                      <a:pt x="537862" y="168931"/>
                    </a:cubicBezTo>
                    <a:cubicBezTo>
                      <a:pt x="647752" y="55193"/>
                      <a:pt x="427505" y="-5919"/>
                      <a:pt x="344181" y="453"/>
                    </a:cubicBezTo>
                    <a:cubicBezTo>
                      <a:pt x="136098" y="16369"/>
                      <a:pt x="19245" y="130726"/>
                      <a:pt x="14" y="325779"/>
                    </a:cubicBezTo>
                  </a:path>
                </a:pathLst>
              </a:custGeom>
              <a:solidFill>
                <a:srgbClr val="FFAA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" name="图形 31">
                <a:extLst>
                  <a:ext uri="{FF2B5EF4-FFF2-40B4-BE49-F238E27FC236}">
                    <a16:creationId xmlns:a16="http://schemas.microsoft.com/office/drawing/2014/main" xmlns="" id="{08BE6D7D-5EDD-4066-9CB0-1DC5199E8C15}"/>
                  </a:ext>
                </a:extLst>
              </p:cNvPr>
              <p:cNvGrpSpPr/>
              <p:nvPr/>
            </p:nvGrpSpPr>
            <p:grpSpPr>
              <a:xfrm>
                <a:off x="1431855" y="766368"/>
                <a:ext cx="1092851" cy="1458391"/>
                <a:chOff x="2050866" y="1561899"/>
                <a:chExt cx="1092851" cy="1458391"/>
              </a:xfrm>
              <a:solidFill>
                <a:srgbClr val="FF0000"/>
              </a:solidFill>
            </p:grpSpPr>
            <p:sp>
              <p:nvSpPr>
                <p:cNvPr id="59" name="PA-任意多边形 58">
                  <a:extLst>
                    <a:ext uri="{FF2B5EF4-FFF2-40B4-BE49-F238E27FC236}">
                      <a16:creationId xmlns:a16="http://schemas.microsoft.com/office/drawing/2014/main" xmlns="" id="{B0F0BAED-FB51-4A7A-9900-5D340C31CDC1}"/>
                    </a:ext>
                  </a:extLst>
                </p:cNvPr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2050866" y="1561899"/>
                  <a:ext cx="649376" cy="372755"/>
                </a:xfrm>
                <a:custGeom>
                  <a:avLst/>
                  <a:gdLst>
                    <a:gd name="connsiteX0" fmla="*/ 644604 w 649376"/>
                    <a:gd name="connsiteY0" fmla="*/ 139903 h 372755"/>
                    <a:gd name="connsiteX1" fmla="*/ 374075 w 649376"/>
                    <a:gd name="connsiteY1" fmla="*/ 354864 h 372755"/>
                    <a:gd name="connsiteX2" fmla="*/ 0 w 649376"/>
                    <a:gd name="connsiteY2" fmla="*/ 161096 h 372755"/>
                    <a:gd name="connsiteX3" fmla="*/ 648853 w 649376"/>
                    <a:gd name="connsiteY3" fmla="*/ 0 h 372755"/>
                    <a:gd name="connsiteX4" fmla="*/ 644604 w 649376"/>
                    <a:gd name="connsiteY4" fmla="*/ 139903 h 37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376" h="372755">
                      <a:moveTo>
                        <a:pt x="644604" y="139903"/>
                      </a:moveTo>
                      <a:cubicBezTo>
                        <a:pt x="634060" y="261623"/>
                        <a:pt x="470583" y="320612"/>
                        <a:pt x="374075" y="354864"/>
                      </a:cubicBezTo>
                      <a:cubicBezTo>
                        <a:pt x="210541" y="412899"/>
                        <a:pt x="44529" y="324898"/>
                        <a:pt x="0" y="161096"/>
                      </a:cubicBezTo>
                      <a:cubicBezTo>
                        <a:pt x="165192" y="335861"/>
                        <a:pt x="615077" y="269519"/>
                        <a:pt x="648853" y="0"/>
                      </a:cubicBezTo>
                      <a:cubicBezTo>
                        <a:pt x="648853" y="44644"/>
                        <a:pt x="651577" y="102803"/>
                        <a:pt x="644604" y="139903"/>
                      </a:cubicBezTo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PA-任意多边形 59">
                  <a:extLst>
                    <a:ext uri="{FF2B5EF4-FFF2-40B4-BE49-F238E27FC236}">
                      <a16:creationId xmlns:a16="http://schemas.microsoft.com/office/drawing/2014/main" xmlns="" id="{A56D3226-E366-4283-B6D5-9B760A21C644}"/>
                    </a:ext>
                  </a:extLst>
                </p:cNvPr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2173181" y="2070658"/>
                  <a:ext cx="970535" cy="949633"/>
                </a:xfrm>
                <a:custGeom>
                  <a:avLst/>
                  <a:gdLst>
                    <a:gd name="connsiteX0" fmla="*/ 970536 w 970535"/>
                    <a:gd name="connsiteY0" fmla="*/ 729186 h 949633"/>
                    <a:gd name="connsiteX1" fmla="*/ 462548 w 970535"/>
                    <a:gd name="connsiteY1" fmla="*/ 457848 h 949633"/>
                    <a:gd name="connsiteX2" fmla="*/ 1538 w 970535"/>
                    <a:gd name="connsiteY2" fmla="*/ 0 h 949633"/>
                    <a:gd name="connsiteX3" fmla="*/ 406579 w 970535"/>
                    <a:gd name="connsiteY3" fmla="*/ 572186 h 949633"/>
                    <a:gd name="connsiteX4" fmla="*/ 970536 w 970535"/>
                    <a:gd name="connsiteY4" fmla="*/ 949633 h 949633"/>
                    <a:gd name="connsiteX5" fmla="*/ 970526 w 970535"/>
                    <a:gd name="connsiteY5" fmla="*/ 729186 h 949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0535" h="949633">
                      <a:moveTo>
                        <a:pt x="970536" y="729186"/>
                      </a:moveTo>
                      <a:cubicBezTo>
                        <a:pt x="870304" y="504072"/>
                        <a:pt x="665907" y="518636"/>
                        <a:pt x="462548" y="457848"/>
                      </a:cubicBezTo>
                      <a:cubicBezTo>
                        <a:pt x="231491" y="388791"/>
                        <a:pt x="78824" y="227676"/>
                        <a:pt x="1538" y="0"/>
                      </a:cubicBezTo>
                      <a:cubicBezTo>
                        <a:pt x="-19293" y="255365"/>
                        <a:pt x="174369" y="495319"/>
                        <a:pt x="406579" y="572186"/>
                      </a:cubicBezTo>
                      <a:cubicBezTo>
                        <a:pt x="625435" y="644623"/>
                        <a:pt x="945294" y="645547"/>
                        <a:pt x="970536" y="949633"/>
                      </a:cubicBezTo>
                      <a:cubicBezTo>
                        <a:pt x="970526" y="876157"/>
                        <a:pt x="970526" y="802672"/>
                        <a:pt x="970526" y="729186"/>
                      </a:cubicBezTo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" name="PA-任意多边形 60">
            <a:extLst>
              <a:ext uri="{FF2B5EF4-FFF2-40B4-BE49-F238E27FC236}">
                <a16:creationId xmlns:a16="http://schemas.microsoft.com/office/drawing/2014/main" xmlns="" id="{728D0612-6EB2-4364-87E9-CDA451E859D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14166" y="5154870"/>
            <a:ext cx="146497" cy="153620"/>
          </a:xfrm>
          <a:custGeom>
            <a:avLst/>
            <a:gdLst>
              <a:gd name="connsiteX0" fmla="*/ 68990 w 146497"/>
              <a:gd name="connsiteY0" fmla="*/ 152602 h 153620"/>
              <a:gd name="connsiteX1" fmla="*/ 73248 w 146497"/>
              <a:gd name="connsiteY1" fmla="*/ 2 h 153620"/>
              <a:gd name="connsiteX2" fmla="*/ 68990 w 146497"/>
              <a:gd name="connsiteY2" fmla="*/ 152602 h 1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497" h="153620">
                <a:moveTo>
                  <a:pt x="68990" y="152602"/>
                </a:moveTo>
                <a:cubicBezTo>
                  <a:pt x="171270" y="157816"/>
                  <a:pt x="171946" y="583"/>
                  <a:pt x="73248" y="2"/>
                </a:cubicBezTo>
                <a:cubicBezTo>
                  <a:pt x="-36766" y="-649"/>
                  <a:pt x="-9982" y="168204"/>
                  <a:pt x="68990" y="152602"/>
                </a:cubicBezTo>
              </a:path>
            </a:pathLst>
          </a:custGeom>
          <a:solidFill>
            <a:srgbClr val="FF0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PA-任意多边形 61">
            <a:extLst>
              <a:ext uri="{FF2B5EF4-FFF2-40B4-BE49-F238E27FC236}">
                <a16:creationId xmlns:a16="http://schemas.microsoft.com/office/drawing/2014/main" xmlns="" id="{6D531D71-6D5B-480E-89FD-9983A0D84F7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518475" y="5154870"/>
            <a:ext cx="136569" cy="132981"/>
          </a:xfrm>
          <a:custGeom>
            <a:avLst/>
            <a:gdLst>
              <a:gd name="connsiteX0" fmla="*/ 132321 w 136569"/>
              <a:gd name="connsiteY0" fmla="*/ 126624 h 132981"/>
              <a:gd name="connsiteX1" fmla="*/ 136569 w 136569"/>
              <a:gd name="connsiteY1" fmla="*/ 3685 h 132981"/>
              <a:gd name="connsiteX2" fmla="*/ 0 w 136569"/>
              <a:gd name="connsiteY2" fmla="*/ 83350 h 132981"/>
              <a:gd name="connsiteX3" fmla="*/ 132321 w 136569"/>
              <a:gd name="connsiteY3" fmla="*/ 126624 h 13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69" h="132981">
                <a:moveTo>
                  <a:pt x="132321" y="126624"/>
                </a:moveTo>
                <a:cubicBezTo>
                  <a:pt x="133731" y="85644"/>
                  <a:pt x="135159" y="44664"/>
                  <a:pt x="136569" y="3685"/>
                </a:cubicBezTo>
                <a:cubicBezTo>
                  <a:pt x="32271" y="3685"/>
                  <a:pt x="0" y="-26039"/>
                  <a:pt x="0" y="83350"/>
                </a:cubicBezTo>
                <a:cubicBezTo>
                  <a:pt x="0" y="157447"/>
                  <a:pt x="84372" y="126624"/>
                  <a:pt x="132321" y="126624"/>
                </a:cubicBezTo>
              </a:path>
            </a:pathLst>
          </a:custGeom>
          <a:solidFill>
            <a:srgbClr val="AA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PA-任意多边形 62">
            <a:extLst>
              <a:ext uri="{FF2B5EF4-FFF2-40B4-BE49-F238E27FC236}">
                <a16:creationId xmlns:a16="http://schemas.microsoft.com/office/drawing/2014/main" xmlns="" id="{3900287E-5E06-4A3A-B290-B42497A522C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24078" y="1036955"/>
            <a:ext cx="183584" cy="146084"/>
          </a:xfrm>
          <a:custGeom>
            <a:avLst/>
            <a:gdLst>
              <a:gd name="connsiteX0" fmla="*/ 183585 w 183584"/>
              <a:gd name="connsiteY0" fmla="*/ 66771 h 146084"/>
              <a:gd name="connsiteX1" fmla="*/ 0 w 183584"/>
              <a:gd name="connsiteY1" fmla="*/ 75258 h 146084"/>
              <a:gd name="connsiteX2" fmla="*/ 183585 w 183584"/>
              <a:gd name="connsiteY2" fmla="*/ 66771 h 14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84" h="146084">
                <a:moveTo>
                  <a:pt x="183585" y="66771"/>
                </a:moveTo>
                <a:cubicBezTo>
                  <a:pt x="84030" y="-27365"/>
                  <a:pt x="95536" y="-19630"/>
                  <a:pt x="0" y="75258"/>
                </a:cubicBezTo>
                <a:cubicBezTo>
                  <a:pt x="92840" y="167441"/>
                  <a:pt x="98965" y="174775"/>
                  <a:pt x="183585" y="66771"/>
                </a:cubicBezTo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PA-任意多边形 63">
            <a:extLst>
              <a:ext uri="{FF2B5EF4-FFF2-40B4-BE49-F238E27FC236}">
                <a16:creationId xmlns:a16="http://schemas.microsoft.com/office/drawing/2014/main" xmlns="" id="{51C49C68-04F1-4EC3-B1D9-18BBB97E5FBB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1301088" y="4854365"/>
            <a:ext cx="183546" cy="146076"/>
          </a:xfrm>
          <a:custGeom>
            <a:avLst/>
            <a:gdLst>
              <a:gd name="connsiteX0" fmla="*/ 183547 w 183546"/>
              <a:gd name="connsiteY0" fmla="*/ 66773 h 146076"/>
              <a:gd name="connsiteX1" fmla="*/ 0 w 183546"/>
              <a:gd name="connsiteY1" fmla="*/ 75259 h 146076"/>
              <a:gd name="connsiteX2" fmla="*/ 183547 w 183546"/>
              <a:gd name="connsiteY2" fmla="*/ 66773 h 14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546" h="146076">
                <a:moveTo>
                  <a:pt x="183547" y="66773"/>
                </a:moveTo>
                <a:cubicBezTo>
                  <a:pt x="84020" y="-27383"/>
                  <a:pt x="95536" y="-19612"/>
                  <a:pt x="0" y="75259"/>
                </a:cubicBezTo>
                <a:cubicBezTo>
                  <a:pt x="92821" y="167445"/>
                  <a:pt x="98917" y="174747"/>
                  <a:pt x="183547" y="66773"/>
                </a:cubicBezTo>
              </a:path>
            </a:pathLst>
          </a:custGeom>
          <a:solidFill>
            <a:srgbClr val="00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1377076" y="2863661"/>
            <a:ext cx="2091835" cy="2270539"/>
            <a:chOff x="966333" y="1562979"/>
            <a:chExt cx="2091835" cy="2270539"/>
          </a:xfrm>
        </p:grpSpPr>
        <p:sp>
          <p:nvSpPr>
            <p:cNvPr id="66" name="PA-任意多边形 65">
              <a:extLst>
                <a:ext uri="{FF2B5EF4-FFF2-40B4-BE49-F238E27FC236}">
                  <a16:creationId xmlns:a16="http://schemas.microsoft.com/office/drawing/2014/main" xmlns="" id="{40056C0A-FDBA-4A92-BBC3-79D492CC5D34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 rot="-2197200">
              <a:off x="1552779" y="2512378"/>
              <a:ext cx="611572" cy="248488"/>
            </a:xfrm>
            <a:custGeom>
              <a:avLst/>
              <a:gdLst>
                <a:gd name="connsiteX0" fmla="*/ -7 w 611572"/>
                <a:gd name="connsiteY0" fmla="*/ 206091 h 248488"/>
                <a:gd name="connsiteX1" fmla="*/ 559177 w 611572"/>
                <a:gd name="connsiteY1" fmla="*/ 248497 h 248488"/>
                <a:gd name="connsiteX2" fmla="*/ 448211 w 611572"/>
                <a:gd name="connsiteY2" fmla="*/ 23783 h 248488"/>
                <a:gd name="connsiteX3" fmla="*/ -7 w 611572"/>
                <a:gd name="connsiteY3" fmla="*/ 206091 h 24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72" h="248488">
                  <a:moveTo>
                    <a:pt x="-7" y="206091"/>
                  </a:moveTo>
                  <a:cubicBezTo>
                    <a:pt x="60401" y="41175"/>
                    <a:pt x="567169" y="61473"/>
                    <a:pt x="559177" y="248497"/>
                  </a:cubicBezTo>
                  <a:cubicBezTo>
                    <a:pt x="696632" y="180612"/>
                    <a:pt x="529316" y="51148"/>
                    <a:pt x="448211" y="23783"/>
                  </a:cubicBezTo>
                  <a:cubicBezTo>
                    <a:pt x="250319" y="-42987"/>
                    <a:pt x="74612" y="35003"/>
                    <a:pt x="-7" y="206091"/>
                  </a:cubicBezTo>
                </a:path>
              </a:pathLst>
            </a:custGeom>
            <a:solidFill>
              <a:srgbClr val="FFB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PA-任意多边形 66">
              <a:extLst>
                <a:ext uri="{FF2B5EF4-FFF2-40B4-BE49-F238E27FC236}">
                  <a16:creationId xmlns:a16="http://schemas.microsoft.com/office/drawing/2014/main" xmlns="" id="{360094FE-C85D-4D87-8F33-5F1D5EBB4927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 rot="-2197200">
              <a:off x="1121879" y="2013338"/>
              <a:ext cx="512234" cy="691029"/>
            </a:xfrm>
            <a:custGeom>
              <a:avLst/>
              <a:gdLst>
                <a:gd name="connsiteX0" fmla="*/ 29430 w 512234"/>
                <a:gd name="connsiteY0" fmla="*/ 691052 h 691029"/>
                <a:gd name="connsiteX1" fmla="*/ 195261 w 512234"/>
                <a:gd name="connsiteY1" fmla="*/ 233986 h 691029"/>
                <a:gd name="connsiteX2" fmla="*/ 407201 w 512234"/>
                <a:gd name="connsiteY2" fmla="*/ 139926 h 691029"/>
                <a:gd name="connsiteX3" fmla="*/ 511776 w 512234"/>
                <a:gd name="connsiteY3" fmla="*/ 33 h 691029"/>
                <a:gd name="connsiteX4" fmla="*/ 29430 w 512234"/>
                <a:gd name="connsiteY4" fmla="*/ 691062 h 69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234" h="691029">
                  <a:moveTo>
                    <a:pt x="29430" y="691052"/>
                  </a:moveTo>
                  <a:cubicBezTo>
                    <a:pt x="53305" y="516735"/>
                    <a:pt x="22233" y="343294"/>
                    <a:pt x="195261" y="233986"/>
                  </a:cubicBezTo>
                  <a:cubicBezTo>
                    <a:pt x="257421" y="194714"/>
                    <a:pt x="329668" y="139926"/>
                    <a:pt x="407201" y="139926"/>
                  </a:cubicBezTo>
                  <a:cubicBezTo>
                    <a:pt x="524749" y="139926"/>
                    <a:pt x="511776" y="113771"/>
                    <a:pt x="511776" y="33"/>
                  </a:cubicBezTo>
                  <a:cubicBezTo>
                    <a:pt x="124137" y="33046"/>
                    <a:pt x="-80250" y="333455"/>
                    <a:pt x="29430" y="691062"/>
                  </a:cubicBezTo>
                </a:path>
              </a:pathLst>
            </a:custGeom>
            <a:solidFill>
              <a:srgbClr val="FFA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PA-任意多边形 67">
              <a:extLst>
                <a:ext uri="{FF2B5EF4-FFF2-40B4-BE49-F238E27FC236}">
                  <a16:creationId xmlns:a16="http://schemas.microsoft.com/office/drawing/2014/main" xmlns="" id="{B6819A1D-A99C-4609-9313-D8F8797076B0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 rot="-2197200">
              <a:off x="1598870" y="2618808"/>
              <a:ext cx="664185" cy="322811"/>
            </a:xfrm>
            <a:custGeom>
              <a:avLst/>
              <a:gdLst>
                <a:gd name="connsiteX0" fmla="*/ 612973 w 664185"/>
                <a:gd name="connsiteY0" fmla="*/ 203499 h 322811"/>
                <a:gd name="connsiteX1" fmla="*/ 2545 w 664185"/>
                <a:gd name="connsiteY1" fmla="*/ 7 h 322811"/>
                <a:gd name="connsiteX2" fmla="*/ 664189 w 664185"/>
                <a:gd name="connsiteY2" fmla="*/ 76312 h 322811"/>
                <a:gd name="connsiteX3" fmla="*/ 612964 w 664185"/>
                <a:gd name="connsiteY3" fmla="*/ 203489 h 32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185" h="322811">
                  <a:moveTo>
                    <a:pt x="612973" y="203499"/>
                  </a:moveTo>
                  <a:cubicBezTo>
                    <a:pt x="450191" y="437366"/>
                    <a:pt x="-39432" y="305188"/>
                    <a:pt x="2545" y="7"/>
                  </a:cubicBezTo>
                  <a:cubicBezTo>
                    <a:pt x="86517" y="254515"/>
                    <a:pt x="514809" y="279280"/>
                    <a:pt x="664189" y="76312"/>
                  </a:cubicBezTo>
                  <a:cubicBezTo>
                    <a:pt x="647121" y="118707"/>
                    <a:pt x="630052" y="161113"/>
                    <a:pt x="612964" y="203489"/>
                  </a:cubicBezTo>
                </a:path>
              </a:pathLst>
            </a:custGeom>
            <a:solidFill>
              <a:srgbClr val="FF0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PA-任意多边形 68">
              <a:extLst>
                <a:ext uri="{FF2B5EF4-FFF2-40B4-BE49-F238E27FC236}">
                  <a16:creationId xmlns:a16="http://schemas.microsoft.com/office/drawing/2014/main" xmlns="" id="{2B24CD0A-CCCE-4B9D-979F-58387098BE06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 rot="-2197200">
              <a:off x="1353965" y="2313863"/>
              <a:ext cx="568459" cy="326440"/>
            </a:xfrm>
            <a:custGeom>
              <a:avLst/>
              <a:gdLst>
                <a:gd name="connsiteX0" fmla="*/ 310 w 568459"/>
                <a:gd name="connsiteY0" fmla="*/ 326459 h 326440"/>
                <a:gd name="connsiteX1" fmla="*/ 538197 w 568459"/>
                <a:gd name="connsiteY1" fmla="*/ 169620 h 326440"/>
                <a:gd name="connsiteX2" fmla="*/ 354650 w 568459"/>
                <a:gd name="connsiteY2" fmla="*/ 47 h 326440"/>
                <a:gd name="connsiteX3" fmla="*/ 310 w 568459"/>
                <a:gd name="connsiteY3" fmla="*/ 326459 h 32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459" h="326440">
                  <a:moveTo>
                    <a:pt x="310" y="326459"/>
                  </a:moveTo>
                  <a:cubicBezTo>
                    <a:pt x="5463" y="155190"/>
                    <a:pt x="468721" y="-10916"/>
                    <a:pt x="538197" y="169620"/>
                  </a:cubicBezTo>
                  <a:cubicBezTo>
                    <a:pt x="646839" y="59950"/>
                    <a:pt x="433831" y="-1487"/>
                    <a:pt x="354650" y="47"/>
                  </a:cubicBezTo>
                  <a:cubicBezTo>
                    <a:pt x="167112" y="3685"/>
                    <a:pt x="-8700" y="128691"/>
                    <a:pt x="310" y="326459"/>
                  </a:cubicBezTo>
                </a:path>
              </a:pathLst>
            </a:custGeom>
            <a:solidFill>
              <a:srgbClr val="FFB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1313677" y="1998506"/>
              <a:ext cx="1744492" cy="1817430"/>
              <a:chOff x="1313677" y="1998506"/>
              <a:chExt cx="1744492" cy="1817430"/>
            </a:xfrm>
            <a:solidFill>
              <a:srgbClr val="FF00FF"/>
            </a:solidFill>
          </p:grpSpPr>
          <p:sp>
            <p:nvSpPr>
              <p:cNvPr id="71" name="PA-任意多边形 70">
                <a:extLst>
                  <a:ext uri="{FF2B5EF4-FFF2-40B4-BE49-F238E27FC236}">
                    <a16:creationId xmlns:a16="http://schemas.microsoft.com/office/drawing/2014/main" xmlns="" id="{8C53BF68-2E35-407B-957A-B99633DD62C2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>
              <a:xfrm rot="-2197200">
                <a:off x="1355975" y="2423550"/>
                <a:ext cx="648852" cy="356532"/>
              </a:xfrm>
              <a:custGeom>
                <a:avLst/>
                <a:gdLst>
                  <a:gd name="connsiteX0" fmla="*/ 644544 w 648852"/>
                  <a:gd name="connsiteY0" fmla="*/ 131445 h 356532"/>
                  <a:gd name="connsiteX1" fmla="*/ -13 w 648852"/>
                  <a:gd name="connsiteY1" fmla="*/ 152647 h 356532"/>
                  <a:gd name="connsiteX2" fmla="*/ 648839 w 648852"/>
                  <a:gd name="connsiteY2" fmla="*/ 19 h 356532"/>
                  <a:gd name="connsiteX3" fmla="*/ 644544 w 648852"/>
                  <a:gd name="connsiteY3" fmla="*/ 131445 h 35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852" h="356532">
                    <a:moveTo>
                      <a:pt x="644544" y="131445"/>
                    </a:moveTo>
                    <a:cubicBezTo>
                      <a:pt x="603272" y="429206"/>
                      <a:pt x="81092" y="426748"/>
                      <a:pt x="-13" y="152647"/>
                    </a:cubicBezTo>
                    <a:cubicBezTo>
                      <a:pt x="180600" y="343919"/>
                      <a:pt x="574182" y="250717"/>
                      <a:pt x="648839" y="19"/>
                    </a:cubicBezTo>
                    <a:cubicBezTo>
                      <a:pt x="648687" y="2714"/>
                      <a:pt x="645572" y="97745"/>
                      <a:pt x="644544" y="131445"/>
                    </a:cubicBezTo>
                  </a:path>
                </a:pathLst>
              </a:custGeom>
              <a:solidFill>
                <a:srgbClr val="FF0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PA-任意多边形 71">
                <a:extLst>
                  <a:ext uri="{FF2B5EF4-FFF2-40B4-BE49-F238E27FC236}">
                    <a16:creationId xmlns:a16="http://schemas.microsoft.com/office/drawing/2014/main" xmlns="" id="{E66C0DD9-CB0B-466B-BBDF-11ED4B7AA4FB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>
              <a:xfrm rot="-2197200">
                <a:off x="1899310" y="2600278"/>
                <a:ext cx="972917" cy="945384"/>
              </a:xfrm>
              <a:custGeom>
                <a:avLst/>
                <a:gdLst>
                  <a:gd name="connsiteX0" fmla="*/ 965491 w 972917"/>
                  <a:gd name="connsiteY0" fmla="*/ 729161 h 945384"/>
                  <a:gd name="connsiteX1" fmla="*/ 480992 w 972917"/>
                  <a:gd name="connsiteY1" fmla="*/ 459966 h 945384"/>
                  <a:gd name="connsiteX2" fmla="*/ 751 w 972917"/>
                  <a:gd name="connsiteY2" fmla="*/ -16 h 945384"/>
                  <a:gd name="connsiteX3" fmla="*/ 438311 w 972917"/>
                  <a:gd name="connsiteY3" fmla="*/ 582905 h 945384"/>
                  <a:gd name="connsiteX4" fmla="*/ 969748 w 972917"/>
                  <a:gd name="connsiteY4" fmla="*/ 945369 h 945384"/>
                  <a:gd name="connsiteX5" fmla="*/ 965500 w 972917"/>
                  <a:gd name="connsiteY5" fmla="*/ 729152 h 94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2917" h="945384">
                    <a:moveTo>
                      <a:pt x="965491" y="729161"/>
                    </a:moveTo>
                    <a:cubicBezTo>
                      <a:pt x="927638" y="511953"/>
                      <a:pt x="644394" y="504267"/>
                      <a:pt x="480992" y="459966"/>
                    </a:cubicBezTo>
                    <a:cubicBezTo>
                      <a:pt x="236905" y="393795"/>
                      <a:pt x="87096" y="233233"/>
                      <a:pt x="751" y="-16"/>
                    </a:cubicBezTo>
                    <a:cubicBezTo>
                      <a:pt x="-13555" y="265341"/>
                      <a:pt x="187127" y="514811"/>
                      <a:pt x="438311" y="582905"/>
                    </a:cubicBezTo>
                    <a:cubicBezTo>
                      <a:pt x="675759" y="647275"/>
                      <a:pt x="907865" y="656057"/>
                      <a:pt x="969748" y="945369"/>
                    </a:cubicBezTo>
                    <a:cubicBezTo>
                      <a:pt x="969748" y="877265"/>
                      <a:pt x="979254" y="788988"/>
                      <a:pt x="965500" y="729152"/>
                    </a:cubicBezTo>
                  </a:path>
                </a:pathLst>
              </a:custGeom>
              <a:solidFill>
                <a:srgbClr val="FF0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9817595" y="1126818"/>
            <a:ext cx="1958516" cy="1801986"/>
            <a:chOff x="2715686" y="1597327"/>
            <a:chExt cx="1958516" cy="1801986"/>
          </a:xfrm>
        </p:grpSpPr>
        <p:grpSp>
          <p:nvGrpSpPr>
            <p:cNvPr id="74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3397371" y="1597327"/>
              <a:ext cx="1071466" cy="1037600"/>
              <a:chOff x="3397371" y="1597327"/>
              <a:chExt cx="1071466" cy="1037600"/>
            </a:xfrm>
            <a:solidFill>
              <a:srgbClr val="FFFFAA"/>
            </a:solidFill>
          </p:grpSpPr>
          <p:sp>
            <p:nvSpPr>
              <p:cNvPr id="75" name="PA-任意多边形 74">
                <a:extLst>
                  <a:ext uri="{FF2B5EF4-FFF2-40B4-BE49-F238E27FC236}">
                    <a16:creationId xmlns:a16="http://schemas.microsoft.com/office/drawing/2014/main" xmlns="" id="{D62F4938-141E-4584-BF41-9C0BAF77C8EF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 rot="-7441200">
                <a:off x="3729403" y="1632004"/>
                <a:ext cx="414881" cy="623172"/>
              </a:xfrm>
              <a:custGeom>
                <a:avLst/>
                <a:gdLst>
                  <a:gd name="connsiteX0" fmla="*/ 367085 w 414881"/>
                  <a:gd name="connsiteY0" fmla="*/ -112 h 623172"/>
                  <a:gd name="connsiteX1" fmla="*/ -9 w 414881"/>
                  <a:gd name="connsiteY1" fmla="*/ 508618 h 623172"/>
                  <a:gd name="connsiteX2" fmla="*/ 12783 w 414881"/>
                  <a:gd name="connsiteY2" fmla="*/ 623061 h 623172"/>
                  <a:gd name="connsiteX3" fmla="*/ 367085 w 414881"/>
                  <a:gd name="connsiteY3" fmla="*/ -112 h 62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881" h="623172">
                    <a:moveTo>
                      <a:pt x="367085" y="-112"/>
                    </a:moveTo>
                    <a:cubicBezTo>
                      <a:pt x="393107" y="249700"/>
                      <a:pt x="291818" y="506808"/>
                      <a:pt x="-9" y="508618"/>
                    </a:cubicBezTo>
                    <a:cubicBezTo>
                      <a:pt x="4259" y="546766"/>
                      <a:pt x="8516" y="584923"/>
                      <a:pt x="12783" y="623061"/>
                    </a:cubicBezTo>
                    <a:cubicBezTo>
                      <a:pt x="322279" y="554424"/>
                      <a:pt x="507807" y="313984"/>
                      <a:pt x="367085" y="-112"/>
                    </a:cubicBezTo>
                  </a:path>
                </a:pathLst>
              </a:custGeom>
              <a:solidFill>
                <a:srgbClr val="FFFF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PA-任意多边形 75">
                <a:extLst>
                  <a:ext uri="{FF2B5EF4-FFF2-40B4-BE49-F238E27FC236}">
                    <a16:creationId xmlns:a16="http://schemas.microsoft.com/office/drawing/2014/main" xmlns="" id="{AE43F40B-4C9B-4400-92E9-C7F21D8DB033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 rot="-7441200">
                <a:off x="3471509" y="2264882"/>
                <a:ext cx="512332" cy="202277"/>
              </a:xfrm>
              <a:custGeom>
                <a:avLst/>
                <a:gdLst>
                  <a:gd name="connsiteX0" fmla="*/ 512326 w 512332"/>
                  <a:gd name="connsiteY0" fmla="*/ -25 h 202277"/>
                  <a:gd name="connsiteX1" fmla="*/ 38515 w 512332"/>
                  <a:gd name="connsiteY1" fmla="*/ 8453 h 202277"/>
                  <a:gd name="connsiteX2" fmla="*/ 149481 w 512332"/>
                  <a:gd name="connsiteY2" fmla="*/ 190742 h 202277"/>
                  <a:gd name="connsiteX3" fmla="*/ 512326 w 512332"/>
                  <a:gd name="connsiteY3" fmla="*/ -25 h 20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332" h="202277">
                    <a:moveTo>
                      <a:pt x="512326" y="-25"/>
                    </a:moveTo>
                    <a:cubicBezTo>
                      <a:pt x="486971" y="153785"/>
                      <a:pt x="57984" y="166777"/>
                      <a:pt x="38515" y="8453"/>
                    </a:cubicBezTo>
                    <a:cubicBezTo>
                      <a:pt x="-71213" y="73690"/>
                      <a:pt x="81444" y="173302"/>
                      <a:pt x="149481" y="190742"/>
                    </a:cubicBezTo>
                    <a:cubicBezTo>
                      <a:pt x="302233" y="229890"/>
                      <a:pt x="485523" y="169883"/>
                      <a:pt x="512326" y="-25"/>
                    </a:cubicBezTo>
                  </a:path>
                </a:pathLst>
              </a:custGeom>
              <a:solidFill>
                <a:srgbClr val="FFFF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PA-任意多边形 76">
              <a:extLst>
                <a:ext uri="{FF2B5EF4-FFF2-40B4-BE49-F238E27FC236}">
                  <a16:creationId xmlns:a16="http://schemas.microsoft.com/office/drawing/2014/main" xmlns="" id="{D5A670A4-A853-4582-AD62-9A013A504285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 rot="-7441200">
              <a:off x="3302323" y="2305103"/>
              <a:ext cx="567727" cy="245779"/>
            </a:xfrm>
            <a:custGeom>
              <a:avLst/>
              <a:gdLst>
                <a:gd name="connsiteX0" fmla="*/ 29866 w 567727"/>
                <a:gd name="connsiteY0" fmla="*/ 114352 h 245779"/>
                <a:gd name="connsiteX1" fmla="*/ 567704 w 567727"/>
                <a:gd name="connsiteY1" fmla="*/ 245777 h 245779"/>
                <a:gd name="connsiteX2" fmla="*/ -24 w 567727"/>
                <a:gd name="connsiteY2" fmla="*/ 228823 h 245779"/>
                <a:gd name="connsiteX3" fmla="*/ 29866 w 567727"/>
                <a:gd name="connsiteY3" fmla="*/ 114352 h 24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727" h="245779">
                  <a:moveTo>
                    <a:pt x="29866" y="114352"/>
                  </a:moveTo>
                  <a:cubicBezTo>
                    <a:pt x="184094" y="-77891"/>
                    <a:pt x="554283" y="-23551"/>
                    <a:pt x="567704" y="245777"/>
                  </a:cubicBezTo>
                  <a:cubicBezTo>
                    <a:pt x="460567" y="71832"/>
                    <a:pt x="99465" y="16435"/>
                    <a:pt x="-24" y="228823"/>
                  </a:cubicBezTo>
                  <a:cubicBezTo>
                    <a:pt x="11425" y="191837"/>
                    <a:pt x="26989" y="148318"/>
                    <a:pt x="29866" y="114352"/>
                  </a:cubicBezTo>
                </a:path>
              </a:pathLst>
            </a:custGeom>
            <a:solidFill>
              <a:srgbClr val="FFF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PA-任意多边形 77">
              <a:extLst>
                <a:ext uri="{FF2B5EF4-FFF2-40B4-BE49-F238E27FC236}">
                  <a16:creationId xmlns:a16="http://schemas.microsoft.com/office/drawing/2014/main" xmlns="" id="{896E1A0E-F75F-4FAE-A5C1-4ED0F1B91A5B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 rot="-7441200">
              <a:off x="3610768" y="2023181"/>
              <a:ext cx="464658" cy="308075"/>
            </a:xfrm>
            <a:custGeom>
              <a:avLst/>
              <a:gdLst>
                <a:gd name="connsiteX0" fmla="*/ 460589 w 464658"/>
                <a:gd name="connsiteY0" fmla="*/ -65 h 308075"/>
                <a:gd name="connsiteX1" fmla="*/ 16657 w 464658"/>
                <a:gd name="connsiteY1" fmla="*/ 173756 h 308075"/>
                <a:gd name="connsiteX2" fmla="*/ 166067 w 464658"/>
                <a:gd name="connsiteY2" fmla="*/ 307306 h 308075"/>
                <a:gd name="connsiteX3" fmla="*/ 460589 w 464658"/>
                <a:gd name="connsiteY3" fmla="*/ -65 h 30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658" h="308075">
                  <a:moveTo>
                    <a:pt x="460589" y="-65"/>
                  </a:moveTo>
                  <a:cubicBezTo>
                    <a:pt x="492631" y="155859"/>
                    <a:pt x="102811" y="306477"/>
                    <a:pt x="16657" y="173756"/>
                  </a:cubicBezTo>
                  <a:cubicBezTo>
                    <a:pt x="-48112" y="263891"/>
                    <a:pt x="91752" y="314669"/>
                    <a:pt x="166067" y="307306"/>
                  </a:cubicBezTo>
                  <a:cubicBezTo>
                    <a:pt x="330887" y="290942"/>
                    <a:pt x="492526" y="181348"/>
                    <a:pt x="460589" y="-65"/>
                  </a:cubicBezTo>
                </a:path>
              </a:pathLst>
            </a:custGeom>
            <a:solidFill>
              <a:srgbClr val="FFFF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9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740030" y="1880053"/>
              <a:ext cx="1568757" cy="1519260"/>
              <a:chOff x="2740030" y="1880053"/>
              <a:chExt cx="1568757" cy="1519260"/>
            </a:xfrm>
            <a:solidFill>
              <a:srgbClr val="FFFF00"/>
            </a:solidFill>
          </p:grpSpPr>
          <p:sp>
            <p:nvSpPr>
              <p:cNvPr id="80" name="PA-任意多边形 79">
                <a:extLst>
                  <a:ext uri="{FF2B5EF4-FFF2-40B4-BE49-F238E27FC236}">
                    <a16:creationId xmlns:a16="http://schemas.microsoft.com/office/drawing/2014/main" xmlns="" id="{D66AD267-9FC6-463A-A9D2-27435DDBAC8C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>
              <a:xfrm rot="-7441200">
                <a:off x="3476671" y="2033828"/>
                <a:ext cx="550630" cy="337864"/>
              </a:xfrm>
              <a:custGeom>
                <a:avLst/>
                <a:gdLst>
                  <a:gd name="connsiteX0" fmla="*/ -16 w 550630"/>
                  <a:gd name="connsiteY0" fmla="*/ 219139 h 337864"/>
                  <a:gd name="connsiteX1" fmla="*/ 550614 w 550630"/>
                  <a:gd name="connsiteY1" fmla="*/ 155531 h 337864"/>
                  <a:gd name="connsiteX2" fmla="*/ 12776 w 550630"/>
                  <a:gd name="connsiteY2" fmla="*/ 337811 h 337864"/>
                  <a:gd name="connsiteX3" fmla="*/ -16 w 550630"/>
                  <a:gd name="connsiteY3" fmla="*/ 219139 h 33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630" h="337864">
                    <a:moveTo>
                      <a:pt x="-16" y="219139"/>
                    </a:moveTo>
                    <a:cubicBezTo>
                      <a:pt x="48161" y="-17310"/>
                      <a:pt x="468337" y="-97358"/>
                      <a:pt x="550614" y="155531"/>
                    </a:cubicBezTo>
                    <a:cubicBezTo>
                      <a:pt x="391118" y="21638"/>
                      <a:pt x="30911" y="105048"/>
                      <a:pt x="12776" y="337811"/>
                    </a:cubicBezTo>
                    <a:cubicBezTo>
                      <a:pt x="10042" y="299720"/>
                      <a:pt x="7699" y="249981"/>
                      <a:pt x="-16" y="219139"/>
                    </a:cubicBezTo>
                  </a:path>
                </a:pathLst>
              </a:custGeom>
              <a:solidFill>
                <a:srgbClr val="FF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PA-任意多边形 80">
                <a:extLst>
                  <a:ext uri="{FF2B5EF4-FFF2-40B4-BE49-F238E27FC236}">
                    <a16:creationId xmlns:a16="http://schemas.microsoft.com/office/drawing/2014/main" xmlns="" id="{EA231292-7E46-482F-8A05-33C3AC690BD3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>
              <a:xfrm rot="-7441200">
                <a:off x="2922468" y="2459490"/>
                <a:ext cx="887882" cy="733405"/>
              </a:xfrm>
              <a:custGeom>
                <a:avLst/>
                <a:gdLst>
                  <a:gd name="connsiteX0" fmla="*/ 12786 w 887882"/>
                  <a:gd name="connsiteY0" fmla="*/ 182362 h 733405"/>
                  <a:gd name="connsiteX1" fmla="*/ 396967 w 887882"/>
                  <a:gd name="connsiteY1" fmla="*/ 368909 h 733405"/>
                  <a:gd name="connsiteX2" fmla="*/ 887857 w 887882"/>
                  <a:gd name="connsiteY2" fmla="*/ 733488 h 733405"/>
                  <a:gd name="connsiteX3" fmla="*/ 475929 w 887882"/>
                  <a:gd name="connsiteY3" fmla="*/ 271392 h 733405"/>
                  <a:gd name="connsiteX4" fmla="*/ -25 w 887882"/>
                  <a:gd name="connsiteY4" fmla="*/ 82 h 733405"/>
                  <a:gd name="connsiteX5" fmla="*/ 12776 w 887882"/>
                  <a:gd name="connsiteY5" fmla="*/ 182372 h 7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7882" h="733405">
                    <a:moveTo>
                      <a:pt x="12786" y="182362"/>
                    </a:moveTo>
                    <a:cubicBezTo>
                      <a:pt x="102187" y="340344"/>
                      <a:pt x="237357" y="345802"/>
                      <a:pt x="396967" y="368909"/>
                    </a:cubicBezTo>
                    <a:cubicBezTo>
                      <a:pt x="631453" y="402866"/>
                      <a:pt x="790692" y="514394"/>
                      <a:pt x="887857" y="733488"/>
                    </a:cubicBezTo>
                    <a:cubicBezTo>
                      <a:pt x="877198" y="497316"/>
                      <a:pt x="697871" y="320446"/>
                      <a:pt x="475929" y="271392"/>
                    </a:cubicBezTo>
                    <a:cubicBezTo>
                      <a:pt x="284039" y="228978"/>
                      <a:pt x="52486" y="247465"/>
                      <a:pt x="-25" y="82"/>
                    </a:cubicBezTo>
                    <a:cubicBezTo>
                      <a:pt x="5328" y="57375"/>
                      <a:pt x="19301" y="132689"/>
                      <a:pt x="12776" y="182372"/>
                    </a:cubicBezTo>
                  </a:path>
                </a:pathLst>
              </a:custGeom>
              <a:solidFill>
                <a:srgbClr val="FF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PA-图形 31">
            <a:extLst>
              <a:ext uri="{FF2B5EF4-FFF2-40B4-BE49-F238E27FC236}">
                <a16:creationId xmlns:a16="http://schemas.microsoft.com/office/drawing/2014/main" xmlns="" id="{08BE6D7D-5EDD-4066-9CB0-1DC5199E8C15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 rot="1147577">
            <a:off x="9435505" y="2941496"/>
            <a:ext cx="1836963" cy="1954447"/>
            <a:chOff x="2389725" y="269649"/>
            <a:chExt cx="1836963" cy="1954447"/>
          </a:xfrm>
        </p:grpSpPr>
        <p:grpSp>
          <p:nvGrpSpPr>
            <p:cNvPr id="83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882153" y="269649"/>
              <a:ext cx="1052425" cy="1077358"/>
              <a:chOff x="2882153" y="269649"/>
              <a:chExt cx="1052425" cy="1077358"/>
            </a:xfrm>
            <a:solidFill>
              <a:srgbClr val="AAD4FF"/>
            </a:solidFill>
          </p:grpSpPr>
          <p:sp>
            <p:nvSpPr>
              <p:cNvPr id="84" name="PA-任意多边形 83">
                <a:extLst>
                  <a:ext uri="{FF2B5EF4-FFF2-40B4-BE49-F238E27FC236}">
                    <a16:creationId xmlns:a16="http://schemas.microsoft.com/office/drawing/2014/main" xmlns="" id="{F163571B-E8B8-4003-9D72-67C56A608E0F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 rot="-8593199">
                <a:off x="3146726" y="331858"/>
                <a:ext cx="414989" cy="623201"/>
              </a:xfrm>
              <a:custGeom>
                <a:avLst/>
                <a:gdLst>
                  <a:gd name="connsiteX0" fmla="*/ 367074 w 414989"/>
                  <a:gd name="connsiteY0" fmla="*/ -117 h 623201"/>
                  <a:gd name="connsiteX1" fmla="*/ 279958 w 414989"/>
                  <a:gd name="connsiteY1" fmla="*/ 387388 h 623201"/>
                  <a:gd name="connsiteX2" fmla="*/ -29 w 414989"/>
                  <a:gd name="connsiteY2" fmla="*/ 508613 h 623201"/>
                  <a:gd name="connsiteX3" fmla="*/ 8524 w 414989"/>
                  <a:gd name="connsiteY3" fmla="*/ 623084 h 623201"/>
                  <a:gd name="connsiteX4" fmla="*/ 367074 w 414989"/>
                  <a:gd name="connsiteY4" fmla="*/ -117 h 62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989" h="623201">
                    <a:moveTo>
                      <a:pt x="367074" y="-117"/>
                    </a:moveTo>
                    <a:cubicBezTo>
                      <a:pt x="369141" y="145444"/>
                      <a:pt x="395068" y="273098"/>
                      <a:pt x="279958" y="387388"/>
                    </a:cubicBezTo>
                    <a:cubicBezTo>
                      <a:pt x="204806" y="462026"/>
                      <a:pt x="105613" y="506880"/>
                      <a:pt x="-29" y="508613"/>
                    </a:cubicBezTo>
                    <a:cubicBezTo>
                      <a:pt x="2828" y="546770"/>
                      <a:pt x="5676" y="584927"/>
                      <a:pt x="8524" y="623084"/>
                    </a:cubicBezTo>
                    <a:cubicBezTo>
                      <a:pt x="316067" y="553476"/>
                      <a:pt x="510025" y="318504"/>
                      <a:pt x="367074" y="-117"/>
                    </a:cubicBezTo>
                  </a:path>
                </a:pathLst>
              </a:custGeom>
              <a:solidFill>
                <a:srgbClr val="AA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PA-任意多边形 84">
                <a:extLst>
                  <a:ext uri="{FF2B5EF4-FFF2-40B4-BE49-F238E27FC236}">
                    <a16:creationId xmlns:a16="http://schemas.microsoft.com/office/drawing/2014/main" xmlns="" id="{F2AE8869-24B8-4EF9-B1CA-2452290D816A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 rot="-8593199">
                <a:off x="3039336" y="1010484"/>
                <a:ext cx="514678" cy="202608"/>
              </a:xfrm>
              <a:custGeom>
                <a:avLst/>
                <a:gdLst>
                  <a:gd name="connsiteX0" fmla="*/ 514668 w 514678"/>
                  <a:gd name="connsiteY0" fmla="*/ -25 h 202608"/>
                  <a:gd name="connsiteX1" fmla="*/ 40857 w 514678"/>
                  <a:gd name="connsiteY1" fmla="*/ 8462 h 202608"/>
                  <a:gd name="connsiteX2" fmla="*/ 147575 w 514678"/>
                  <a:gd name="connsiteY2" fmla="*/ 190751 h 202608"/>
                  <a:gd name="connsiteX3" fmla="*/ 514668 w 514678"/>
                  <a:gd name="connsiteY3" fmla="*/ -25 h 20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678" h="202608">
                    <a:moveTo>
                      <a:pt x="514668" y="-25"/>
                    </a:moveTo>
                    <a:cubicBezTo>
                      <a:pt x="489170" y="155166"/>
                      <a:pt x="60411" y="167225"/>
                      <a:pt x="40857" y="8462"/>
                    </a:cubicBezTo>
                    <a:cubicBezTo>
                      <a:pt x="-71643" y="72937"/>
                      <a:pt x="76233" y="171949"/>
                      <a:pt x="147575" y="190751"/>
                    </a:cubicBezTo>
                    <a:cubicBezTo>
                      <a:pt x="299394" y="230747"/>
                      <a:pt x="488036" y="169892"/>
                      <a:pt x="514668" y="-25"/>
                    </a:cubicBezTo>
                  </a:path>
                </a:pathLst>
              </a:custGeom>
              <a:solidFill>
                <a:srgbClr val="AA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6" name="PA-任意多边形 85">
              <a:extLst>
                <a:ext uri="{FF2B5EF4-FFF2-40B4-BE49-F238E27FC236}">
                  <a16:creationId xmlns:a16="http://schemas.microsoft.com/office/drawing/2014/main" xmlns="" id="{A6014413-2C75-41CD-9D79-20FDAF2C05A8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 rot="-8593199">
              <a:off x="2902578" y="1091892"/>
              <a:ext cx="568919" cy="248553"/>
            </a:xfrm>
            <a:custGeom>
              <a:avLst/>
              <a:gdLst>
                <a:gd name="connsiteX0" fmla="*/ 34113 w 568919"/>
                <a:gd name="connsiteY0" fmla="*/ 112881 h 248553"/>
                <a:gd name="connsiteX1" fmla="*/ 567703 w 568919"/>
                <a:gd name="connsiteY1" fmla="*/ 248555 h 248553"/>
                <a:gd name="connsiteX2" fmla="*/ -25 w 568919"/>
                <a:gd name="connsiteY2" fmla="*/ 227362 h 248553"/>
                <a:gd name="connsiteX3" fmla="*/ 34113 w 568919"/>
                <a:gd name="connsiteY3" fmla="*/ 112881 h 2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19" h="248553">
                  <a:moveTo>
                    <a:pt x="34113" y="112881"/>
                  </a:moveTo>
                  <a:cubicBezTo>
                    <a:pt x="170854" y="-74162"/>
                    <a:pt x="594221" y="-28632"/>
                    <a:pt x="567703" y="248555"/>
                  </a:cubicBezTo>
                  <a:cubicBezTo>
                    <a:pt x="483111" y="25756"/>
                    <a:pt x="113208" y="55074"/>
                    <a:pt x="-25" y="227362"/>
                  </a:cubicBezTo>
                  <a:cubicBezTo>
                    <a:pt x="11729" y="189386"/>
                    <a:pt x="24197" y="151086"/>
                    <a:pt x="34113" y="112881"/>
                  </a:cubicBezTo>
                </a:path>
              </a:pathLst>
            </a:custGeom>
            <a:solidFill>
              <a:srgbClr val="007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xmlns="" id="{8D0E9F14-D418-4933-9878-D00B7409AE27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 rot="-8593199">
              <a:off x="3106378" y="743013"/>
              <a:ext cx="471664" cy="305990"/>
            </a:xfrm>
            <a:custGeom>
              <a:avLst/>
              <a:gdLst>
                <a:gd name="connsiteX0" fmla="*/ 460152 w 471664"/>
                <a:gd name="connsiteY0" fmla="*/ -68 h 305990"/>
                <a:gd name="connsiteX1" fmla="*/ 20488 w 471664"/>
                <a:gd name="connsiteY1" fmla="*/ 173753 h 305990"/>
                <a:gd name="connsiteX2" fmla="*/ 186937 w 471664"/>
                <a:gd name="connsiteY2" fmla="*/ 305179 h 305990"/>
                <a:gd name="connsiteX3" fmla="*/ 460152 w 471664"/>
                <a:gd name="connsiteY3" fmla="*/ -68 h 3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664" h="305990">
                  <a:moveTo>
                    <a:pt x="460152" y="-68"/>
                  </a:moveTo>
                  <a:cubicBezTo>
                    <a:pt x="503062" y="157018"/>
                    <a:pt x="105165" y="305903"/>
                    <a:pt x="20488" y="173753"/>
                  </a:cubicBezTo>
                  <a:cubicBezTo>
                    <a:pt x="-59303" y="272432"/>
                    <a:pt x="114557" y="311980"/>
                    <a:pt x="186937" y="305179"/>
                  </a:cubicBezTo>
                  <a:cubicBezTo>
                    <a:pt x="327726" y="291968"/>
                    <a:pt x="520922" y="162104"/>
                    <a:pt x="460152" y="-68"/>
                  </a:cubicBezTo>
                </a:path>
              </a:pathLst>
            </a:custGeom>
            <a:solidFill>
              <a:srgbClr val="AAD4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8" name="图形 31">
              <a:extLst>
                <a:ext uri="{FF2B5EF4-FFF2-40B4-BE49-F238E27FC236}">
                  <a16:creationId xmlns:a16="http://schemas.microsoft.com/office/drawing/2014/main" xmlns="" id="{08BE6D7D-5EDD-4066-9CB0-1DC5199E8C15}"/>
                </a:ext>
              </a:extLst>
            </p:cNvPr>
            <p:cNvGrpSpPr/>
            <p:nvPr/>
          </p:nvGrpSpPr>
          <p:grpSpPr>
            <a:xfrm>
              <a:off x="2428048" y="651419"/>
              <a:ext cx="1534663" cy="1572676"/>
              <a:chOff x="2428048" y="651419"/>
              <a:chExt cx="1534663" cy="1572676"/>
            </a:xfrm>
            <a:solidFill>
              <a:srgbClr val="007FFF"/>
            </a:solidFill>
          </p:grpSpPr>
          <p:sp>
            <p:nvSpPr>
              <p:cNvPr id="89" name="PA-任意多边形 88">
                <a:extLst>
                  <a:ext uri="{FF2B5EF4-FFF2-40B4-BE49-F238E27FC236}">
                    <a16:creationId xmlns:a16="http://schemas.microsoft.com/office/drawing/2014/main" xmlns="" id="{ECE46627-7A4F-41AB-962B-A071A9C81870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 rot="-8593199">
                <a:off x="2993079" y="781254"/>
                <a:ext cx="546392" cy="338991"/>
              </a:xfrm>
              <a:custGeom>
                <a:avLst/>
                <a:gdLst>
                  <a:gd name="connsiteX0" fmla="*/ -27 w 546392"/>
                  <a:gd name="connsiteY0" fmla="*/ 220247 h 338991"/>
                  <a:gd name="connsiteX1" fmla="*/ 546366 w 546392"/>
                  <a:gd name="connsiteY1" fmla="*/ 156658 h 338991"/>
                  <a:gd name="connsiteX2" fmla="*/ 8517 w 546392"/>
                  <a:gd name="connsiteY2" fmla="*/ 338938 h 338991"/>
                  <a:gd name="connsiteX3" fmla="*/ -27 w 546392"/>
                  <a:gd name="connsiteY3" fmla="*/ 220247 h 33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392" h="338991">
                    <a:moveTo>
                      <a:pt x="-27" y="220247"/>
                    </a:moveTo>
                    <a:cubicBezTo>
                      <a:pt x="54514" y="-8753"/>
                      <a:pt x="469384" y="-104393"/>
                      <a:pt x="546366" y="156658"/>
                    </a:cubicBezTo>
                    <a:cubicBezTo>
                      <a:pt x="389889" y="-6267"/>
                      <a:pt x="41560" y="127464"/>
                      <a:pt x="8517" y="338938"/>
                    </a:cubicBezTo>
                    <a:cubicBezTo>
                      <a:pt x="7146" y="300962"/>
                      <a:pt x="6546" y="250870"/>
                      <a:pt x="-27" y="220247"/>
                    </a:cubicBezTo>
                  </a:path>
                </a:pathLst>
              </a:custGeom>
              <a:solidFill>
                <a:srgbClr val="007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PA-任意多边形 89">
                <a:extLst>
                  <a:ext uri="{FF2B5EF4-FFF2-40B4-BE49-F238E27FC236}">
                    <a16:creationId xmlns:a16="http://schemas.microsoft.com/office/drawing/2014/main" xmlns="" id="{74D4A12B-FCA1-48AF-9790-FCE76BBDD9C5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 rot="-8593199">
                <a:off x="2661872" y="1297853"/>
                <a:ext cx="887882" cy="733434"/>
              </a:xfrm>
              <a:custGeom>
                <a:avLst/>
                <a:gdLst>
                  <a:gd name="connsiteX0" fmla="*/ 12790 w 887882"/>
                  <a:gd name="connsiteY0" fmla="*/ 182391 h 733434"/>
                  <a:gd name="connsiteX1" fmla="*/ 392723 w 887882"/>
                  <a:gd name="connsiteY1" fmla="*/ 368919 h 733434"/>
                  <a:gd name="connsiteX2" fmla="*/ 887870 w 887882"/>
                  <a:gd name="connsiteY2" fmla="*/ 733526 h 733434"/>
                  <a:gd name="connsiteX3" fmla="*/ 452463 w 887882"/>
                  <a:gd name="connsiteY3" fmla="*/ 267192 h 733434"/>
                  <a:gd name="connsiteX4" fmla="*/ -12 w 887882"/>
                  <a:gd name="connsiteY4" fmla="*/ 92 h 733434"/>
                  <a:gd name="connsiteX5" fmla="*/ 12780 w 887882"/>
                  <a:gd name="connsiteY5" fmla="*/ 182400 h 73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7882" h="733434">
                    <a:moveTo>
                      <a:pt x="12790" y="182391"/>
                    </a:moveTo>
                    <a:cubicBezTo>
                      <a:pt x="89418" y="341268"/>
                      <a:pt x="241761" y="347040"/>
                      <a:pt x="392723" y="368919"/>
                    </a:cubicBezTo>
                    <a:cubicBezTo>
                      <a:pt x="627409" y="402937"/>
                      <a:pt x="789010" y="514003"/>
                      <a:pt x="887870" y="733526"/>
                    </a:cubicBezTo>
                    <a:cubicBezTo>
                      <a:pt x="876592" y="484619"/>
                      <a:pt x="683187" y="314940"/>
                      <a:pt x="452463" y="267192"/>
                    </a:cubicBezTo>
                    <a:cubicBezTo>
                      <a:pt x="261659" y="227698"/>
                      <a:pt x="55957" y="238099"/>
                      <a:pt x="-12" y="92"/>
                    </a:cubicBezTo>
                    <a:cubicBezTo>
                      <a:pt x="4255" y="60861"/>
                      <a:pt x="8513" y="121631"/>
                      <a:pt x="12780" y="182400"/>
                    </a:cubicBezTo>
                  </a:path>
                </a:pathLst>
              </a:custGeom>
              <a:solidFill>
                <a:srgbClr val="007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2" name="PA-组合 121">
            <a:extLst>
              <a:ext uri="{FF2B5EF4-FFF2-40B4-BE49-F238E27FC236}">
                <a16:creationId xmlns:a16="http://schemas.microsoft.com/office/drawing/2014/main" xmlns="" id="{37E9C91E-D440-4C6C-A72E-BFB839C39861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1223208" y="1378814"/>
            <a:ext cx="1022326" cy="1759887"/>
            <a:chOff x="382721" y="-397088"/>
            <a:chExt cx="1022326" cy="1759887"/>
          </a:xfrm>
        </p:grpSpPr>
        <p:sp>
          <p:nvSpPr>
            <p:cNvPr id="95" name="PA-任意多边形 94">
              <a:extLst>
                <a:ext uri="{FF2B5EF4-FFF2-40B4-BE49-F238E27FC236}">
                  <a16:creationId xmlns:a16="http://schemas.microsoft.com/office/drawing/2014/main" xmlns="" id="{820971A5-CBDD-4478-B417-921C545217EF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rot="11209800">
              <a:off x="509290" y="8942"/>
              <a:ext cx="465671" cy="305987"/>
            </a:xfrm>
            <a:custGeom>
              <a:avLst/>
              <a:gdLst>
                <a:gd name="connsiteX0" fmla="*/ 461945 w 465671"/>
                <a:gd name="connsiteY0" fmla="*/ 0 h 305987"/>
                <a:gd name="connsiteX1" fmla="*/ 17985 w 465671"/>
                <a:gd name="connsiteY1" fmla="*/ 173822 h 305987"/>
                <a:gd name="connsiteX2" fmla="*/ 184482 w 465671"/>
                <a:gd name="connsiteY2" fmla="*/ 305248 h 305987"/>
                <a:gd name="connsiteX3" fmla="*/ 461945 w 465671"/>
                <a:gd name="connsiteY3" fmla="*/ 0 h 30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671" h="305987">
                  <a:moveTo>
                    <a:pt x="461945" y="0"/>
                  </a:moveTo>
                  <a:cubicBezTo>
                    <a:pt x="497512" y="158401"/>
                    <a:pt x="106320" y="304362"/>
                    <a:pt x="17985" y="173822"/>
                  </a:cubicBezTo>
                  <a:cubicBezTo>
                    <a:pt x="-55202" y="274549"/>
                    <a:pt x="114035" y="311867"/>
                    <a:pt x="184482" y="305248"/>
                  </a:cubicBezTo>
                  <a:cubicBezTo>
                    <a:pt x="345836" y="290084"/>
                    <a:pt x="490978" y="169754"/>
                    <a:pt x="461945" y="0"/>
                  </a:cubicBezTo>
                </a:path>
              </a:pathLst>
            </a:custGeom>
            <a:solidFill>
              <a:srgbClr val="AAFF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DD700B6B-1099-4579-BE95-D0085A9E28E8}"/>
                </a:ext>
              </a:extLst>
            </p:cNvPr>
            <p:cNvGrpSpPr/>
            <p:nvPr/>
          </p:nvGrpSpPr>
          <p:grpSpPr>
            <a:xfrm>
              <a:off x="382721" y="-397088"/>
              <a:ext cx="1022326" cy="1759887"/>
              <a:chOff x="382721" y="-397088"/>
              <a:chExt cx="1022326" cy="1759887"/>
            </a:xfrm>
          </p:grpSpPr>
          <p:sp>
            <p:nvSpPr>
              <p:cNvPr id="94" name="PA-任意多边形 93">
                <a:extLst>
                  <a:ext uri="{FF2B5EF4-FFF2-40B4-BE49-F238E27FC236}">
                    <a16:creationId xmlns:a16="http://schemas.microsoft.com/office/drawing/2014/main" xmlns="" id="{076C2F3F-3A5A-4FED-9039-2DC5B3807677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 rot="11209800">
                <a:off x="483165" y="392278"/>
                <a:ext cx="564220" cy="247832"/>
              </a:xfrm>
              <a:custGeom>
                <a:avLst/>
                <a:gdLst>
                  <a:gd name="connsiteX0" fmla="*/ 29889 w 564220"/>
                  <a:gd name="connsiteY0" fmla="*/ 112168 h 247832"/>
                  <a:gd name="connsiteX1" fmla="*/ 563480 w 564220"/>
                  <a:gd name="connsiteY1" fmla="*/ 247833 h 247832"/>
                  <a:gd name="connsiteX2" fmla="*/ 0 w 564220"/>
                  <a:gd name="connsiteY2" fmla="*/ 226630 h 247832"/>
                  <a:gd name="connsiteX3" fmla="*/ 29892 w 564220"/>
                  <a:gd name="connsiteY3" fmla="*/ 112168 h 247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4220" h="247832">
                    <a:moveTo>
                      <a:pt x="29889" y="112168"/>
                    </a:moveTo>
                    <a:cubicBezTo>
                      <a:pt x="175527" y="-69426"/>
                      <a:pt x="583930" y="-34917"/>
                      <a:pt x="563480" y="247833"/>
                    </a:cubicBezTo>
                    <a:cubicBezTo>
                      <a:pt x="484013" y="39178"/>
                      <a:pt x="95383" y="38712"/>
                      <a:pt x="0" y="226630"/>
                    </a:cubicBezTo>
                    <a:cubicBezTo>
                      <a:pt x="11456" y="189654"/>
                      <a:pt x="27020" y="146134"/>
                      <a:pt x="29892" y="112168"/>
                    </a:cubicBezTo>
                  </a:path>
                </a:pathLst>
              </a:custGeom>
              <a:solidFill>
                <a:srgbClr val="00F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xmlns="" id="{82D0628A-E7BC-439E-93C5-67F2FE288232}"/>
                  </a:ext>
                </a:extLst>
              </p:cNvPr>
              <p:cNvGrpSpPr/>
              <p:nvPr/>
            </p:nvGrpSpPr>
            <p:grpSpPr>
              <a:xfrm>
                <a:off x="382721" y="-397088"/>
                <a:ext cx="1022326" cy="1759887"/>
                <a:chOff x="382721" y="-397088"/>
                <a:chExt cx="1022326" cy="1759887"/>
              </a:xfrm>
            </p:grpSpPr>
            <p:grpSp>
              <p:nvGrpSpPr>
                <p:cNvPr id="91" name="图形 31">
                  <a:extLst>
                    <a:ext uri="{FF2B5EF4-FFF2-40B4-BE49-F238E27FC236}">
                      <a16:creationId xmlns:a16="http://schemas.microsoft.com/office/drawing/2014/main" xmlns="" id="{08BE6D7D-5EDD-4066-9CB0-1DC5199E8C15}"/>
                    </a:ext>
                  </a:extLst>
                </p:cNvPr>
                <p:cNvGrpSpPr/>
                <p:nvPr/>
              </p:nvGrpSpPr>
              <p:grpSpPr>
                <a:xfrm>
                  <a:off x="382721" y="-397088"/>
                  <a:ext cx="694133" cy="899631"/>
                  <a:chOff x="1001732" y="398443"/>
                  <a:chExt cx="694133" cy="899631"/>
                </a:xfrm>
                <a:solidFill>
                  <a:srgbClr val="AAFFAA"/>
                </a:solidFill>
              </p:grpSpPr>
              <p:sp>
                <p:nvSpPr>
                  <p:cNvPr id="92" name="PA-任意多边形 91">
                    <a:extLst>
                      <a:ext uri="{FF2B5EF4-FFF2-40B4-BE49-F238E27FC236}">
                        <a16:creationId xmlns:a16="http://schemas.microsoft.com/office/drawing/2014/main" xmlns="" id="{B3DDA403-8AB4-4700-8229-E2943F51DBAF}"/>
                      </a:ext>
                    </a:extLst>
                  </p:cNvPr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 rot="-10390200">
                    <a:off x="1037315" y="420919"/>
                    <a:ext cx="415186" cy="623201"/>
                  </a:xfrm>
                  <a:custGeom>
                    <a:avLst/>
                    <a:gdLst>
                      <a:gd name="connsiteX0" fmla="*/ 367141 w 415186"/>
                      <a:gd name="connsiteY0" fmla="*/ 0 h 623201"/>
                      <a:gd name="connsiteX1" fmla="*/ 0 w 415186"/>
                      <a:gd name="connsiteY1" fmla="*/ 508730 h 623201"/>
                      <a:gd name="connsiteX2" fmla="*/ 12803 w 415186"/>
                      <a:gd name="connsiteY2" fmla="*/ 623202 h 623201"/>
                      <a:gd name="connsiteX3" fmla="*/ 367142 w 415186"/>
                      <a:gd name="connsiteY3" fmla="*/ 0 h 623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186" h="623201">
                        <a:moveTo>
                          <a:pt x="367141" y="0"/>
                        </a:moveTo>
                        <a:cubicBezTo>
                          <a:pt x="393374" y="250622"/>
                          <a:pt x="291671" y="506901"/>
                          <a:pt x="0" y="508730"/>
                        </a:cubicBezTo>
                        <a:cubicBezTo>
                          <a:pt x="4267" y="546887"/>
                          <a:pt x="8535" y="585044"/>
                          <a:pt x="12803" y="623202"/>
                        </a:cubicBezTo>
                        <a:cubicBezTo>
                          <a:pt x="321698" y="554517"/>
                          <a:pt x="508682" y="315620"/>
                          <a:pt x="367142" y="0"/>
                        </a:cubicBezTo>
                      </a:path>
                    </a:pathLst>
                  </a:custGeom>
                  <a:solidFill>
                    <a:srgbClr val="AAFF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PA-任意多边形 92">
                    <a:extLst>
                      <a:ext uri="{FF2B5EF4-FFF2-40B4-BE49-F238E27FC236}">
                        <a16:creationId xmlns:a16="http://schemas.microsoft.com/office/drawing/2014/main" xmlns="" id="{C33F1E1F-DE9B-4E94-B09C-BEF31ACC7935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 rot="-10390200">
                    <a:off x="1171639" y="1066072"/>
                    <a:ext cx="514029" cy="202154"/>
                  </a:xfrm>
                  <a:custGeom>
                    <a:avLst/>
                    <a:gdLst>
                      <a:gd name="connsiteX0" fmla="*/ 514029 w 514029"/>
                      <a:gd name="connsiteY0" fmla="*/ 0 h 202154"/>
                      <a:gd name="connsiteX1" fmla="*/ 40180 w 514029"/>
                      <a:gd name="connsiteY1" fmla="*/ 8487 h 202154"/>
                      <a:gd name="connsiteX2" fmla="*/ 151184 w 514029"/>
                      <a:gd name="connsiteY2" fmla="*/ 190776 h 202154"/>
                      <a:gd name="connsiteX3" fmla="*/ 514029 w 514029"/>
                      <a:gd name="connsiteY3" fmla="*/ 0 h 202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4029" h="202154">
                        <a:moveTo>
                          <a:pt x="514029" y="0"/>
                        </a:moveTo>
                        <a:cubicBezTo>
                          <a:pt x="488293" y="155591"/>
                          <a:pt x="59906" y="167145"/>
                          <a:pt x="40180" y="8487"/>
                        </a:cubicBezTo>
                        <a:cubicBezTo>
                          <a:pt x="-72749" y="74447"/>
                          <a:pt x="80975" y="172793"/>
                          <a:pt x="151184" y="190776"/>
                        </a:cubicBezTo>
                        <a:cubicBezTo>
                          <a:pt x="303193" y="229714"/>
                          <a:pt x="487416" y="169335"/>
                          <a:pt x="514029" y="0"/>
                        </a:cubicBezTo>
                      </a:path>
                    </a:pathLst>
                  </a:custGeom>
                  <a:solidFill>
                    <a:srgbClr val="AAFFA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" name="图形 31">
                  <a:extLst>
                    <a:ext uri="{FF2B5EF4-FFF2-40B4-BE49-F238E27FC236}">
                      <a16:creationId xmlns:a16="http://schemas.microsoft.com/office/drawing/2014/main" xmlns="" id="{08BE6D7D-5EDD-4066-9CB0-1DC5199E8C15}"/>
                    </a:ext>
                  </a:extLst>
                </p:cNvPr>
                <p:cNvGrpSpPr/>
                <p:nvPr/>
              </p:nvGrpSpPr>
              <p:grpSpPr>
                <a:xfrm>
                  <a:off x="408150" y="45845"/>
                  <a:ext cx="996897" cy="1316954"/>
                  <a:chOff x="1027161" y="841376"/>
                  <a:chExt cx="996897" cy="1316954"/>
                </a:xfrm>
                <a:solidFill>
                  <a:srgbClr val="00FF00"/>
                </a:solidFill>
              </p:grpSpPr>
              <p:sp>
                <p:nvSpPr>
                  <p:cNvPr id="97" name="PA-任意多边形 96">
                    <a:extLst>
                      <a:ext uri="{FF2B5EF4-FFF2-40B4-BE49-F238E27FC236}">
                        <a16:creationId xmlns:a16="http://schemas.microsoft.com/office/drawing/2014/main" xmlns="" id="{DE895F3F-E396-4510-89FB-D48294303EB2}"/>
                      </a:ext>
                    </a:extLst>
                  </p:cNvPr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 rot="-10390200">
                    <a:off x="1045117" y="872932"/>
                    <a:ext cx="550679" cy="334830"/>
                  </a:xfrm>
                  <a:custGeom>
                    <a:avLst/>
                    <a:gdLst>
                      <a:gd name="connsiteX0" fmla="*/ 1 w 550679"/>
                      <a:gd name="connsiteY0" fmla="*/ 216140 h 334830"/>
                      <a:gd name="connsiteX1" fmla="*/ 550679 w 550679"/>
                      <a:gd name="connsiteY1" fmla="*/ 152541 h 334830"/>
                      <a:gd name="connsiteX2" fmla="*/ 12841 w 550679"/>
                      <a:gd name="connsiteY2" fmla="*/ 334831 h 334830"/>
                      <a:gd name="connsiteX3" fmla="*/ 0 w 550679"/>
                      <a:gd name="connsiteY3" fmla="*/ 216140 h 334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0679" h="334830">
                        <a:moveTo>
                          <a:pt x="1" y="216140"/>
                        </a:moveTo>
                        <a:cubicBezTo>
                          <a:pt x="58878" y="-30786"/>
                          <a:pt x="448705" y="-85003"/>
                          <a:pt x="550679" y="152541"/>
                        </a:cubicBezTo>
                        <a:cubicBezTo>
                          <a:pt x="393002" y="20191"/>
                          <a:pt x="25223" y="102563"/>
                          <a:pt x="12841" y="334831"/>
                        </a:cubicBezTo>
                        <a:cubicBezTo>
                          <a:pt x="10098" y="296740"/>
                          <a:pt x="7759" y="246896"/>
                          <a:pt x="0" y="216140"/>
                        </a:cubicBezTo>
                      </a:path>
                    </a:pathLst>
                  </a:custGeom>
                  <a:solidFill>
                    <a:srgbClr val="00FF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PA-任意多边形 97">
                    <a:extLst>
                      <a:ext uri="{FF2B5EF4-FFF2-40B4-BE49-F238E27FC236}">
                        <a16:creationId xmlns:a16="http://schemas.microsoft.com/office/drawing/2014/main" xmlns="" id="{FD4D4BE9-4D7C-4B4F-ACD9-024ADC0A579E}"/>
                      </a:ext>
                    </a:extLst>
                  </p:cNvPr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 rot="-10390200">
                    <a:off x="1095679" y="1374710"/>
                    <a:ext cx="887920" cy="733424"/>
                  </a:xfrm>
                  <a:custGeom>
                    <a:avLst/>
                    <a:gdLst>
                      <a:gd name="connsiteX0" fmla="*/ 12840 w 887920"/>
                      <a:gd name="connsiteY0" fmla="*/ 182299 h 733424"/>
                      <a:gd name="connsiteX1" fmla="*/ 397021 w 887920"/>
                      <a:gd name="connsiteY1" fmla="*/ 368827 h 733424"/>
                      <a:gd name="connsiteX2" fmla="*/ 887920 w 887920"/>
                      <a:gd name="connsiteY2" fmla="*/ 733425 h 733424"/>
                      <a:gd name="connsiteX3" fmla="*/ 475983 w 887920"/>
                      <a:gd name="connsiteY3" fmla="*/ 271320 h 733424"/>
                      <a:gd name="connsiteX4" fmla="*/ 0 w 887920"/>
                      <a:gd name="connsiteY4" fmla="*/ 0 h 733424"/>
                      <a:gd name="connsiteX5" fmla="*/ 12841 w 887920"/>
                      <a:gd name="connsiteY5" fmla="*/ 182308 h 733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7920" h="733424">
                        <a:moveTo>
                          <a:pt x="12840" y="182299"/>
                        </a:moveTo>
                        <a:cubicBezTo>
                          <a:pt x="102105" y="340299"/>
                          <a:pt x="237496" y="345729"/>
                          <a:pt x="397021" y="368827"/>
                        </a:cubicBezTo>
                        <a:cubicBezTo>
                          <a:pt x="636527" y="403507"/>
                          <a:pt x="782688" y="516436"/>
                          <a:pt x="887920" y="733425"/>
                        </a:cubicBezTo>
                        <a:cubicBezTo>
                          <a:pt x="876976" y="497776"/>
                          <a:pt x="697630" y="320135"/>
                          <a:pt x="475983" y="271320"/>
                        </a:cubicBezTo>
                        <a:cubicBezTo>
                          <a:pt x="283997" y="229057"/>
                          <a:pt x="52635" y="247250"/>
                          <a:pt x="0" y="0"/>
                        </a:cubicBezTo>
                        <a:cubicBezTo>
                          <a:pt x="5372" y="57293"/>
                          <a:pt x="19354" y="132626"/>
                          <a:pt x="12841" y="182308"/>
                        </a:cubicBezTo>
                      </a:path>
                    </a:pathLst>
                  </a:custGeom>
                  <a:solidFill>
                    <a:srgbClr val="00FF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99" name="PA-任意多边形 98">
            <a:extLst>
              <a:ext uri="{FF2B5EF4-FFF2-40B4-BE49-F238E27FC236}">
                <a16:creationId xmlns:a16="http://schemas.microsoft.com/office/drawing/2014/main" xmlns="" id="{BF6DD722-79D3-4B77-9081-175AB43143A0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2995517" y="2634734"/>
            <a:ext cx="136607" cy="132991"/>
          </a:xfrm>
          <a:custGeom>
            <a:avLst/>
            <a:gdLst>
              <a:gd name="connsiteX0" fmla="*/ 132312 w 136607"/>
              <a:gd name="connsiteY0" fmla="*/ 126627 h 132991"/>
              <a:gd name="connsiteX1" fmla="*/ 136608 w 136607"/>
              <a:gd name="connsiteY1" fmla="*/ 3688 h 132991"/>
              <a:gd name="connsiteX2" fmla="*/ 0 w 136607"/>
              <a:gd name="connsiteY2" fmla="*/ 83355 h 132991"/>
              <a:gd name="connsiteX3" fmla="*/ 132321 w 136607"/>
              <a:gd name="connsiteY3" fmla="*/ 126627 h 13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07" h="132991">
                <a:moveTo>
                  <a:pt x="132312" y="126627"/>
                </a:moveTo>
                <a:cubicBezTo>
                  <a:pt x="133741" y="85651"/>
                  <a:pt x="135179" y="44674"/>
                  <a:pt x="136608" y="3688"/>
                </a:cubicBezTo>
                <a:cubicBezTo>
                  <a:pt x="32299" y="3688"/>
                  <a:pt x="0" y="-26049"/>
                  <a:pt x="0" y="83355"/>
                </a:cubicBezTo>
                <a:cubicBezTo>
                  <a:pt x="10" y="157469"/>
                  <a:pt x="84572" y="126627"/>
                  <a:pt x="132321" y="126627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PA-任意多边形 99">
            <a:extLst>
              <a:ext uri="{FF2B5EF4-FFF2-40B4-BE49-F238E27FC236}">
                <a16:creationId xmlns:a16="http://schemas.microsoft.com/office/drawing/2014/main" xmlns="" id="{676D1453-8EF5-48FB-A852-0832FA236564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3019881" y="3644784"/>
            <a:ext cx="136569" cy="132981"/>
          </a:xfrm>
          <a:custGeom>
            <a:avLst/>
            <a:gdLst>
              <a:gd name="connsiteX0" fmla="*/ 132312 w 136569"/>
              <a:gd name="connsiteY0" fmla="*/ 126625 h 132981"/>
              <a:gd name="connsiteX1" fmla="*/ 136570 w 136569"/>
              <a:gd name="connsiteY1" fmla="*/ 3686 h 132981"/>
              <a:gd name="connsiteX2" fmla="*/ 0 w 136569"/>
              <a:gd name="connsiteY2" fmla="*/ 83353 h 132981"/>
              <a:gd name="connsiteX3" fmla="*/ 132302 w 136569"/>
              <a:gd name="connsiteY3" fmla="*/ 126625 h 13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69" h="132981">
                <a:moveTo>
                  <a:pt x="132312" y="126625"/>
                </a:moveTo>
                <a:cubicBezTo>
                  <a:pt x="133721" y="85648"/>
                  <a:pt x="135150" y="44672"/>
                  <a:pt x="136570" y="3686"/>
                </a:cubicBezTo>
                <a:cubicBezTo>
                  <a:pt x="32280" y="3686"/>
                  <a:pt x="0" y="-26042"/>
                  <a:pt x="0" y="83353"/>
                </a:cubicBezTo>
                <a:cubicBezTo>
                  <a:pt x="0" y="157448"/>
                  <a:pt x="84382" y="126625"/>
                  <a:pt x="132302" y="126625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PA-任意多边形 100">
            <a:extLst>
              <a:ext uri="{FF2B5EF4-FFF2-40B4-BE49-F238E27FC236}">
                <a16:creationId xmlns:a16="http://schemas.microsoft.com/office/drawing/2014/main" xmlns="" id="{9A494709-FCEA-40BB-BD7D-48FB522D9B4A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3394532" y="605375"/>
            <a:ext cx="148757" cy="153683"/>
          </a:xfrm>
          <a:custGeom>
            <a:avLst/>
            <a:gdLst>
              <a:gd name="connsiteX0" fmla="*/ 73005 w 148757"/>
              <a:gd name="connsiteY0" fmla="*/ 153683 h 153683"/>
              <a:gd name="connsiteX1" fmla="*/ 85797 w 148757"/>
              <a:gd name="connsiteY1" fmla="*/ 1054 h 153683"/>
              <a:gd name="connsiteX2" fmla="*/ 73005 w 148757"/>
              <a:gd name="connsiteY2" fmla="*/ 153683 h 15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757" h="153683">
                <a:moveTo>
                  <a:pt x="73005" y="153683"/>
                </a:moveTo>
                <a:cubicBezTo>
                  <a:pt x="165292" y="153264"/>
                  <a:pt x="177608" y="14828"/>
                  <a:pt x="85797" y="1054"/>
                </a:cubicBezTo>
                <a:cubicBezTo>
                  <a:pt x="-17711" y="-14462"/>
                  <a:pt x="-34209" y="146282"/>
                  <a:pt x="73005" y="153683"/>
                </a:cubicBezTo>
              </a:path>
            </a:pathLst>
          </a:custGeom>
          <a:solidFill>
            <a:srgbClr val="007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PA-任意多边形 101">
            <a:extLst>
              <a:ext uri="{FF2B5EF4-FFF2-40B4-BE49-F238E27FC236}">
                <a16:creationId xmlns:a16="http://schemas.microsoft.com/office/drawing/2014/main" xmlns="" id="{D1AC6248-C480-46CE-930F-319E21F6E7AF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7320977" y="6223753"/>
            <a:ext cx="147849" cy="153792"/>
          </a:xfrm>
          <a:custGeom>
            <a:avLst/>
            <a:gdLst>
              <a:gd name="connsiteX0" fmla="*/ 70778 w 147849"/>
              <a:gd name="connsiteY0" fmla="*/ 153770 h 153792"/>
              <a:gd name="connsiteX1" fmla="*/ 62234 w 147849"/>
              <a:gd name="connsiteY1" fmla="*/ 1151 h 153792"/>
              <a:gd name="connsiteX2" fmla="*/ 70778 w 147849"/>
              <a:gd name="connsiteY2" fmla="*/ 153770 h 1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849" h="153792">
                <a:moveTo>
                  <a:pt x="70778" y="153770"/>
                </a:moveTo>
                <a:cubicBezTo>
                  <a:pt x="180449" y="151465"/>
                  <a:pt x="169019" y="-15375"/>
                  <a:pt x="62234" y="1151"/>
                </a:cubicBezTo>
                <a:cubicBezTo>
                  <a:pt x="-38369" y="16715"/>
                  <a:pt x="-3307" y="155837"/>
                  <a:pt x="70778" y="153770"/>
                </a:cubicBezTo>
              </a:path>
            </a:pathLst>
          </a:custGeom>
          <a:solidFill>
            <a:srgbClr val="AAD4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PA-任意多边形 102">
            <a:extLst>
              <a:ext uri="{FF2B5EF4-FFF2-40B4-BE49-F238E27FC236}">
                <a16:creationId xmlns:a16="http://schemas.microsoft.com/office/drawing/2014/main" xmlns="" id="{93F8F2A5-C41E-45F6-8814-1011378E38AA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2105956" y="2523263"/>
            <a:ext cx="146390" cy="153578"/>
          </a:xfrm>
          <a:custGeom>
            <a:avLst/>
            <a:gdLst>
              <a:gd name="connsiteX0" fmla="*/ 70801 w 146390"/>
              <a:gd name="connsiteY0" fmla="*/ 153516 h 153578"/>
              <a:gd name="connsiteX1" fmla="*/ 62257 w 146390"/>
              <a:gd name="connsiteY1" fmla="*/ 888 h 153578"/>
              <a:gd name="connsiteX2" fmla="*/ 70801 w 146390"/>
              <a:gd name="connsiteY2" fmla="*/ 153516 h 1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90" h="153578">
                <a:moveTo>
                  <a:pt x="70801" y="153516"/>
                </a:moveTo>
                <a:cubicBezTo>
                  <a:pt x="178967" y="150344"/>
                  <a:pt x="166537" y="-13438"/>
                  <a:pt x="62257" y="888"/>
                </a:cubicBezTo>
                <a:cubicBezTo>
                  <a:pt x="-37869" y="14651"/>
                  <a:pt x="-3960" y="156983"/>
                  <a:pt x="70801" y="153516"/>
                </a:cubicBezTo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PA-任意多边形 103">
            <a:extLst>
              <a:ext uri="{FF2B5EF4-FFF2-40B4-BE49-F238E27FC236}">
                <a16:creationId xmlns:a16="http://schemas.microsoft.com/office/drawing/2014/main" xmlns="" id="{AAB4336D-04C1-405E-91EB-4DE1E7B33B54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510299" y="4375619"/>
            <a:ext cx="149334" cy="152618"/>
          </a:xfrm>
          <a:custGeom>
            <a:avLst/>
            <a:gdLst>
              <a:gd name="connsiteX0" fmla="*/ 74646 w 149334"/>
              <a:gd name="connsiteY0" fmla="*/ 152619 h 152618"/>
              <a:gd name="connsiteX1" fmla="*/ 74646 w 149334"/>
              <a:gd name="connsiteY1" fmla="*/ 0 h 152618"/>
              <a:gd name="connsiteX2" fmla="*/ 74646 w 149334"/>
              <a:gd name="connsiteY2" fmla="*/ 152619 h 15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334" h="152618">
                <a:moveTo>
                  <a:pt x="74646" y="152619"/>
                </a:moveTo>
                <a:cubicBezTo>
                  <a:pt x="173506" y="150057"/>
                  <a:pt x="174954" y="-38"/>
                  <a:pt x="74646" y="0"/>
                </a:cubicBezTo>
                <a:cubicBezTo>
                  <a:pt x="-25605" y="38"/>
                  <a:pt x="-24157" y="149990"/>
                  <a:pt x="74646" y="152619"/>
                </a:cubicBezTo>
              </a:path>
            </a:pathLst>
          </a:custGeom>
          <a:solidFill>
            <a:srgbClr val="FFFF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PA-任意多边形 104">
            <a:extLst>
              <a:ext uri="{FF2B5EF4-FFF2-40B4-BE49-F238E27FC236}">
                <a16:creationId xmlns:a16="http://schemas.microsoft.com/office/drawing/2014/main" xmlns="" id="{5C11400A-7758-4F6E-AA6F-E44E95DF29E6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9310356" y="3227662"/>
            <a:ext cx="148758" cy="153674"/>
          </a:xfrm>
          <a:custGeom>
            <a:avLst/>
            <a:gdLst>
              <a:gd name="connsiteX0" fmla="*/ 72997 w 148758"/>
              <a:gd name="connsiteY0" fmla="*/ 153675 h 153674"/>
              <a:gd name="connsiteX1" fmla="*/ 85798 w 148758"/>
              <a:gd name="connsiteY1" fmla="*/ 1056 h 153674"/>
              <a:gd name="connsiteX2" fmla="*/ 72997 w 148758"/>
              <a:gd name="connsiteY2" fmla="*/ 153675 h 153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758" h="153674">
                <a:moveTo>
                  <a:pt x="72997" y="153675"/>
                </a:moveTo>
                <a:cubicBezTo>
                  <a:pt x="165294" y="153256"/>
                  <a:pt x="177610" y="14819"/>
                  <a:pt x="85798" y="1056"/>
                </a:cubicBezTo>
                <a:cubicBezTo>
                  <a:pt x="-17710" y="-14470"/>
                  <a:pt x="-34207" y="146274"/>
                  <a:pt x="72997" y="153675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PA-任意多边形 105">
            <a:extLst>
              <a:ext uri="{FF2B5EF4-FFF2-40B4-BE49-F238E27FC236}">
                <a16:creationId xmlns:a16="http://schemas.microsoft.com/office/drawing/2014/main" xmlns="" id="{AD2D60B0-D067-48DA-971F-F43982F0F62C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9329250" y="3192506"/>
            <a:ext cx="147839" cy="153801"/>
          </a:xfrm>
          <a:custGeom>
            <a:avLst/>
            <a:gdLst>
              <a:gd name="connsiteX0" fmla="*/ 70771 w 147839"/>
              <a:gd name="connsiteY0" fmla="*/ 153778 h 153801"/>
              <a:gd name="connsiteX1" fmla="*/ 62227 w 147839"/>
              <a:gd name="connsiteY1" fmla="*/ 1150 h 153801"/>
              <a:gd name="connsiteX2" fmla="*/ 70771 w 147839"/>
              <a:gd name="connsiteY2" fmla="*/ 153778 h 15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839" h="153801">
                <a:moveTo>
                  <a:pt x="70771" y="153778"/>
                </a:moveTo>
                <a:cubicBezTo>
                  <a:pt x="180442" y="151473"/>
                  <a:pt x="169003" y="-15367"/>
                  <a:pt x="62227" y="1150"/>
                </a:cubicBezTo>
                <a:cubicBezTo>
                  <a:pt x="-38366" y="16714"/>
                  <a:pt x="-3305" y="155864"/>
                  <a:pt x="70771" y="153778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PA-任意多边形 106">
            <a:extLst>
              <a:ext uri="{FF2B5EF4-FFF2-40B4-BE49-F238E27FC236}">
                <a16:creationId xmlns:a16="http://schemas.microsoft.com/office/drawing/2014/main" xmlns="" id="{E34D643D-3639-4E40-827E-82B63BFD64C9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783596" y="3403569"/>
            <a:ext cx="183545" cy="163531"/>
          </a:xfrm>
          <a:custGeom>
            <a:avLst/>
            <a:gdLst>
              <a:gd name="connsiteX0" fmla="*/ 183546 w 183545"/>
              <a:gd name="connsiteY0" fmla="*/ 89021 h 163531"/>
              <a:gd name="connsiteX1" fmla="*/ 98165 w 183545"/>
              <a:gd name="connsiteY1" fmla="*/ 0 h 163531"/>
              <a:gd name="connsiteX2" fmla="*/ 0 w 183545"/>
              <a:gd name="connsiteY2" fmla="*/ 97507 h 163531"/>
              <a:gd name="connsiteX3" fmla="*/ 183546 w 183545"/>
              <a:gd name="connsiteY3" fmla="*/ 89030 h 16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45" h="163531">
                <a:moveTo>
                  <a:pt x="183546" y="89021"/>
                </a:moveTo>
                <a:cubicBezTo>
                  <a:pt x="155085" y="59350"/>
                  <a:pt x="126624" y="29670"/>
                  <a:pt x="98165" y="0"/>
                </a:cubicBezTo>
                <a:cubicBezTo>
                  <a:pt x="65437" y="32499"/>
                  <a:pt x="32717" y="64999"/>
                  <a:pt x="0" y="97507"/>
                </a:cubicBezTo>
                <a:cubicBezTo>
                  <a:pt x="92859" y="185347"/>
                  <a:pt x="107080" y="188519"/>
                  <a:pt x="183546" y="89030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PA-任意多边形 107">
            <a:extLst>
              <a:ext uri="{FF2B5EF4-FFF2-40B4-BE49-F238E27FC236}">
                <a16:creationId xmlns:a16="http://schemas.microsoft.com/office/drawing/2014/main" xmlns="" id="{4308A8F6-1D63-47BC-9D9F-EB52CB4CB2FE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805559" y="3335742"/>
            <a:ext cx="165012" cy="186518"/>
          </a:xfrm>
          <a:custGeom>
            <a:avLst/>
            <a:gdLst>
              <a:gd name="connsiteX0" fmla="*/ 165012 w 165012"/>
              <a:gd name="connsiteY0" fmla="*/ 89030 h 186518"/>
              <a:gd name="connsiteX1" fmla="*/ 75382 w 165012"/>
              <a:gd name="connsiteY1" fmla="*/ 0 h 186518"/>
              <a:gd name="connsiteX2" fmla="*/ 71086 w 165012"/>
              <a:gd name="connsiteY2" fmla="*/ 186519 h 186518"/>
              <a:gd name="connsiteX3" fmla="*/ 165012 w 165012"/>
              <a:gd name="connsiteY3" fmla="*/ 89021 h 18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12" h="186518">
                <a:moveTo>
                  <a:pt x="165012" y="89030"/>
                </a:moveTo>
                <a:cubicBezTo>
                  <a:pt x="135142" y="59360"/>
                  <a:pt x="105262" y="29670"/>
                  <a:pt x="75382" y="0"/>
                </a:cubicBezTo>
                <a:cubicBezTo>
                  <a:pt x="-20221" y="99241"/>
                  <a:pt x="-28403" y="87706"/>
                  <a:pt x="71086" y="186519"/>
                </a:cubicBezTo>
                <a:cubicBezTo>
                  <a:pt x="102404" y="154029"/>
                  <a:pt x="133703" y="121530"/>
                  <a:pt x="165012" y="89021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PA-任意多边形 108">
            <a:extLst>
              <a:ext uri="{FF2B5EF4-FFF2-40B4-BE49-F238E27FC236}">
                <a16:creationId xmlns:a16="http://schemas.microsoft.com/office/drawing/2014/main" xmlns="" id="{2AF4E1F8-C522-4895-81AB-BBAA055F923C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9924779" y="1116309"/>
            <a:ext cx="149794" cy="152629"/>
          </a:xfrm>
          <a:custGeom>
            <a:avLst/>
            <a:gdLst>
              <a:gd name="connsiteX0" fmla="*/ 74656 w 149794"/>
              <a:gd name="connsiteY0" fmla="*/ 152630 h 152629"/>
              <a:gd name="connsiteX1" fmla="*/ 74656 w 149794"/>
              <a:gd name="connsiteY1" fmla="*/ 1 h 152629"/>
              <a:gd name="connsiteX2" fmla="*/ 74656 w 149794"/>
              <a:gd name="connsiteY2" fmla="*/ 152630 h 15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794" h="152629">
                <a:moveTo>
                  <a:pt x="74656" y="152630"/>
                </a:moveTo>
                <a:cubicBezTo>
                  <a:pt x="175069" y="150991"/>
                  <a:pt x="174611" y="-456"/>
                  <a:pt x="74656" y="1"/>
                </a:cubicBezTo>
                <a:cubicBezTo>
                  <a:pt x="-24595" y="458"/>
                  <a:pt x="-25176" y="149991"/>
                  <a:pt x="74656" y="152630"/>
                </a:cubicBezTo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PA-任意多边形 109">
            <a:extLst>
              <a:ext uri="{FF2B5EF4-FFF2-40B4-BE49-F238E27FC236}">
                <a16:creationId xmlns:a16="http://schemas.microsoft.com/office/drawing/2014/main" xmlns="" id="{E426190E-861B-4990-A2EE-CE74A5060CCD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9907285" y="1051757"/>
            <a:ext cx="146245" cy="153705"/>
          </a:xfrm>
          <a:custGeom>
            <a:avLst/>
            <a:gdLst>
              <a:gd name="connsiteX0" fmla="*/ 70814 w 146245"/>
              <a:gd name="connsiteY0" fmla="*/ 153650 h 153705"/>
              <a:gd name="connsiteX1" fmla="*/ 62270 w 146245"/>
              <a:gd name="connsiteY1" fmla="*/ 1031 h 153705"/>
              <a:gd name="connsiteX2" fmla="*/ 70814 w 146245"/>
              <a:gd name="connsiteY2" fmla="*/ 153650 h 15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245" h="153705">
                <a:moveTo>
                  <a:pt x="70814" y="153650"/>
                </a:moveTo>
                <a:cubicBezTo>
                  <a:pt x="177789" y="148992"/>
                  <a:pt x="167416" y="-14428"/>
                  <a:pt x="62270" y="1031"/>
                </a:cubicBezTo>
                <a:cubicBezTo>
                  <a:pt x="-38524" y="15852"/>
                  <a:pt x="-3138" y="156898"/>
                  <a:pt x="70814" y="153650"/>
                </a:cubicBezTo>
              </a:path>
            </a:pathLst>
          </a:custGeom>
          <a:solidFill>
            <a:srgbClr val="FFAA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0EB4C375-3834-4075-9629-D5F27C024399}"/>
              </a:ext>
            </a:extLst>
          </p:cNvPr>
          <p:cNvSpPr/>
          <p:nvPr/>
        </p:nvSpPr>
        <p:spPr>
          <a:xfrm>
            <a:off x="4826493" y="5671028"/>
            <a:ext cx="2539014" cy="46711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9EB71"/>
              </a:gs>
              <a:gs pos="0">
                <a:srgbClr val="FFEEA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920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幸运大转盘</a:t>
            </a:r>
          </a:p>
        </p:txBody>
      </p:sp>
      <p:grpSp>
        <p:nvGrpSpPr>
          <p:cNvPr id="5" name="PA-组合 4">
            <a:extLst>
              <a:ext uri="{FF2B5EF4-FFF2-40B4-BE49-F238E27FC236}">
                <a16:creationId xmlns:a16="http://schemas.microsoft.com/office/drawing/2014/main" xmlns="" id="{1701A63A-0C04-4C4A-941B-03038760093C}"/>
              </a:ext>
            </a:extLst>
          </p:cNvPr>
          <p:cNvGrpSpPr/>
          <p:nvPr>
            <p:custDataLst>
              <p:tags r:id="rId32"/>
            </p:custDataLst>
          </p:nvPr>
        </p:nvGrpSpPr>
        <p:grpSpPr>
          <a:xfrm>
            <a:off x="5426527" y="874552"/>
            <a:ext cx="1338944" cy="5108896"/>
            <a:chOff x="5426527" y="874552"/>
            <a:chExt cx="1338944" cy="5108896"/>
          </a:xfrm>
        </p:grpSpPr>
        <p:sp>
          <p:nvSpPr>
            <p:cNvPr id="2" name="PA-椭圆 1">
              <a:extLst>
                <a:ext uri="{FF2B5EF4-FFF2-40B4-BE49-F238E27FC236}">
                  <a16:creationId xmlns:a16="http://schemas.microsoft.com/office/drawing/2014/main" xmlns="" id="{D41E5237-D6CF-4781-99BC-CAB50C2590D2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5426527" y="874552"/>
              <a:ext cx="1338944" cy="46711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3513858E-6011-4EBB-B642-899307BADAB2}"/>
                </a:ext>
              </a:extLst>
            </p:cNvPr>
            <p:cNvGrpSpPr/>
            <p:nvPr/>
          </p:nvGrpSpPr>
          <p:grpSpPr>
            <a:xfrm>
              <a:off x="5588000" y="2100943"/>
              <a:ext cx="1016000" cy="2657021"/>
              <a:chOff x="5588000" y="2100943"/>
              <a:chExt cx="1016000" cy="2657021"/>
            </a:xfrm>
          </p:grpSpPr>
          <p:sp>
            <p:nvSpPr>
              <p:cNvPr id="50" name="PA-任意多边形 49">
                <a:extLst>
                  <a:ext uri="{FF2B5EF4-FFF2-40B4-BE49-F238E27FC236}">
                    <a16:creationId xmlns:a16="http://schemas.microsoft.com/office/drawing/2014/main" xmlns="" id="{C01F3F09-6750-4E3D-A154-683550B1C6E2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5588000" y="2100943"/>
                <a:ext cx="1016000" cy="1836057"/>
              </a:xfrm>
              <a:custGeom>
                <a:avLst/>
                <a:gdLst>
                  <a:gd name="connsiteX0" fmla="*/ 508000 w 1016000"/>
                  <a:gd name="connsiteY0" fmla="*/ 0 h 1836057"/>
                  <a:gd name="connsiteX1" fmla="*/ 732616 w 1016000"/>
                  <a:gd name="connsiteY1" fmla="*/ 874568 h 1836057"/>
                  <a:gd name="connsiteX2" fmla="*/ 792028 w 1016000"/>
                  <a:gd name="connsiteY2" fmla="*/ 906815 h 1836057"/>
                  <a:gd name="connsiteX3" fmla="*/ 1016000 w 1016000"/>
                  <a:gd name="connsiteY3" fmla="*/ 1328057 h 1836057"/>
                  <a:gd name="connsiteX4" fmla="*/ 508000 w 1016000"/>
                  <a:gd name="connsiteY4" fmla="*/ 1836057 h 1836057"/>
                  <a:gd name="connsiteX5" fmla="*/ 0 w 1016000"/>
                  <a:gd name="connsiteY5" fmla="*/ 1328057 h 1836057"/>
                  <a:gd name="connsiteX6" fmla="*/ 223972 w 1016000"/>
                  <a:gd name="connsiteY6" fmla="*/ 906815 h 1836057"/>
                  <a:gd name="connsiteX7" fmla="*/ 283384 w 1016000"/>
                  <a:gd name="connsiteY7" fmla="*/ 874568 h 183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000" h="1836057">
                    <a:moveTo>
                      <a:pt x="508000" y="0"/>
                    </a:moveTo>
                    <a:lnTo>
                      <a:pt x="732616" y="874568"/>
                    </a:lnTo>
                    <a:lnTo>
                      <a:pt x="792028" y="906815"/>
                    </a:lnTo>
                    <a:cubicBezTo>
                      <a:pt x="927157" y="998107"/>
                      <a:pt x="1016000" y="1152706"/>
                      <a:pt x="1016000" y="1328057"/>
                    </a:cubicBezTo>
                    <a:cubicBezTo>
                      <a:pt x="1016000" y="1608618"/>
                      <a:pt x="788561" y="1836057"/>
                      <a:pt x="508000" y="1836057"/>
                    </a:cubicBezTo>
                    <a:cubicBezTo>
                      <a:pt x="227439" y="1836057"/>
                      <a:pt x="0" y="1608618"/>
                      <a:pt x="0" y="1328057"/>
                    </a:cubicBezTo>
                    <a:cubicBezTo>
                      <a:pt x="0" y="1152706"/>
                      <a:pt x="88844" y="998107"/>
                      <a:pt x="223972" y="906815"/>
                    </a:cubicBezTo>
                    <a:lnTo>
                      <a:pt x="283384" y="874568"/>
                    </a:lnTo>
                    <a:close/>
                  </a:path>
                </a:pathLst>
              </a:custGeom>
              <a:solidFill>
                <a:srgbClr val="FFF2D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PA-任意多边形 52">
                <a:extLst>
                  <a:ext uri="{FF2B5EF4-FFF2-40B4-BE49-F238E27FC236}">
                    <a16:creationId xmlns:a16="http://schemas.microsoft.com/office/drawing/2014/main" xmlns="" id="{60A3CB0D-4E19-4FBA-A1C1-933A512FE6DB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 rot="10800000">
                <a:off x="5588000" y="2921907"/>
                <a:ext cx="1016000" cy="1836057"/>
              </a:xfrm>
              <a:custGeom>
                <a:avLst/>
                <a:gdLst>
                  <a:gd name="connsiteX0" fmla="*/ 508000 w 1016000"/>
                  <a:gd name="connsiteY0" fmla="*/ 0 h 1836057"/>
                  <a:gd name="connsiteX1" fmla="*/ 732616 w 1016000"/>
                  <a:gd name="connsiteY1" fmla="*/ 874568 h 1836057"/>
                  <a:gd name="connsiteX2" fmla="*/ 792028 w 1016000"/>
                  <a:gd name="connsiteY2" fmla="*/ 906815 h 1836057"/>
                  <a:gd name="connsiteX3" fmla="*/ 1016000 w 1016000"/>
                  <a:gd name="connsiteY3" fmla="*/ 1328057 h 1836057"/>
                  <a:gd name="connsiteX4" fmla="*/ 508000 w 1016000"/>
                  <a:gd name="connsiteY4" fmla="*/ 1836057 h 1836057"/>
                  <a:gd name="connsiteX5" fmla="*/ 0 w 1016000"/>
                  <a:gd name="connsiteY5" fmla="*/ 1328057 h 1836057"/>
                  <a:gd name="connsiteX6" fmla="*/ 223972 w 1016000"/>
                  <a:gd name="connsiteY6" fmla="*/ 906815 h 1836057"/>
                  <a:gd name="connsiteX7" fmla="*/ 283384 w 1016000"/>
                  <a:gd name="connsiteY7" fmla="*/ 874568 h 183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000" h="1836057">
                    <a:moveTo>
                      <a:pt x="508000" y="0"/>
                    </a:moveTo>
                    <a:lnTo>
                      <a:pt x="732616" y="874568"/>
                    </a:lnTo>
                    <a:lnTo>
                      <a:pt x="792028" y="906815"/>
                    </a:lnTo>
                    <a:cubicBezTo>
                      <a:pt x="927157" y="998107"/>
                      <a:pt x="1016000" y="1152706"/>
                      <a:pt x="1016000" y="1328057"/>
                    </a:cubicBezTo>
                    <a:cubicBezTo>
                      <a:pt x="1016000" y="1608618"/>
                      <a:pt x="788561" y="1836057"/>
                      <a:pt x="508000" y="1836057"/>
                    </a:cubicBezTo>
                    <a:cubicBezTo>
                      <a:pt x="227439" y="1836057"/>
                      <a:pt x="0" y="1608618"/>
                      <a:pt x="0" y="1328057"/>
                    </a:cubicBezTo>
                    <a:cubicBezTo>
                      <a:pt x="0" y="1152706"/>
                      <a:pt x="88844" y="998107"/>
                      <a:pt x="223972" y="906815"/>
                    </a:cubicBezTo>
                    <a:lnTo>
                      <a:pt x="283384" y="87456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PA-椭圆 11">
              <a:extLst>
                <a:ext uri="{FF2B5EF4-FFF2-40B4-BE49-F238E27FC236}">
                  <a16:creationId xmlns:a16="http://schemas.microsoft.com/office/drawing/2014/main" xmlns="" id="{A9F45FDD-60C4-416F-AE7A-3774DEECDD6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5939788" y="5671027"/>
              <a:ext cx="312421" cy="31242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7FA50D4A-EB36-42D7-AD74-CA60D608A198}"/>
              </a:ext>
            </a:extLst>
          </p:cNvPr>
          <p:cNvSpPr/>
          <p:nvPr/>
        </p:nvSpPr>
        <p:spPr>
          <a:xfrm>
            <a:off x="5649686" y="2982686"/>
            <a:ext cx="892628" cy="892628"/>
          </a:xfrm>
          <a:prstGeom prst="ellipse">
            <a:avLst/>
          </a:prstGeom>
          <a:solidFill>
            <a:srgbClr val="FEAD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7B3353D-1726-47F4-9E5D-98CA1CEACC5D}"/>
              </a:ext>
            </a:extLst>
          </p:cNvPr>
          <p:cNvSpPr txBox="1"/>
          <p:nvPr/>
        </p:nvSpPr>
        <p:spPr>
          <a:xfrm>
            <a:off x="5733139" y="3244334"/>
            <a:ext cx="7257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C585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抽奖</a:t>
            </a:r>
          </a:p>
        </p:txBody>
      </p:sp>
    </p:spTree>
    <p:extLst>
      <p:ext uri="{BB962C8B-B14F-4D97-AF65-F5344CB8AC3E}">
        <p14:creationId xmlns:p14="http://schemas.microsoft.com/office/powerpoint/2010/main" val="57791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7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FEB888-B92B-4546-ABD7-2AABCA527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95" y="0"/>
            <a:ext cx="109380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3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284BDC5-EBC8-4511-85F3-F53EA284B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5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33B2A0-63DA-44E7-84FA-BBC0CD21F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6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设计 大雄董</a:t>
            </a:r>
            <a:r>
              <a:rPr lang="zh-CN" altLang="en-US" dirty="0" smtClean="0">
                <a:hlinkClick r:id="rId2"/>
              </a:rPr>
              <a:t>军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53260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5"/>
  <p:tag name="PATYPE" val="205"/>
  <p:tag name="PASUBTYPE" val="208"/>
  <p:tag name="RESOURCELIBID_SHAPE" val="46882"/>
  <p:tag name="RESOURCELIB_SHAPETYPE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5"/>
  <p:tag name="PATYPE" val="255"/>
  <p:tag name="PASUBTYPE" val="257"/>
  <p:tag name="RESOURCELIBID_SHAPE" val="115776"/>
  <p:tag name="RESOURCELIB_SHAPETYP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5"/>
  <p:tag name="PATYPE" val="205"/>
  <p:tag name="PASUBTYPE" val="208"/>
  <p:tag name="RESOURCELIBID_SHAPE" val="46882"/>
  <p:tag name="RESOURCELIB_SHAPETYPE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5"/>
  <p:tag name="PATYPE" val="255"/>
  <p:tag name="PASUBTYPE" val="257"/>
  <p:tag name="RESOURCELIBID_SHAPE" val="115776"/>
  <p:tag name="RESOURCELIB_SHAPETYPE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</TotalTime>
  <Words>100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Athene</vt:lpstr>
      <vt:lpstr>OPPOSans B</vt:lpstr>
      <vt:lpstr>等线</vt:lpstr>
      <vt:lpstr>等线 Light</vt:lpstr>
      <vt:lpstr>思源黑体 CN Light</vt:lpstr>
      <vt:lpstr>Arial</vt:lpstr>
      <vt:lpstr>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转盘</dc:title>
  <dc:creator>幻云PPT设计 大雄董军</dc:creator>
  <cp:keywords>51PPT模板网</cp:keywords>
  <dc:description>www.51pptmob an.com</dc:description>
  <cp:lastModifiedBy>YANGs</cp:lastModifiedBy>
  <cp:revision>14</cp:revision>
  <dcterms:created xsi:type="dcterms:W3CDTF">2020-12-06T03:21:35Z</dcterms:created>
  <dcterms:modified xsi:type="dcterms:W3CDTF">2020-12-07T14:44:40Z</dcterms:modified>
</cp:coreProperties>
</file>