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9" r:id="rId2"/>
    <p:sldId id="284" r:id="rId3"/>
    <p:sldId id="262" r:id="rId4"/>
    <p:sldId id="269" r:id="rId5"/>
    <p:sldId id="268" r:id="rId6"/>
    <p:sldId id="288" r:id="rId7"/>
    <p:sldId id="286" r:id="rId8"/>
    <p:sldId id="270" r:id="rId9"/>
    <p:sldId id="289" r:id="rId10"/>
    <p:sldId id="272" r:id="rId11"/>
    <p:sldId id="287" r:id="rId12"/>
    <p:sldId id="276" r:id="rId13"/>
    <p:sldId id="283" r:id="rId14"/>
    <p:sldId id="273" r:id="rId15"/>
    <p:sldId id="285" r:id="rId16"/>
    <p:sldId id="290" r:id="rId17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7D7"/>
    <a:srgbClr val="C6282B"/>
    <a:srgbClr val="FF9409"/>
    <a:srgbClr val="0B1E71"/>
    <a:srgbClr val="0517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410C03-E2FE-418F-8D9C-18B6534A80B8}" type="datetimeFigureOut">
              <a:rPr lang="zh-CN" altLang="en-US" smtClean="0"/>
              <a:t>2020/12/8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76607D-9663-4005-BCA7-4B5C0E2482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5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6607D-9663-4005-BCA7-4B5C0E24821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0523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6607D-9663-4005-BCA7-4B5C0E24821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979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6607D-9663-4005-BCA7-4B5C0E24821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7888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6607D-9663-4005-BCA7-4B5C0E24821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3997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6607D-9663-4005-BCA7-4B5C0E24821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5798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6607D-9663-4005-BCA7-4B5C0E24821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4491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6607D-9663-4005-BCA7-4B5C0E24821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693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6607D-9663-4005-BCA7-4B5C0E24821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2445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6607D-9663-4005-BCA7-4B5C0E24821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293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6607D-9663-4005-BCA7-4B5C0E24821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9249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6607D-9663-4005-BCA7-4B5C0E24821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784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6607D-9663-4005-BCA7-4B5C0E24821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854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6607D-9663-4005-BCA7-4B5C0E24821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8936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6607D-9663-4005-BCA7-4B5C0E24821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2784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6607D-9663-4005-BCA7-4B5C0E24821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406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3" r="19444"/>
          <a:stretch/>
        </p:blipFill>
        <p:spPr>
          <a:xfrm>
            <a:off x="0" y="1"/>
            <a:ext cx="12192000" cy="685799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48" t="50515"/>
          <a:stretch/>
        </p:blipFill>
        <p:spPr>
          <a:xfrm>
            <a:off x="8229600" y="4216399"/>
            <a:ext cx="2750245" cy="2561037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5677325"/>
            <a:ext cx="12192000" cy="1180675"/>
            <a:chOff x="0" y="5821046"/>
            <a:chExt cx="10707897" cy="103695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491"/>
            <a:stretch/>
          </p:blipFill>
          <p:spPr>
            <a:xfrm>
              <a:off x="3203783" y="6041617"/>
              <a:ext cx="4064000" cy="81638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821046"/>
              <a:ext cx="3440113" cy="1036954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267783" y="5821046"/>
              <a:ext cx="3440114" cy="1036954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365" t="-12060" r="62713" b="62575"/>
          <a:stretch/>
        </p:blipFill>
        <p:spPr>
          <a:xfrm>
            <a:off x="7017445" y="4476122"/>
            <a:ext cx="2750245" cy="256103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microsoft.com/office/2007/relationships/hdphoto" Target="../media/hdphoto2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30" y="2486646"/>
            <a:ext cx="4290790" cy="429079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6259" y="4966166"/>
            <a:ext cx="3499545" cy="2602992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48" t="50515"/>
          <a:stretch/>
        </p:blipFill>
        <p:spPr>
          <a:xfrm>
            <a:off x="8229600" y="4216399"/>
            <a:ext cx="2750245" cy="256103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B689F2D-91FB-47C6-BA94-8BF3B5F33BE6}"/>
              </a:ext>
            </a:extLst>
          </p:cNvPr>
          <p:cNvSpPr txBox="1"/>
          <p:nvPr/>
        </p:nvSpPr>
        <p:spPr>
          <a:xfrm>
            <a:off x="3347243" y="3657235"/>
            <a:ext cx="5497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94000">
                      <a:srgbClr val="FF9409"/>
                    </a:gs>
                    <a:gs pos="3000">
                      <a:srgbClr val="FF9409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2020</a:t>
            </a:r>
            <a:r>
              <a:rPr lang="zh-CN" altLang="en-US" sz="1400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94000">
                      <a:srgbClr val="FF9409"/>
                    </a:gs>
                    <a:gs pos="3000">
                      <a:srgbClr val="FF9409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营销公司年会</a:t>
            </a:r>
            <a:r>
              <a:rPr lang="zh-CN" altLang="en-US" sz="1400" dirty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94000">
                      <a:srgbClr val="FF9409"/>
                    </a:gs>
                    <a:gs pos="3000">
                      <a:srgbClr val="FF9409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暨优秀员工表彰大会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77953" y="132069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 contourW="25400">
              <a:bevelT w="38100" h="38100"/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r>
              <a:rPr lang="zh-CN" altLang="en-US" sz="11500" dirty="0" smtClean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年终汇报</a:t>
            </a:r>
            <a:endParaRPr lang="zh-CN" altLang="en-US" sz="11500" dirty="0">
              <a:gradFill>
                <a:gsLst>
                  <a:gs pos="78000">
                    <a:srgbClr val="FF9200"/>
                  </a:gs>
                  <a:gs pos="0">
                    <a:srgbClr val="FFFF00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站酷锐锐体" panose="00020600040101010101" pitchFamily="18" charset="-122"/>
              <a:ea typeface="站酷锐锐体" panose="00020600040101010101" pitchFamily="18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53"/>
          <a:stretch/>
        </p:blipFill>
        <p:spPr>
          <a:xfrm>
            <a:off x="3347243" y="0"/>
            <a:ext cx="5497513" cy="1350895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0" y="5677325"/>
            <a:ext cx="12192000" cy="1180675"/>
            <a:chOff x="0" y="5821046"/>
            <a:chExt cx="10707897" cy="1036954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491"/>
            <a:stretch/>
          </p:blipFill>
          <p:spPr>
            <a:xfrm>
              <a:off x="3203783" y="6041617"/>
              <a:ext cx="4064000" cy="816383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821046"/>
              <a:ext cx="3440113" cy="1036954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267783" y="5821046"/>
              <a:ext cx="3440114" cy="1036954"/>
            </a:xfrm>
            <a:prstGeom prst="rect">
              <a:avLst/>
            </a:prstGeom>
          </p:spPr>
        </p:pic>
      </p:grp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365" t="-12060" r="62713" b="62575"/>
          <a:stretch/>
        </p:blipFill>
        <p:spPr>
          <a:xfrm>
            <a:off x="7017445" y="4476122"/>
            <a:ext cx="2750245" cy="2561037"/>
          </a:xfrm>
          <a:prstGeom prst="rect">
            <a:avLst/>
          </a:prstGeom>
        </p:spPr>
      </p:pic>
      <p:cxnSp>
        <p:nvCxnSpPr>
          <p:cNvPr id="43" name="直接连接符 42"/>
          <p:cNvCxnSpPr/>
          <p:nvPr/>
        </p:nvCxnSpPr>
        <p:spPr>
          <a:xfrm>
            <a:off x="3347243" y="4216399"/>
            <a:ext cx="5352257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9000">
                  <a:srgbClr val="FF9409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347243" y="3390899"/>
            <a:ext cx="5352257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9000">
                  <a:srgbClr val="FF9409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4769977" y="4525479"/>
            <a:ext cx="2457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89000">
                      <a:srgbClr val="FF9409"/>
                    </a:gs>
                    <a:gs pos="17000">
                      <a:srgbClr val="FF9409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汇报人：</a:t>
            </a:r>
            <a:r>
              <a:rPr lang="en-US" altLang="zh-CN" dirty="0" smtClean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89000">
                      <a:srgbClr val="FF9409"/>
                    </a:gs>
                    <a:gs pos="17000">
                      <a:srgbClr val="FF9409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51PPT</a:t>
            </a:r>
            <a:r>
              <a:rPr lang="zh-CN" altLang="en-US" dirty="0" smtClean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89000">
                      <a:srgbClr val="FF9409"/>
                    </a:gs>
                    <a:gs pos="17000">
                      <a:srgbClr val="FF9409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模板网</a:t>
            </a:r>
            <a:endParaRPr lang="zh-CN" altLang="en-US" dirty="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89000">
                    <a:srgbClr val="FF9409"/>
                  </a:gs>
                  <a:gs pos="17000">
                    <a:srgbClr val="FF9409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35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4da78c0c-94bf-4188-a5be-bc25ffb19aa2">
            <a:extLst>
              <a:ext uri="{FF2B5EF4-FFF2-40B4-BE49-F238E27FC236}">
                <a16:creationId xmlns="" xmlns:a16="http://schemas.microsoft.com/office/drawing/2014/main" id="{F0B5951F-5583-490B-9C4F-2514148084C7}"/>
              </a:ext>
            </a:extLst>
          </p:cNvPr>
          <p:cNvGrpSpPr>
            <a:grpSpLocks noChangeAspect="1"/>
          </p:cNvGrpSpPr>
          <p:nvPr/>
        </p:nvGrpSpPr>
        <p:grpSpPr>
          <a:xfrm>
            <a:off x="3235081" y="1331140"/>
            <a:ext cx="5721838" cy="4397509"/>
            <a:chOff x="3654254" y="1597720"/>
            <a:chExt cx="4883493" cy="3753200"/>
          </a:xfrm>
          <a:gradFill>
            <a:gsLst>
              <a:gs pos="66000">
                <a:srgbClr val="FF9409"/>
              </a:gs>
              <a:gs pos="100000">
                <a:srgbClr val="FF9409">
                  <a:alpha val="46000"/>
                </a:srgbClr>
              </a:gs>
            </a:gsLst>
            <a:lin ang="16200000" scaled="1"/>
          </a:gradFill>
        </p:grpSpPr>
        <p:sp>
          <p:nvSpPr>
            <p:cNvPr id="7" name="Freeform: Shape 1">
              <a:extLst>
                <a:ext uri="{FF2B5EF4-FFF2-40B4-BE49-F238E27FC236}">
                  <a16:creationId xmlns="" xmlns:a16="http://schemas.microsoft.com/office/drawing/2014/main" id="{886CAAEE-19B1-4526-B402-4C5DF43561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8733" y="4405368"/>
              <a:ext cx="1234992" cy="348665"/>
            </a:xfrm>
            <a:custGeom>
              <a:avLst/>
              <a:gdLst>
                <a:gd name="T0" fmla="*/ 36 w 641"/>
                <a:gd name="T1" fmla="*/ 0 h 181"/>
                <a:gd name="T2" fmla="*/ 28 w 641"/>
                <a:gd name="T3" fmla="*/ 0 h 181"/>
                <a:gd name="T4" fmla="*/ 28 w 641"/>
                <a:gd name="T5" fmla="*/ 109 h 181"/>
                <a:gd name="T6" fmla="*/ 0 w 641"/>
                <a:gd name="T7" fmla="*/ 144 h 181"/>
                <a:gd name="T8" fmla="*/ 36 w 641"/>
                <a:gd name="T9" fmla="*/ 181 h 181"/>
                <a:gd name="T10" fmla="*/ 73 w 641"/>
                <a:gd name="T11" fmla="*/ 144 h 181"/>
                <a:gd name="T12" fmla="*/ 44 w 641"/>
                <a:gd name="T13" fmla="*/ 108 h 181"/>
                <a:gd name="T14" fmla="*/ 44 w 641"/>
                <a:gd name="T15" fmla="*/ 16 h 181"/>
                <a:gd name="T16" fmla="*/ 641 w 641"/>
                <a:gd name="T17" fmla="*/ 16 h 181"/>
                <a:gd name="T18" fmla="*/ 641 w 641"/>
                <a:gd name="T19" fmla="*/ 0 h 181"/>
                <a:gd name="T20" fmla="*/ 44 w 641"/>
                <a:gd name="T21" fmla="*/ 0 h 181"/>
                <a:gd name="T22" fmla="*/ 36 w 641"/>
                <a:gd name="T2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1" h="181">
                  <a:moveTo>
                    <a:pt x="3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12" y="113"/>
                    <a:pt x="0" y="127"/>
                    <a:pt x="0" y="144"/>
                  </a:cubicBezTo>
                  <a:cubicBezTo>
                    <a:pt x="0" y="164"/>
                    <a:pt x="16" y="181"/>
                    <a:pt x="36" y="181"/>
                  </a:cubicBezTo>
                  <a:cubicBezTo>
                    <a:pt x="57" y="181"/>
                    <a:pt x="73" y="164"/>
                    <a:pt x="73" y="144"/>
                  </a:cubicBezTo>
                  <a:cubicBezTo>
                    <a:pt x="73" y="126"/>
                    <a:pt x="60" y="112"/>
                    <a:pt x="44" y="108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641" y="16"/>
                    <a:pt x="641" y="16"/>
                    <a:pt x="641" y="16"/>
                  </a:cubicBezTo>
                  <a:cubicBezTo>
                    <a:pt x="641" y="0"/>
                    <a:pt x="641" y="0"/>
                    <a:pt x="64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: Shape 2">
              <a:extLst>
                <a:ext uri="{FF2B5EF4-FFF2-40B4-BE49-F238E27FC236}">
                  <a16:creationId xmlns="" xmlns:a16="http://schemas.microsoft.com/office/drawing/2014/main" id="{5FD1EC39-439F-4AAD-B0A3-932C17B9B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8733" y="2268885"/>
              <a:ext cx="1234992" cy="329114"/>
            </a:xfrm>
            <a:custGeom>
              <a:avLst/>
              <a:gdLst>
                <a:gd name="T0" fmla="*/ 44 w 641"/>
                <a:gd name="T1" fmla="*/ 72 h 171"/>
                <a:gd name="T2" fmla="*/ 73 w 641"/>
                <a:gd name="T3" fmla="*/ 36 h 171"/>
                <a:gd name="T4" fmla="*/ 36 w 641"/>
                <a:gd name="T5" fmla="*/ 0 h 171"/>
                <a:gd name="T6" fmla="*/ 0 w 641"/>
                <a:gd name="T7" fmla="*/ 36 h 171"/>
                <a:gd name="T8" fmla="*/ 28 w 641"/>
                <a:gd name="T9" fmla="*/ 71 h 171"/>
                <a:gd name="T10" fmla="*/ 28 w 641"/>
                <a:gd name="T11" fmla="*/ 171 h 171"/>
                <a:gd name="T12" fmla="*/ 36 w 641"/>
                <a:gd name="T13" fmla="*/ 171 h 171"/>
                <a:gd name="T14" fmla="*/ 44 w 641"/>
                <a:gd name="T15" fmla="*/ 171 h 171"/>
                <a:gd name="T16" fmla="*/ 641 w 641"/>
                <a:gd name="T17" fmla="*/ 171 h 171"/>
                <a:gd name="T18" fmla="*/ 641 w 641"/>
                <a:gd name="T19" fmla="*/ 155 h 171"/>
                <a:gd name="T20" fmla="*/ 44 w 641"/>
                <a:gd name="T21" fmla="*/ 155 h 171"/>
                <a:gd name="T22" fmla="*/ 44 w 641"/>
                <a:gd name="T23" fmla="*/ 7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1" h="171">
                  <a:moveTo>
                    <a:pt x="44" y="72"/>
                  </a:moveTo>
                  <a:cubicBezTo>
                    <a:pt x="60" y="69"/>
                    <a:pt x="73" y="54"/>
                    <a:pt x="73" y="36"/>
                  </a:cubicBezTo>
                  <a:cubicBezTo>
                    <a:pt x="73" y="16"/>
                    <a:pt x="57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3"/>
                    <a:pt x="12" y="67"/>
                    <a:pt x="28" y="71"/>
                  </a:cubicBezTo>
                  <a:cubicBezTo>
                    <a:pt x="28" y="171"/>
                    <a:pt x="28" y="171"/>
                    <a:pt x="28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44" y="171"/>
                    <a:pt x="44" y="171"/>
                    <a:pt x="44" y="171"/>
                  </a:cubicBezTo>
                  <a:cubicBezTo>
                    <a:pt x="641" y="171"/>
                    <a:pt x="641" y="171"/>
                    <a:pt x="641" y="171"/>
                  </a:cubicBezTo>
                  <a:cubicBezTo>
                    <a:pt x="641" y="155"/>
                    <a:pt x="641" y="155"/>
                    <a:pt x="641" y="155"/>
                  </a:cubicBezTo>
                  <a:cubicBezTo>
                    <a:pt x="44" y="155"/>
                    <a:pt x="44" y="155"/>
                    <a:pt x="44" y="155"/>
                  </a:cubicBezTo>
                  <a:lnTo>
                    <a:pt x="44" y="7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: Shape 3">
              <a:extLst>
                <a:ext uri="{FF2B5EF4-FFF2-40B4-BE49-F238E27FC236}">
                  <a16:creationId xmlns="" xmlns:a16="http://schemas.microsoft.com/office/drawing/2014/main" id="{50B07B0F-5E76-48E5-A2F1-68920626D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3863" y="2250963"/>
              <a:ext cx="1236621" cy="347036"/>
            </a:xfrm>
            <a:custGeom>
              <a:avLst/>
              <a:gdLst>
                <a:gd name="T0" fmla="*/ 606 w 642"/>
                <a:gd name="T1" fmla="*/ 180 h 180"/>
                <a:gd name="T2" fmla="*/ 614 w 642"/>
                <a:gd name="T3" fmla="*/ 180 h 180"/>
                <a:gd name="T4" fmla="*/ 614 w 642"/>
                <a:gd name="T5" fmla="*/ 71 h 180"/>
                <a:gd name="T6" fmla="*/ 642 w 642"/>
                <a:gd name="T7" fmla="*/ 36 h 180"/>
                <a:gd name="T8" fmla="*/ 606 w 642"/>
                <a:gd name="T9" fmla="*/ 0 h 180"/>
                <a:gd name="T10" fmla="*/ 569 w 642"/>
                <a:gd name="T11" fmla="*/ 36 h 180"/>
                <a:gd name="T12" fmla="*/ 598 w 642"/>
                <a:gd name="T13" fmla="*/ 71 h 180"/>
                <a:gd name="T14" fmla="*/ 598 w 642"/>
                <a:gd name="T15" fmla="*/ 164 h 180"/>
                <a:gd name="T16" fmla="*/ 0 w 642"/>
                <a:gd name="T17" fmla="*/ 164 h 180"/>
                <a:gd name="T18" fmla="*/ 0 w 642"/>
                <a:gd name="T19" fmla="*/ 180 h 180"/>
                <a:gd name="T20" fmla="*/ 598 w 642"/>
                <a:gd name="T21" fmla="*/ 180 h 180"/>
                <a:gd name="T22" fmla="*/ 606 w 642"/>
                <a:gd name="T23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2" h="180">
                  <a:moveTo>
                    <a:pt x="606" y="180"/>
                  </a:moveTo>
                  <a:cubicBezTo>
                    <a:pt x="614" y="180"/>
                    <a:pt x="614" y="180"/>
                    <a:pt x="614" y="180"/>
                  </a:cubicBezTo>
                  <a:cubicBezTo>
                    <a:pt x="614" y="71"/>
                    <a:pt x="614" y="71"/>
                    <a:pt x="614" y="71"/>
                  </a:cubicBezTo>
                  <a:cubicBezTo>
                    <a:pt x="630" y="68"/>
                    <a:pt x="642" y="53"/>
                    <a:pt x="642" y="36"/>
                  </a:cubicBezTo>
                  <a:cubicBezTo>
                    <a:pt x="642" y="16"/>
                    <a:pt x="626" y="0"/>
                    <a:pt x="606" y="0"/>
                  </a:cubicBezTo>
                  <a:cubicBezTo>
                    <a:pt x="585" y="0"/>
                    <a:pt x="569" y="16"/>
                    <a:pt x="569" y="36"/>
                  </a:cubicBezTo>
                  <a:cubicBezTo>
                    <a:pt x="569" y="53"/>
                    <a:pt x="581" y="68"/>
                    <a:pt x="598" y="71"/>
                  </a:cubicBezTo>
                  <a:cubicBezTo>
                    <a:pt x="598" y="164"/>
                    <a:pt x="598" y="164"/>
                    <a:pt x="598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598" y="180"/>
                    <a:pt x="598" y="180"/>
                    <a:pt x="598" y="180"/>
                  </a:cubicBezTo>
                  <a:lnTo>
                    <a:pt x="606" y="1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: Shape 4">
              <a:extLst>
                <a:ext uri="{FF2B5EF4-FFF2-40B4-BE49-F238E27FC236}">
                  <a16:creationId xmlns="" xmlns:a16="http://schemas.microsoft.com/office/drawing/2014/main" id="{244B2BEB-5E00-4576-96AA-3B714C31BB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3863" y="4405368"/>
              <a:ext cx="1236621" cy="348665"/>
            </a:xfrm>
            <a:custGeom>
              <a:avLst/>
              <a:gdLst>
                <a:gd name="T0" fmla="*/ 614 w 642"/>
                <a:gd name="T1" fmla="*/ 109 h 181"/>
                <a:gd name="T2" fmla="*/ 614 w 642"/>
                <a:gd name="T3" fmla="*/ 0 h 181"/>
                <a:gd name="T4" fmla="*/ 606 w 642"/>
                <a:gd name="T5" fmla="*/ 0 h 181"/>
                <a:gd name="T6" fmla="*/ 598 w 642"/>
                <a:gd name="T7" fmla="*/ 0 h 181"/>
                <a:gd name="T8" fmla="*/ 0 w 642"/>
                <a:gd name="T9" fmla="*/ 0 h 181"/>
                <a:gd name="T10" fmla="*/ 0 w 642"/>
                <a:gd name="T11" fmla="*/ 16 h 181"/>
                <a:gd name="T12" fmla="*/ 598 w 642"/>
                <a:gd name="T13" fmla="*/ 16 h 181"/>
                <a:gd name="T14" fmla="*/ 598 w 642"/>
                <a:gd name="T15" fmla="*/ 109 h 181"/>
                <a:gd name="T16" fmla="*/ 569 w 642"/>
                <a:gd name="T17" fmla="*/ 144 h 181"/>
                <a:gd name="T18" fmla="*/ 606 w 642"/>
                <a:gd name="T19" fmla="*/ 181 h 181"/>
                <a:gd name="T20" fmla="*/ 642 w 642"/>
                <a:gd name="T21" fmla="*/ 144 h 181"/>
                <a:gd name="T22" fmla="*/ 614 w 642"/>
                <a:gd name="T23" fmla="*/ 10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2" h="181">
                  <a:moveTo>
                    <a:pt x="614" y="109"/>
                  </a:moveTo>
                  <a:cubicBezTo>
                    <a:pt x="614" y="0"/>
                    <a:pt x="614" y="0"/>
                    <a:pt x="614" y="0"/>
                  </a:cubicBezTo>
                  <a:cubicBezTo>
                    <a:pt x="606" y="0"/>
                    <a:pt x="606" y="0"/>
                    <a:pt x="606" y="0"/>
                  </a:cubicBezTo>
                  <a:cubicBezTo>
                    <a:pt x="598" y="0"/>
                    <a:pt x="598" y="0"/>
                    <a:pt x="5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09"/>
                    <a:pt x="598" y="109"/>
                    <a:pt x="598" y="109"/>
                  </a:cubicBezTo>
                  <a:cubicBezTo>
                    <a:pt x="581" y="112"/>
                    <a:pt x="569" y="127"/>
                    <a:pt x="569" y="144"/>
                  </a:cubicBezTo>
                  <a:cubicBezTo>
                    <a:pt x="569" y="164"/>
                    <a:pt x="585" y="181"/>
                    <a:pt x="606" y="181"/>
                  </a:cubicBezTo>
                  <a:cubicBezTo>
                    <a:pt x="626" y="181"/>
                    <a:pt x="642" y="164"/>
                    <a:pt x="642" y="144"/>
                  </a:cubicBezTo>
                  <a:cubicBezTo>
                    <a:pt x="642" y="127"/>
                    <a:pt x="630" y="112"/>
                    <a:pt x="614" y="10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Group 5">
              <a:extLst>
                <a:ext uri="{FF2B5EF4-FFF2-40B4-BE49-F238E27FC236}">
                  <a16:creationId xmlns="" xmlns:a16="http://schemas.microsoft.com/office/drawing/2014/main" id="{0A510B95-0A9D-43E2-A6CA-04036ADE5FC0}"/>
                </a:ext>
              </a:extLst>
            </p:cNvPr>
            <p:cNvGrpSpPr/>
            <p:nvPr/>
          </p:nvGrpSpPr>
          <p:grpSpPr>
            <a:xfrm>
              <a:off x="4972654" y="1597720"/>
              <a:ext cx="2162653" cy="3650700"/>
              <a:chOff x="5203257" y="2428498"/>
              <a:chExt cx="1787318" cy="3017107"/>
            </a:xfrm>
            <a:grpFill/>
          </p:grpSpPr>
          <p:sp>
            <p:nvSpPr>
              <p:cNvPr id="37" name="Freeform: Shape 6">
                <a:extLst>
                  <a:ext uri="{FF2B5EF4-FFF2-40B4-BE49-F238E27FC236}">
                    <a16:creationId xmlns="" xmlns:a16="http://schemas.microsoft.com/office/drawing/2014/main" id="{01AA8596-748A-45AD-AAE0-6BB789EB4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8227" y="4819147"/>
                <a:ext cx="477378" cy="602833"/>
              </a:xfrm>
              <a:custGeom>
                <a:avLst/>
                <a:gdLst>
                  <a:gd name="T0" fmla="*/ 148 w 248"/>
                  <a:gd name="T1" fmla="*/ 313 h 313"/>
                  <a:gd name="T2" fmla="*/ 100 w 248"/>
                  <a:gd name="T3" fmla="*/ 313 h 313"/>
                  <a:gd name="T4" fmla="*/ 0 w 248"/>
                  <a:gd name="T5" fmla="*/ 213 h 313"/>
                  <a:gd name="T6" fmla="*/ 0 w 248"/>
                  <a:gd name="T7" fmla="*/ 100 h 313"/>
                  <a:gd name="T8" fmla="*/ 100 w 248"/>
                  <a:gd name="T9" fmla="*/ 0 h 313"/>
                  <a:gd name="T10" fmla="*/ 148 w 248"/>
                  <a:gd name="T11" fmla="*/ 0 h 313"/>
                  <a:gd name="T12" fmla="*/ 248 w 248"/>
                  <a:gd name="T13" fmla="*/ 100 h 313"/>
                  <a:gd name="T14" fmla="*/ 248 w 248"/>
                  <a:gd name="T15" fmla="*/ 213 h 313"/>
                  <a:gd name="T16" fmla="*/ 148 w 248"/>
                  <a:gd name="T17" fmla="*/ 31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8" h="313">
                    <a:moveTo>
                      <a:pt x="148" y="313"/>
                    </a:moveTo>
                    <a:cubicBezTo>
                      <a:pt x="100" y="313"/>
                      <a:pt x="100" y="313"/>
                      <a:pt x="100" y="313"/>
                    </a:cubicBezTo>
                    <a:cubicBezTo>
                      <a:pt x="45" y="313"/>
                      <a:pt x="0" y="268"/>
                      <a:pt x="0" y="213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45"/>
                      <a:pt x="45" y="0"/>
                      <a:pt x="100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203" y="0"/>
                      <a:pt x="248" y="45"/>
                      <a:pt x="248" y="100"/>
                    </a:cubicBezTo>
                    <a:cubicBezTo>
                      <a:pt x="248" y="213"/>
                      <a:pt x="248" y="213"/>
                      <a:pt x="248" y="213"/>
                    </a:cubicBezTo>
                    <a:cubicBezTo>
                      <a:pt x="248" y="268"/>
                      <a:pt x="203" y="313"/>
                      <a:pt x="148" y="3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: Shape 7">
                <a:extLst>
                  <a:ext uri="{FF2B5EF4-FFF2-40B4-BE49-F238E27FC236}">
                    <a16:creationId xmlns="" xmlns:a16="http://schemas.microsoft.com/office/drawing/2014/main" id="{EB390F27-AF17-4EC2-8DC1-365AB1672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2241" y="4811815"/>
                <a:ext cx="609350" cy="144191"/>
              </a:xfrm>
              <a:custGeom>
                <a:avLst/>
                <a:gdLst>
                  <a:gd name="T0" fmla="*/ 284 w 316"/>
                  <a:gd name="T1" fmla="*/ 75 h 75"/>
                  <a:gd name="T2" fmla="*/ 32 w 316"/>
                  <a:gd name="T3" fmla="*/ 75 h 75"/>
                  <a:gd name="T4" fmla="*/ 0 w 316"/>
                  <a:gd name="T5" fmla="*/ 43 h 75"/>
                  <a:gd name="T6" fmla="*/ 0 w 316"/>
                  <a:gd name="T7" fmla="*/ 32 h 75"/>
                  <a:gd name="T8" fmla="*/ 32 w 316"/>
                  <a:gd name="T9" fmla="*/ 0 h 75"/>
                  <a:gd name="T10" fmla="*/ 284 w 316"/>
                  <a:gd name="T11" fmla="*/ 0 h 75"/>
                  <a:gd name="T12" fmla="*/ 316 w 316"/>
                  <a:gd name="T13" fmla="*/ 32 h 75"/>
                  <a:gd name="T14" fmla="*/ 316 w 316"/>
                  <a:gd name="T15" fmla="*/ 43 h 75"/>
                  <a:gd name="T16" fmla="*/ 284 w 316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5">
                    <a:moveTo>
                      <a:pt x="284" y="75"/>
                    </a:moveTo>
                    <a:cubicBezTo>
                      <a:pt x="32" y="75"/>
                      <a:pt x="32" y="75"/>
                      <a:pt x="32" y="75"/>
                    </a:cubicBezTo>
                    <a:cubicBezTo>
                      <a:pt x="15" y="75"/>
                      <a:pt x="0" y="61"/>
                      <a:pt x="0" y="4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301" y="0"/>
                      <a:pt x="316" y="15"/>
                      <a:pt x="316" y="32"/>
                    </a:cubicBezTo>
                    <a:cubicBezTo>
                      <a:pt x="316" y="43"/>
                      <a:pt x="316" y="43"/>
                      <a:pt x="316" y="43"/>
                    </a:cubicBezTo>
                    <a:cubicBezTo>
                      <a:pt x="316" y="61"/>
                      <a:pt x="301" y="75"/>
                      <a:pt x="284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: Shape 8">
                <a:extLst>
                  <a:ext uri="{FF2B5EF4-FFF2-40B4-BE49-F238E27FC236}">
                    <a16:creationId xmlns="" xmlns:a16="http://schemas.microsoft.com/office/drawing/2014/main" id="{066ED887-D658-44F4-9189-EC22FF7804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2241" y="5009773"/>
                <a:ext cx="609350" cy="145006"/>
              </a:xfrm>
              <a:custGeom>
                <a:avLst/>
                <a:gdLst>
                  <a:gd name="T0" fmla="*/ 284 w 316"/>
                  <a:gd name="T1" fmla="*/ 75 h 75"/>
                  <a:gd name="T2" fmla="*/ 32 w 316"/>
                  <a:gd name="T3" fmla="*/ 75 h 75"/>
                  <a:gd name="T4" fmla="*/ 0 w 316"/>
                  <a:gd name="T5" fmla="*/ 43 h 75"/>
                  <a:gd name="T6" fmla="*/ 0 w 316"/>
                  <a:gd name="T7" fmla="*/ 32 h 75"/>
                  <a:gd name="T8" fmla="*/ 32 w 316"/>
                  <a:gd name="T9" fmla="*/ 0 h 75"/>
                  <a:gd name="T10" fmla="*/ 284 w 316"/>
                  <a:gd name="T11" fmla="*/ 0 h 75"/>
                  <a:gd name="T12" fmla="*/ 316 w 316"/>
                  <a:gd name="T13" fmla="*/ 32 h 75"/>
                  <a:gd name="T14" fmla="*/ 316 w 316"/>
                  <a:gd name="T15" fmla="*/ 43 h 75"/>
                  <a:gd name="T16" fmla="*/ 284 w 316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5">
                    <a:moveTo>
                      <a:pt x="284" y="75"/>
                    </a:moveTo>
                    <a:cubicBezTo>
                      <a:pt x="32" y="75"/>
                      <a:pt x="32" y="75"/>
                      <a:pt x="32" y="75"/>
                    </a:cubicBezTo>
                    <a:cubicBezTo>
                      <a:pt x="15" y="75"/>
                      <a:pt x="0" y="61"/>
                      <a:pt x="0" y="4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301" y="0"/>
                      <a:pt x="316" y="15"/>
                      <a:pt x="316" y="32"/>
                    </a:cubicBezTo>
                    <a:cubicBezTo>
                      <a:pt x="316" y="43"/>
                      <a:pt x="316" y="43"/>
                      <a:pt x="316" y="43"/>
                    </a:cubicBezTo>
                    <a:cubicBezTo>
                      <a:pt x="316" y="61"/>
                      <a:pt x="301" y="75"/>
                      <a:pt x="284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: Shape 9">
                <a:extLst>
                  <a:ext uri="{FF2B5EF4-FFF2-40B4-BE49-F238E27FC236}">
                    <a16:creationId xmlns="" xmlns:a16="http://schemas.microsoft.com/office/drawing/2014/main" id="{17AA85DF-BD29-4403-BC10-217C0FD04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2241" y="5202842"/>
                <a:ext cx="609350" cy="144191"/>
              </a:xfrm>
              <a:custGeom>
                <a:avLst/>
                <a:gdLst>
                  <a:gd name="T0" fmla="*/ 284 w 316"/>
                  <a:gd name="T1" fmla="*/ 75 h 75"/>
                  <a:gd name="T2" fmla="*/ 32 w 316"/>
                  <a:gd name="T3" fmla="*/ 75 h 75"/>
                  <a:gd name="T4" fmla="*/ 0 w 316"/>
                  <a:gd name="T5" fmla="*/ 43 h 75"/>
                  <a:gd name="T6" fmla="*/ 0 w 316"/>
                  <a:gd name="T7" fmla="*/ 32 h 75"/>
                  <a:gd name="T8" fmla="*/ 32 w 316"/>
                  <a:gd name="T9" fmla="*/ 0 h 75"/>
                  <a:gd name="T10" fmla="*/ 284 w 316"/>
                  <a:gd name="T11" fmla="*/ 0 h 75"/>
                  <a:gd name="T12" fmla="*/ 316 w 316"/>
                  <a:gd name="T13" fmla="*/ 32 h 75"/>
                  <a:gd name="T14" fmla="*/ 316 w 316"/>
                  <a:gd name="T15" fmla="*/ 43 h 75"/>
                  <a:gd name="T16" fmla="*/ 284 w 316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5">
                    <a:moveTo>
                      <a:pt x="284" y="75"/>
                    </a:moveTo>
                    <a:cubicBezTo>
                      <a:pt x="32" y="75"/>
                      <a:pt x="32" y="75"/>
                      <a:pt x="32" y="75"/>
                    </a:cubicBezTo>
                    <a:cubicBezTo>
                      <a:pt x="15" y="75"/>
                      <a:pt x="0" y="60"/>
                      <a:pt x="0" y="4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301" y="0"/>
                      <a:pt x="316" y="15"/>
                      <a:pt x="316" y="32"/>
                    </a:cubicBezTo>
                    <a:cubicBezTo>
                      <a:pt x="316" y="43"/>
                      <a:pt x="316" y="43"/>
                      <a:pt x="316" y="43"/>
                    </a:cubicBezTo>
                    <a:cubicBezTo>
                      <a:pt x="316" y="60"/>
                      <a:pt x="301" y="75"/>
                      <a:pt x="284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: Shape 10">
                <a:extLst>
                  <a:ext uri="{FF2B5EF4-FFF2-40B4-BE49-F238E27FC236}">
                    <a16:creationId xmlns="" xmlns:a16="http://schemas.microsoft.com/office/drawing/2014/main" id="{505104FF-E19E-4400-A690-F0172FA8C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0706" y="5421980"/>
                <a:ext cx="112420" cy="23625"/>
              </a:xfrm>
              <a:custGeom>
                <a:avLst/>
                <a:gdLst>
                  <a:gd name="T0" fmla="*/ 0 w 58"/>
                  <a:gd name="T1" fmla="*/ 0 h 12"/>
                  <a:gd name="T2" fmla="*/ 29 w 58"/>
                  <a:gd name="T3" fmla="*/ 12 h 12"/>
                  <a:gd name="T4" fmla="*/ 58 w 58"/>
                  <a:gd name="T5" fmla="*/ 0 h 12"/>
                  <a:gd name="T6" fmla="*/ 0 w 58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12">
                    <a:moveTo>
                      <a:pt x="0" y="0"/>
                    </a:moveTo>
                    <a:cubicBezTo>
                      <a:pt x="4" y="7"/>
                      <a:pt x="15" y="12"/>
                      <a:pt x="29" y="12"/>
                    </a:cubicBezTo>
                    <a:cubicBezTo>
                      <a:pt x="43" y="12"/>
                      <a:pt x="54" y="7"/>
                      <a:pt x="5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: Shape 11">
                <a:extLst>
                  <a:ext uri="{FF2B5EF4-FFF2-40B4-BE49-F238E27FC236}">
                    <a16:creationId xmlns="" xmlns:a16="http://schemas.microsoft.com/office/drawing/2014/main" id="{54CAE27B-B154-4217-B3AD-CE79A6F115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7448" y="2846407"/>
                <a:ext cx="1498935" cy="714438"/>
              </a:xfrm>
              <a:custGeom>
                <a:avLst/>
                <a:gdLst>
                  <a:gd name="T0" fmla="*/ 778 w 778"/>
                  <a:gd name="T1" fmla="*/ 371 h 371"/>
                  <a:gd name="T2" fmla="*/ 389 w 778"/>
                  <a:gd name="T3" fmla="*/ 0 h 371"/>
                  <a:gd name="T4" fmla="*/ 0 w 778"/>
                  <a:gd name="T5" fmla="*/ 371 h 371"/>
                  <a:gd name="T6" fmla="*/ 778 w 778"/>
                  <a:gd name="T7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8" h="371">
                    <a:moveTo>
                      <a:pt x="778" y="371"/>
                    </a:moveTo>
                    <a:cubicBezTo>
                      <a:pt x="769" y="164"/>
                      <a:pt x="598" y="0"/>
                      <a:pt x="389" y="0"/>
                    </a:cubicBezTo>
                    <a:cubicBezTo>
                      <a:pt x="180" y="0"/>
                      <a:pt x="9" y="164"/>
                      <a:pt x="0" y="371"/>
                    </a:cubicBezTo>
                    <a:lnTo>
                      <a:pt x="778" y="37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: Shape 12">
                <a:extLst>
                  <a:ext uri="{FF2B5EF4-FFF2-40B4-BE49-F238E27FC236}">
                    <a16:creationId xmlns="" xmlns:a16="http://schemas.microsoft.com/office/drawing/2014/main" id="{287B38E3-3140-43BF-B689-A6B46C60F8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7070" y="4455004"/>
                <a:ext cx="739692" cy="356812"/>
              </a:xfrm>
              <a:custGeom>
                <a:avLst/>
                <a:gdLst>
                  <a:gd name="T0" fmla="*/ 0 w 384"/>
                  <a:gd name="T1" fmla="*/ 0 h 185"/>
                  <a:gd name="T2" fmla="*/ 81 w 384"/>
                  <a:gd name="T3" fmla="*/ 185 h 185"/>
                  <a:gd name="T4" fmla="*/ 173 w 384"/>
                  <a:gd name="T5" fmla="*/ 185 h 185"/>
                  <a:gd name="T6" fmla="*/ 192 w 384"/>
                  <a:gd name="T7" fmla="*/ 185 h 185"/>
                  <a:gd name="T8" fmla="*/ 211 w 384"/>
                  <a:gd name="T9" fmla="*/ 185 h 185"/>
                  <a:gd name="T10" fmla="*/ 303 w 384"/>
                  <a:gd name="T11" fmla="*/ 185 h 185"/>
                  <a:gd name="T12" fmla="*/ 384 w 384"/>
                  <a:gd name="T13" fmla="*/ 0 h 185"/>
                  <a:gd name="T14" fmla="*/ 0 w 384"/>
                  <a:gd name="T1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4" h="185">
                    <a:moveTo>
                      <a:pt x="0" y="0"/>
                    </a:moveTo>
                    <a:cubicBezTo>
                      <a:pt x="40" y="63"/>
                      <a:pt x="77" y="135"/>
                      <a:pt x="81" y="185"/>
                    </a:cubicBezTo>
                    <a:cubicBezTo>
                      <a:pt x="173" y="185"/>
                      <a:pt x="173" y="185"/>
                      <a:pt x="173" y="185"/>
                    </a:cubicBezTo>
                    <a:cubicBezTo>
                      <a:pt x="192" y="185"/>
                      <a:pt x="192" y="185"/>
                      <a:pt x="192" y="185"/>
                    </a:cubicBezTo>
                    <a:cubicBezTo>
                      <a:pt x="211" y="185"/>
                      <a:pt x="211" y="185"/>
                      <a:pt x="211" y="185"/>
                    </a:cubicBezTo>
                    <a:cubicBezTo>
                      <a:pt x="303" y="185"/>
                      <a:pt x="303" y="185"/>
                      <a:pt x="303" y="185"/>
                    </a:cubicBezTo>
                    <a:cubicBezTo>
                      <a:pt x="307" y="135"/>
                      <a:pt x="344" y="63"/>
                      <a:pt x="38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: Shape 13">
                <a:extLst>
                  <a:ext uri="{FF2B5EF4-FFF2-40B4-BE49-F238E27FC236}">
                    <a16:creationId xmlns="" xmlns:a16="http://schemas.microsoft.com/office/drawing/2014/main" id="{A05A6112-CD36-40E0-9001-EE95D6CC0E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5334" y="2428498"/>
                <a:ext cx="98571" cy="334816"/>
              </a:xfrm>
              <a:custGeom>
                <a:avLst/>
                <a:gdLst>
                  <a:gd name="T0" fmla="*/ 41 w 51"/>
                  <a:gd name="T1" fmla="*/ 173 h 174"/>
                  <a:gd name="T2" fmla="*/ 41 w 51"/>
                  <a:gd name="T3" fmla="*/ 173 h 174"/>
                  <a:gd name="T4" fmla="*/ 28 w 51"/>
                  <a:gd name="T5" fmla="*/ 164 h 174"/>
                  <a:gd name="T6" fmla="*/ 1 w 51"/>
                  <a:gd name="T7" fmla="*/ 14 h 174"/>
                  <a:gd name="T8" fmla="*/ 11 w 51"/>
                  <a:gd name="T9" fmla="*/ 1 h 174"/>
                  <a:gd name="T10" fmla="*/ 11 w 51"/>
                  <a:gd name="T11" fmla="*/ 1 h 174"/>
                  <a:gd name="T12" fmla="*/ 24 w 51"/>
                  <a:gd name="T13" fmla="*/ 10 h 174"/>
                  <a:gd name="T14" fmla="*/ 50 w 51"/>
                  <a:gd name="T15" fmla="*/ 160 h 174"/>
                  <a:gd name="T16" fmla="*/ 41 w 51"/>
                  <a:gd name="T17" fmla="*/ 17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174">
                    <a:moveTo>
                      <a:pt x="41" y="173"/>
                    </a:moveTo>
                    <a:cubicBezTo>
                      <a:pt x="41" y="173"/>
                      <a:pt x="41" y="173"/>
                      <a:pt x="41" y="173"/>
                    </a:cubicBezTo>
                    <a:cubicBezTo>
                      <a:pt x="35" y="174"/>
                      <a:pt x="29" y="170"/>
                      <a:pt x="28" y="16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8"/>
                      <a:pt x="4" y="2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7" y="0"/>
                      <a:pt x="23" y="4"/>
                      <a:pt x="24" y="10"/>
                    </a:cubicBezTo>
                    <a:cubicBezTo>
                      <a:pt x="50" y="160"/>
                      <a:pt x="50" y="160"/>
                      <a:pt x="50" y="160"/>
                    </a:cubicBezTo>
                    <a:cubicBezTo>
                      <a:pt x="51" y="166"/>
                      <a:pt x="47" y="172"/>
                      <a:pt x="41" y="17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: Shape 14">
                <a:extLst>
                  <a:ext uri="{FF2B5EF4-FFF2-40B4-BE49-F238E27FC236}">
                    <a16:creationId xmlns="" xmlns:a16="http://schemas.microsoft.com/office/drawing/2014/main" id="{E80D2F2F-542D-4483-A1D0-328DED5987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3859" y="2561284"/>
                <a:ext cx="196328" cy="303860"/>
              </a:xfrm>
              <a:custGeom>
                <a:avLst/>
                <a:gdLst>
                  <a:gd name="T0" fmla="*/ 95 w 102"/>
                  <a:gd name="T1" fmla="*/ 154 h 158"/>
                  <a:gd name="T2" fmla="*/ 95 w 102"/>
                  <a:gd name="T3" fmla="*/ 154 h 158"/>
                  <a:gd name="T4" fmla="*/ 79 w 102"/>
                  <a:gd name="T5" fmla="*/ 150 h 158"/>
                  <a:gd name="T6" fmla="*/ 3 w 102"/>
                  <a:gd name="T7" fmla="*/ 19 h 158"/>
                  <a:gd name="T8" fmla="*/ 8 w 102"/>
                  <a:gd name="T9" fmla="*/ 3 h 158"/>
                  <a:gd name="T10" fmla="*/ 8 w 102"/>
                  <a:gd name="T11" fmla="*/ 3 h 158"/>
                  <a:gd name="T12" fmla="*/ 23 w 102"/>
                  <a:gd name="T13" fmla="*/ 8 h 158"/>
                  <a:gd name="T14" fmla="*/ 99 w 102"/>
                  <a:gd name="T15" fmla="*/ 139 h 158"/>
                  <a:gd name="T16" fmla="*/ 95 w 102"/>
                  <a:gd name="T17" fmla="*/ 15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" h="158">
                    <a:moveTo>
                      <a:pt x="95" y="154"/>
                    </a:moveTo>
                    <a:cubicBezTo>
                      <a:pt x="95" y="154"/>
                      <a:pt x="95" y="154"/>
                      <a:pt x="95" y="154"/>
                    </a:cubicBezTo>
                    <a:cubicBezTo>
                      <a:pt x="89" y="158"/>
                      <a:pt x="82" y="156"/>
                      <a:pt x="79" y="15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0" y="14"/>
                      <a:pt x="2" y="7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3" y="0"/>
                      <a:pt x="20" y="2"/>
                      <a:pt x="23" y="8"/>
                    </a:cubicBezTo>
                    <a:cubicBezTo>
                      <a:pt x="99" y="139"/>
                      <a:pt x="99" y="139"/>
                      <a:pt x="99" y="139"/>
                    </a:cubicBezTo>
                    <a:cubicBezTo>
                      <a:pt x="102" y="144"/>
                      <a:pt x="100" y="151"/>
                      <a:pt x="95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: Shape 15">
                <a:extLst>
                  <a:ext uri="{FF2B5EF4-FFF2-40B4-BE49-F238E27FC236}">
                    <a16:creationId xmlns="" xmlns:a16="http://schemas.microsoft.com/office/drawing/2014/main" id="{9D6A712D-C8C1-4829-9F4F-E5C56F24CC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8297" y="2428498"/>
                <a:ext cx="98571" cy="334816"/>
              </a:xfrm>
              <a:custGeom>
                <a:avLst/>
                <a:gdLst>
                  <a:gd name="T0" fmla="*/ 11 w 51"/>
                  <a:gd name="T1" fmla="*/ 173 h 174"/>
                  <a:gd name="T2" fmla="*/ 11 w 51"/>
                  <a:gd name="T3" fmla="*/ 173 h 174"/>
                  <a:gd name="T4" fmla="*/ 2 w 51"/>
                  <a:gd name="T5" fmla="*/ 160 h 174"/>
                  <a:gd name="T6" fmla="*/ 28 w 51"/>
                  <a:gd name="T7" fmla="*/ 10 h 174"/>
                  <a:gd name="T8" fmla="*/ 41 w 51"/>
                  <a:gd name="T9" fmla="*/ 1 h 174"/>
                  <a:gd name="T10" fmla="*/ 41 w 51"/>
                  <a:gd name="T11" fmla="*/ 1 h 174"/>
                  <a:gd name="T12" fmla="*/ 50 w 51"/>
                  <a:gd name="T13" fmla="*/ 14 h 174"/>
                  <a:gd name="T14" fmla="*/ 24 w 51"/>
                  <a:gd name="T15" fmla="*/ 164 h 174"/>
                  <a:gd name="T16" fmla="*/ 11 w 51"/>
                  <a:gd name="T17" fmla="*/ 17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174">
                    <a:moveTo>
                      <a:pt x="11" y="173"/>
                    </a:moveTo>
                    <a:cubicBezTo>
                      <a:pt x="11" y="173"/>
                      <a:pt x="11" y="173"/>
                      <a:pt x="11" y="173"/>
                    </a:cubicBezTo>
                    <a:cubicBezTo>
                      <a:pt x="5" y="172"/>
                      <a:pt x="0" y="166"/>
                      <a:pt x="2" y="16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4"/>
                      <a:pt x="35" y="0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7" y="2"/>
                      <a:pt x="51" y="8"/>
                      <a:pt x="50" y="14"/>
                    </a:cubicBezTo>
                    <a:cubicBezTo>
                      <a:pt x="24" y="164"/>
                      <a:pt x="24" y="164"/>
                      <a:pt x="24" y="164"/>
                    </a:cubicBezTo>
                    <a:cubicBezTo>
                      <a:pt x="23" y="170"/>
                      <a:pt x="17" y="174"/>
                      <a:pt x="11" y="17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Freeform: Shape 16">
                <a:extLst>
                  <a:ext uri="{FF2B5EF4-FFF2-40B4-BE49-F238E27FC236}">
                    <a16:creationId xmlns="" xmlns:a16="http://schemas.microsoft.com/office/drawing/2014/main" id="{DB61BAF1-D51D-4E04-A1BC-E6586D1C5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3645" y="2561284"/>
                <a:ext cx="194699" cy="303860"/>
              </a:xfrm>
              <a:custGeom>
                <a:avLst/>
                <a:gdLst>
                  <a:gd name="T0" fmla="*/ 7 w 101"/>
                  <a:gd name="T1" fmla="*/ 154 h 158"/>
                  <a:gd name="T2" fmla="*/ 7 w 101"/>
                  <a:gd name="T3" fmla="*/ 154 h 158"/>
                  <a:gd name="T4" fmla="*/ 3 w 101"/>
                  <a:gd name="T5" fmla="*/ 139 h 158"/>
                  <a:gd name="T6" fmla="*/ 78 w 101"/>
                  <a:gd name="T7" fmla="*/ 8 h 158"/>
                  <a:gd name="T8" fmla="*/ 94 w 101"/>
                  <a:gd name="T9" fmla="*/ 3 h 158"/>
                  <a:gd name="T10" fmla="*/ 94 w 101"/>
                  <a:gd name="T11" fmla="*/ 3 h 158"/>
                  <a:gd name="T12" fmla="*/ 98 w 101"/>
                  <a:gd name="T13" fmla="*/ 19 h 158"/>
                  <a:gd name="T14" fmla="*/ 23 w 101"/>
                  <a:gd name="T15" fmla="*/ 150 h 158"/>
                  <a:gd name="T16" fmla="*/ 7 w 101"/>
                  <a:gd name="T17" fmla="*/ 15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58">
                    <a:moveTo>
                      <a:pt x="7" y="154"/>
                    </a:moveTo>
                    <a:cubicBezTo>
                      <a:pt x="7" y="154"/>
                      <a:pt x="7" y="154"/>
                      <a:pt x="7" y="154"/>
                    </a:cubicBezTo>
                    <a:cubicBezTo>
                      <a:pt x="1" y="151"/>
                      <a:pt x="0" y="144"/>
                      <a:pt x="3" y="139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82" y="2"/>
                      <a:pt x="89" y="0"/>
                      <a:pt x="94" y="3"/>
                    </a:cubicBezTo>
                    <a:cubicBezTo>
                      <a:pt x="94" y="3"/>
                      <a:pt x="94" y="3"/>
                      <a:pt x="94" y="3"/>
                    </a:cubicBezTo>
                    <a:cubicBezTo>
                      <a:pt x="100" y="7"/>
                      <a:pt x="101" y="14"/>
                      <a:pt x="98" y="19"/>
                    </a:cubicBezTo>
                    <a:cubicBezTo>
                      <a:pt x="23" y="150"/>
                      <a:pt x="23" y="150"/>
                      <a:pt x="23" y="150"/>
                    </a:cubicBezTo>
                    <a:cubicBezTo>
                      <a:pt x="19" y="156"/>
                      <a:pt x="12" y="158"/>
                      <a:pt x="7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: Shape 17">
                <a:extLst>
                  <a:ext uri="{FF2B5EF4-FFF2-40B4-BE49-F238E27FC236}">
                    <a16:creationId xmlns="" xmlns:a16="http://schemas.microsoft.com/office/drawing/2014/main" id="{5229ACC1-6479-4AED-B3E8-A65038D601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6856" y="2815451"/>
                <a:ext cx="273719" cy="237060"/>
              </a:xfrm>
              <a:custGeom>
                <a:avLst/>
                <a:gdLst>
                  <a:gd name="T0" fmla="*/ 4 w 142"/>
                  <a:gd name="T1" fmla="*/ 118 h 123"/>
                  <a:gd name="T2" fmla="*/ 4 w 142"/>
                  <a:gd name="T3" fmla="*/ 118 h 123"/>
                  <a:gd name="T4" fmla="*/ 6 w 142"/>
                  <a:gd name="T5" fmla="*/ 101 h 123"/>
                  <a:gd name="T6" fmla="*/ 122 w 142"/>
                  <a:gd name="T7" fmla="*/ 4 h 123"/>
                  <a:gd name="T8" fmla="*/ 138 w 142"/>
                  <a:gd name="T9" fmla="*/ 6 h 123"/>
                  <a:gd name="T10" fmla="*/ 138 w 142"/>
                  <a:gd name="T11" fmla="*/ 6 h 123"/>
                  <a:gd name="T12" fmla="*/ 136 w 142"/>
                  <a:gd name="T13" fmla="*/ 22 h 123"/>
                  <a:gd name="T14" fmla="*/ 20 w 142"/>
                  <a:gd name="T15" fmla="*/ 119 h 123"/>
                  <a:gd name="T16" fmla="*/ 4 w 142"/>
                  <a:gd name="T17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3">
                    <a:moveTo>
                      <a:pt x="4" y="118"/>
                    </a:moveTo>
                    <a:cubicBezTo>
                      <a:pt x="4" y="118"/>
                      <a:pt x="4" y="118"/>
                      <a:pt x="4" y="118"/>
                    </a:cubicBezTo>
                    <a:cubicBezTo>
                      <a:pt x="0" y="113"/>
                      <a:pt x="1" y="106"/>
                      <a:pt x="6" y="101"/>
                    </a:cubicBezTo>
                    <a:cubicBezTo>
                      <a:pt x="122" y="4"/>
                      <a:pt x="122" y="4"/>
                      <a:pt x="122" y="4"/>
                    </a:cubicBezTo>
                    <a:cubicBezTo>
                      <a:pt x="127" y="0"/>
                      <a:pt x="134" y="1"/>
                      <a:pt x="138" y="6"/>
                    </a:cubicBezTo>
                    <a:cubicBezTo>
                      <a:pt x="138" y="6"/>
                      <a:pt x="138" y="6"/>
                      <a:pt x="138" y="6"/>
                    </a:cubicBezTo>
                    <a:cubicBezTo>
                      <a:pt x="142" y="10"/>
                      <a:pt x="141" y="18"/>
                      <a:pt x="136" y="22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16" y="123"/>
                      <a:pt x="8" y="122"/>
                      <a:pt x="4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: Shape 18">
                <a:extLst>
                  <a:ext uri="{FF2B5EF4-FFF2-40B4-BE49-F238E27FC236}">
                    <a16:creationId xmlns="" xmlns:a16="http://schemas.microsoft.com/office/drawing/2014/main" id="{BBC230EF-B985-4A23-9C1F-0A7E62BAF3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3257" y="2815451"/>
                <a:ext cx="271275" cy="237060"/>
              </a:xfrm>
              <a:custGeom>
                <a:avLst/>
                <a:gdLst>
                  <a:gd name="T0" fmla="*/ 137 w 141"/>
                  <a:gd name="T1" fmla="*/ 118 h 123"/>
                  <a:gd name="T2" fmla="*/ 137 w 141"/>
                  <a:gd name="T3" fmla="*/ 118 h 123"/>
                  <a:gd name="T4" fmla="*/ 121 w 141"/>
                  <a:gd name="T5" fmla="*/ 119 h 123"/>
                  <a:gd name="T6" fmla="*/ 5 w 141"/>
                  <a:gd name="T7" fmla="*/ 22 h 123"/>
                  <a:gd name="T8" fmla="*/ 4 w 141"/>
                  <a:gd name="T9" fmla="*/ 6 h 123"/>
                  <a:gd name="T10" fmla="*/ 4 w 141"/>
                  <a:gd name="T11" fmla="*/ 6 h 123"/>
                  <a:gd name="T12" fmla="*/ 20 w 141"/>
                  <a:gd name="T13" fmla="*/ 4 h 123"/>
                  <a:gd name="T14" fmla="*/ 136 w 141"/>
                  <a:gd name="T15" fmla="*/ 101 h 123"/>
                  <a:gd name="T16" fmla="*/ 137 w 141"/>
                  <a:gd name="T17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123">
                    <a:moveTo>
                      <a:pt x="137" y="118"/>
                    </a:moveTo>
                    <a:cubicBezTo>
                      <a:pt x="137" y="118"/>
                      <a:pt x="137" y="118"/>
                      <a:pt x="137" y="118"/>
                    </a:cubicBezTo>
                    <a:cubicBezTo>
                      <a:pt x="133" y="122"/>
                      <a:pt x="126" y="123"/>
                      <a:pt x="121" y="11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0" y="18"/>
                      <a:pt x="0" y="10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8" y="1"/>
                      <a:pt x="15" y="0"/>
                      <a:pt x="20" y="4"/>
                    </a:cubicBezTo>
                    <a:cubicBezTo>
                      <a:pt x="136" y="101"/>
                      <a:pt x="136" y="101"/>
                      <a:pt x="136" y="101"/>
                    </a:cubicBezTo>
                    <a:cubicBezTo>
                      <a:pt x="141" y="106"/>
                      <a:pt x="141" y="113"/>
                      <a:pt x="137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Group 32">
              <a:extLst>
                <a:ext uri="{FF2B5EF4-FFF2-40B4-BE49-F238E27FC236}">
                  <a16:creationId xmlns="" xmlns:a16="http://schemas.microsoft.com/office/drawing/2014/main" id="{A612C757-F681-40FB-A1F7-A93FEE4A770F}"/>
                </a:ext>
              </a:extLst>
            </p:cNvPr>
            <p:cNvGrpSpPr/>
            <p:nvPr/>
          </p:nvGrpSpPr>
          <p:grpSpPr>
            <a:xfrm>
              <a:off x="8073403" y="4885782"/>
              <a:ext cx="464344" cy="450850"/>
              <a:chOff x="8216107" y="4449763"/>
              <a:chExt cx="464344" cy="450850"/>
            </a:xfrm>
            <a:grpFill/>
          </p:grpSpPr>
          <p:sp>
            <p:nvSpPr>
              <p:cNvPr id="27" name="Freeform: Shape 33">
                <a:extLst>
                  <a:ext uri="{FF2B5EF4-FFF2-40B4-BE49-F238E27FC236}">
                    <a16:creationId xmlns="" xmlns:a16="http://schemas.microsoft.com/office/drawing/2014/main" id="{27087EB6-666A-47DD-BFE2-3B41378F8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: Shape 34">
                <a:extLst>
                  <a:ext uri="{FF2B5EF4-FFF2-40B4-BE49-F238E27FC236}">
                    <a16:creationId xmlns="" xmlns:a16="http://schemas.microsoft.com/office/drawing/2014/main" id="{AA843B95-2832-401F-8515-3374B6AF6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Group 35">
              <a:extLst>
                <a:ext uri="{FF2B5EF4-FFF2-40B4-BE49-F238E27FC236}">
                  <a16:creationId xmlns="" xmlns:a16="http://schemas.microsoft.com/office/drawing/2014/main" id="{B45BA96E-64EA-40E2-BB92-9FF5CF4BD67E}"/>
                </a:ext>
              </a:extLst>
            </p:cNvPr>
            <p:cNvGrpSpPr/>
            <p:nvPr/>
          </p:nvGrpSpPr>
          <p:grpSpPr>
            <a:xfrm>
              <a:off x="3696916" y="4885782"/>
              <a:ext cx="319088" cy="465138"/>
              <a:chOff x="5441157" y="4440238"/>
              <a:chExt cx="319088" cy="465138"/>
            </a:xfrm>
            <a:grpFill/>
          </p:grpSpPr>
          <p:sp>
            <p:nvSpPr>
              <p:cNvPr id="24" name="Freeform: Shape 36">
                <a:extLst>
                  <a:ext uri="{FF2B5EF4-FFF2-40B4-BE49-F238E27FC236}">
                    <a16:creationId xmlns="" xmlns:a16="http://schemas.microsoft.com/office/drawing/2014/main" id="{E64E8ECF-CC0D-4B50-BA2E-E43D8C5EE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: Shape 37">
                <a:extLst>
                  <a:ext uri="{FF2B5EF4-FFF2-40B4-BE49-F238E27FC236}">
                    <a16:creationId xmlns="" xmlns:a16="http://schemas.microsoft.com/office/drawing/2014/main" id="{4DEEEC3F-7856-44EC-9151-A17894ED20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: Shape 38">
                <a:extLst>
                  <a:ext uri="{FF2B5EF4-FFF2-40B4-BE49-F238E27FC236}">
                    <a16:creationId xmlns="" xmlns:a16="http://schemas.microsoft.com/office/drawing/2014/main" id="{63A2CCC2-E221-4790-BCD9-F6C070439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39">
              <a:extLst>
                <a:ext uri="{FF2B5EF4-FFF2-40B4-BE49-F238E27FC236}">
                  <a16:creationId xmlns="" xmlns:a16="http://schemas.microsoft.com/office/drawing/2014/main" id="{91C33924-FB4F-4123-91D3-FD547257FB83}"/>
                </a:ext>
              </a:extLst>
            </p:cNvPr>
            <p:cNvGrpSpPr/>
            <p:nvPr/>
          </p:nvGrpSpPr>
          <p:grpSpPr>
            <a:xfrm>
              <a:off x="8014666" y="1707730"/>
              <a:ext cx="465138" cy="435769"/>
              <a:chOff x="5368132" y="3540125"/>
              <a:chExt cx="465138" cy="435769"/>
            </a:xfrm>
            <a:grpFill/>
          </p:grpSpPr>
          <p:sp>
            <p:nvSpPr>
              <p:cNvPr id="22" name="Freeform: Shape 40">
                <a:extLst>
                  <a:ext uri="{FF2B5EF4-FFF2-40B4-BE49-F238E27FC236}">
                    <a16:creationId xmlns="" xmlns:a16="http://schemas.microsoft.com/office/drawing/2014/main" id="{6C0F29CC-D720-4F8F-81EA-A1508D5CC5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: Shape 41">
                <a:extLst>
                  <a:ext uri="{FF2B5EF4-FFF2-40B4-BE49-F238E27FC236}">
                    <a16:creationId xmlns="" xmlns:a16="http://schemas.microsoft.com/office/drawing/2014/main" id="{D801844E-BBE4-470C-BABC-347BAC79E3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42">
              <a:extLst>
                <a:ext uri="{FF2B5EF4-FFF2-40B4-BE49-F238E27FC236}">
                  <a16:creationId xmlns="" xmlns:a16="http://schemas.microsoft.com/office/drawing/2014/main" id="{28309171-427D-40EB-9466-81F19A103F25}"/>
                </a:ext>
              </a:extLst>
            </p:cNvPr>
            <p:cNvGrpSpPr/>
            <p:nvPr/>
          </p:nvGrpSpPr>
          <p:grpSpPr>
            <a:xfrm>
              <a:off x="3654254" y="1638253"/>
              <a:ext cx="319088" cy="465138"/>
              <a:chOff x="3582988" y="3510757"/>
              <a:chExt cx="319088" cy="465138"/>
            </a:xfrm>
            <a:grpFill/>
          </p:grpSpPr>
          <p:sp>
            <p:nvSpPr>
              <p:cNvPr id="20" name="Freeform: Shape 43">
                <a:extLst>
                  <a:ext uri="{FF2B5EF4-FFF2-40B4-BE49-F238E27FC236}">
                    <a16:creationId xmlns="" xmlns:a16="http://schemas.microsoft.com/office/drawing/2014/main" id="{8884EF9A-3F70-4B5D-AB6D-A01E16F78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Freeform: Shape 44">
                <a:extLst>
                  <a:ext uri="{FF2B5EF4-FFF2-40B4-BE49-F238E27FC236}">
                    <a16:creationId xmlns="" xmlns:a16="http://schemas.microsoft.com/office/drawing/2014/main" id="{2ABCB3F1-F67C-4694-9581-898E9251E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44"/>
          <a:stretch/>
        </p:blipFill>
        <p:spPr>
          <a:xfrm>
            <a:off x="0" y="199861"/>
            <a:ext cx="2217098" cy="1088979"/>
          </a:xfrm>
          <a:prstGeom prst="rect">
            <a:avLst/>
          </a:prstGeom>
        </p:spPr>
      </p:pic>
      <p:sp>
        <p:nvSpPr>
          <p:cNvPr id="65" name="文本框 64"/>
          <p:cNvSpPr txBox="1"/>
          <p:nvPr/>
        </p:nvSpPr>
        <p:spPr>
          <a:xfrm>
            <a:off x="1108549" y="280927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6350"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r>
              <a:rPr lang="zh-CN" altLang="en-US" sz="4400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50800" dir="2220000" algn="t" rotWithShape="0">
                    <a:prstClr val="black">
                      <a:alpha val="40000"/>
                    </a:prstClr>
                  </a:out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4261662" y="2902833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6350"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r>
              <a:rPr lang="zh-CN" altLang="en-US" sz="6600" dirty="0" smtClean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50800" dir="2220000" algn="t" rotWithShape="0">
                    <a:prstClr val="black">
                      <a:alpha val="40000"/>
                    </a:prstClr>
                  </a:out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工作</a:t>
            </a:r>
            <a:r>
              <a:rPr lang="zh-CN" altLang="en-US" sz="6600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50800" dir="2220000" algn="t" rotWithShape="0">
                    <a:prstClr val="black">
                      <a:alpha val="40000"/>
                    </a:prstClr>
                  </a:out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总结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F94071AD-6351-4151-AB6B-2DA961AD26C8}"/>
              </a:ext>
            </a:extLst>
          </p:cNvPr>
          <p:cNvGrpSpPr/>
          <p:nvPr/>
        </p:nvGrpSpPr>
        <p:grpSpPr>
          <a:xfrm>
            <a:off x="687849" y="1677750"/>
            <a:ext cx="3689238" cy="1168297"/>
            <a:chOff x="-3486810" y="1280633"/>
            <a:chExt cx="3689238" cy="1168297"/>
          </a:xfrm>
        </p:grpSpPr>
        <p:sp>
          <p:nvSpPr>
            <p:cNvPr id="68" name="矩形 67">
              <a:extLst>
                <a:ext uri="{FF2B5EF4-FFF2-40B4-BE49-F238E27FC236}">
                  <a16:creationId xmlns="" xmlns:a16="http://schemas.microsoft.com/office/drawing/2014/main" id="{F11DAFED-6548-42A7-9474-E4CF6E86E8C3}"/>
                </a:ext>
              </a:extLst>
            </p:cNvPr>
            <p:cNvSpPr/>
            <p:nvPr/>
          </p:nvSpPr>
          <p:spPr>
            <a:xfrm>
              <a:off x="-3486810" y="1710266"/>
              <a:ext cx="251334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……</a:t>
              </a:r>
              <a:endParaRPr lang="zh-CN" altLang="en-US" sz="14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="" xmlns:a16="http://schemas.microsoft.com/office/drawing/2014/main" id="{F64707A6-23F2-4EBF-B839-F00E3C1E308F}"/>
                </a:ext>
              </a:extLst>
            </p:cNvPr>
            <p:cNvSpPr txBox="1"/>
            <p:nvPr/>
          </p:nvSpPr>
          <p:spPr>
            <a:xfrm>
              <a:off x="-2909289" y="1280633"/>
              <a:ext cx="31117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FF9409"/>
                      </a:gs>
                      <a:gs pos="100000">
                        <a:srgbClr val="FFFF00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单击此处添加标题文本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="" xmlns:a16="http://schemas.microsoft.com/office/drawing/2014/main" id="{F94071AD-6351-4151-AB6B-2DA961AD26C8}"/>
              </a:ext>
            </a:extLst>
          </p:cNvPr>
          <p:cNvGrpSpPr/>
          <p:nvPr/>
        </p:nvGrpSpPr>
        <p:grpSpPr>
          <a:xfrm>
            <a:off x="7777141" y="2063205"/>
            <a:ext cx="3111717" cy="1138774"/>
            <a:chOff x="-3561603" y="1813672"/>
            <a:chExt cx="3111717" cy="1138774"/>
          </a:xfrm>
        </p:grpSpPr>
        <p:sp>
          <p:nvSpPr>
            <p:cNvPr id="74" name="矩形 73">
              <a:extLst>
                <a:ext uri="{FF2B5EF4-FFF2-40B4-BE49-F238E27FC236}">
                  <a16:creationId xmlns="" xmlns:a16="http://schemas.microsoft.com/office/drawing/2014/main" id="{F11DAFED-6548-42A7-9474-E4CF6E86E8C3}"/>
                </a:ext>
              </a:extLst>
            </p:cNvPr>
            <p:cNvSpPr/>
            <p:nvPr/>
          </p:nvSpPr>
          <p:spPr>
            <a:xfrm>
              <a:off x="-3181595" y="2213782"/>
              <a:ext cx="257745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……</a:t>
              </a:r>
              <a:endParaRPr lang="zh-CN" altLang="en-US" sz="14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="" xmlns:a16="http://schemas.microsoft.com/office/drawing/2014/main" id="{F64707A6-23F2-4EBF-B839-F00E3C1E308F}"/>
                </a:ext>
              </a:extLst>
            </p:cNvPr>
            <p:cNvSpPr txBox="1"/>
            <p:nvPr/>
          </p:nvSpPr>
          <p:spPr>
            <a:xfrm>
              <a:off x="-3561603" y="1813672"/>
              <a:ext cx="31117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FF9409"/>
                      </a:gs>
                      <a:gs pos="100000">
                        <a:srgbClr val="FFFF00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单击此处添加标题文本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F94071AD-6351-4151-AB6B-2DA961AD26C8}"/>
              </a:ext>
            </a:extLst>
          </p:cNvPr>
          <p:cNvGrpSpPr/>
          <p:nvPr/>
        </p:nvGrpSpPr>
        <p:grpSpPr>
          <a:xfrm>
            <a:off x="687849" y="4074300"/>
            <a:ext cx="3689238" cy="1168297"/>
            <a:chOff x="-3486810" y="1280633"/>
            <a:chExt cx="3689238" cy="1168297"/>
          </a:xfrm>
        </p:grpSpPr>
        <p:sp>
          <p:nvSpPr>
            <p:cNvPr id="80" name="矩形 79">
              <a:extLst>
                <a:ext uri="{FF2B5EF4-FFF2-40B4-BE49-F238E27FC236}">
                  <a16:creationId xmlns="" xmlns:a16="http://schemas.microsoft.com/office/drawing/2014/main" id="{F11DAFED-6548-42A7-9474-E4CF6E86E8C3}"/>
                </a:ext>
              </a:extLst>
            </p:cNvPr>
            <p:cNvSpPr/>
            <p:nvPr/>
          </p:nvSpPr>
          <p:spPr>
            <a:xfrm>
              <a:off x="-3486810" y="1710266"/>
              <a:ext cx="251334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……</a:t>
              </a:r>
              <a:endParaRPr lang="zh-CN" altLang="en-US" sz="14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="" xmlns:a16="http://schemas.microsoft.com/office/drawing/2014/main" id="{F64707A6-23F2-4EBF-B839-F00E3C1E308F}"/>
                </a:ext>
              </a:extLst>
            </p:cNvPr>
            <p:cNvSpPr txBox="1"/>
            <p:nvPr/>
          </p:nvSpPr>
          <p:spPr>
            <a:xfrm>
              <a:off x="-2909289" y="1280633"/>
              <a:ext cx="31117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FF9409"/>
                      </a:gs>
                      <a:gs pos="100000">
                        <a:srgbClr val="FFFF00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单击此处添加标题文本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="" xmlns:a16="http://schemas.microsoft.com/office/drawing/2014/main" id="{F94071AD-6351-4151-AB6B-2DA961AD26C8}"/>
              </a:ext>
            </a:extLst>
          </p:cNvPr>
          <p:cNvGrpSpPr/>
          <p:nvPr/>
        </p:nvGrpSpPr>
        <p:grpSpPr>
          <a:xfrm>
            <a:off x="7777141" y="4008961"/>
            <a:ext cx="3111717" cy="1138774"/>
            <a:chOff x="-3561603" y="1813672"/>
            <a:chExt cx="3111717" cy="1138774"/>
          </a:xfrm>
        </p:grpSpPr>
        <p:sp>
          <p:nvSpPr>
            <p:cNvPr id="83" name="矩形 82">
              <a:extLst>
                <a:ext uri="{FF2B5EF4-FFF2-40B4-BE49-F238E27FC236}">
                  <a16:creationId xmlns="" xmlns:a16="http://schemas.microsoft.com/office/drawing/2014/main" id="{F11DAFED-6548-42A7-9474-E4CF6E86E8C3}"/>
                </a:ext>
              </a:extLst>
            </p:cNvPr>
            <p:cNvSpPr/>
            <p:nvPr/>
          </p:nvSpPr>
          <p:spPr>
            <a:xfrm>
              <a:off x="-3181595" y="2213782"/>
              <a:ext cx="257745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……</a:t>
              </a:r>
              <a:endParaRPr lang="zh-CN" altLang="en-US" sz="14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="" xmlns:a16="http://schemas.microsoft.com/office/drawing/2014/main" id="{F64707A6-23F2-4EBF-B839-F00E3C1E308F}"/>
                </a:ext>
              </a:extLst>
            </p:cNvPr>
            <p:cNvSpPr txBox="1"/>
            <p:nvPr/>
          </p:nvSpPr>
          <p:spPr>
            <a:xfrm>
              <a:off x="-3561603" y="1813672"/>
              <a:ext cx="31117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FF9409"/>
                      </a:gs>
                      <a:gs pos="100000">
                        <a:srgbClr val="FFFF00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075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55886">
            <a:off x="1762543" y="1229635"/>
            <a:ext cx="4326182" cy="3879322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031478" y="994890"/>
            <a:ext cx="3652097" cy="4118085"/>
            <a:chOff x="1463675" y="1893264"/>
            <a:chExt cx="1071228" cy="1207911"/>
          </a:xfrm>
        </p:grpSpPr>
        <p:sp>
          <p:nvSpPr>
            <p:cNvPr id="41" name="椭圆 40"/>
            <p:cNvSpPr/>
            <p:nvPr/>
          </p:nvSpPr>
          <p:spPr>
            <a:xfrm>
              <a:off x="1463675" y="2029947"/>
              <a:ext cx="1071228" cy="1071228"/>
            </a:xfrm>
            <a:prstGeom prst="ellipse">
              <a:avLst/>
            </a:prstGeom>
            <a:gradFill>
              <a:gsLst>
                <a:gs pos="100000">
                  <a:srgbClr val="D8210D">
                    <a:alpha val="0"/>
                  </a:srgbClr>
                </a:gs>
                <a:gs pos="0">
                  <a:srgbClr val="FFC000"/>
                </a:gs>
              </a:gsLst>
              <a:lin ang="0" scaled="1"/>
            </a:gradFill>
            <a:ln>
              <a:gradFill>
                <a:gsLst>
                  <a:gs pos="0">
                    <a:srgbClr val="FFF7D7"/>
                  </a:gs>
                  <a:gs pos="73000">
                    <a:srgbClr val="FFF7D7">
                      <a:alpha val="0"/>
                    </a:srgbClr>
                  </a:gs>
                </a:gsLst>
                <a:lin ang="1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754267" y="1893264"/>
              <a:ext cx="607580" cy="649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i="1" dirty="0" smtClean="0">
                  <a:gradFill>
                    <a:gsLst>
                      <a:gs pos="0">
                        <a:srgbClr val="FFF7D7"/>
                      </a:gs>
                      <a:gs pos="100000">
                        <a:srgbClr val="FF9409"/>
                      </a:gs>
                    </a:gsLst>
                    <a:lin ang="1800000" scaled="0"/>
                  </a:gradFill>
                  <a:latin typeface="Impact" panose="020B0806030902050204" pitchFamily="34" charset="0"/>
                </a:rPr>
                <a:t>03</a:t>
              </a:r>
              <a:endParaRPr lang="zh-CN" altLang="en-US" sz="13800" i="1" dirty="0">
                <a:gradFill>
                  <a:gsLst>
                    <a:gs pos="0">
                      <a:srgbClr val="FFF7D7"/>
                    </a:gs>
                    <a:gs pos="100000">
                      <a:srgbClr val="FF9409"/>
                    </a:gs>
                  </a:gsLst>
                  <a:lin ang="1800000" scaled="0"/>
                </a:gradFill>
                <a:latin typeface="Impact" panose="020B0806030902050204" pitchFamily="34" charset="0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3041440" y="2849044"/>
            <a:ext cx="787908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 contourW="25400">
              <a:bevelT w="38100" h="38100"/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r>
              <a:rPr lang="zh-CN" altLang="en-US" sz="6000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3150820" y="4024933"/>
            <a:ext cx="7015957" cy="0"/>
          </a:xfrm>
          <a:prstGeom prst="line">
            <a:avLst/>
          </a:prstGeom>
          <a:ln w="22225">
            <a:gradFill flip="none" rotWithShape="1">
              <a:gsLst>
                <a:gs pos="0">
                  <a:srgbClr val="FF9409"/>
                </a:gs>
                <a:gs pos="100000">
                  <a:srgbClr val="FFC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 rot="5173935">
            <a:off x="2148282" y="1232672"/>
            <a:ext cx="3652097" cy="3652097"/>
          </a:xfrm>
          <a:prstGeom prst="ellipse">
            <a:avLst/>
          </a:prstGeom>
          <a:noFill/>
          <a:ln>
            <a:gradFill>
              <a:gsLst>
                <a:gs pos="0">
                  <a:srgbClr val="FF9409"/>
                </a:gs>
                <a:gs pos="73000">
                  <a:srgbClr val="FFF7D7">
                    <a:alpha val="0"/>
                  </a:srgbClr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14381006">
            <a:off x="1880058" y="1530826"/>
            <a:ext cx="3652097" cy="3652097"/>
          </a:xfrm>
          <a:prstGeom prst="ellipse">
            <a:avLst/>
          </a:prstGeom>
          <a:noFill/>
          <a:ln>
            <a:gradFill>
              <a:gsLst>
                <a:gs pos="0">
                  <a:srgbClr val="FF9409"/>
                </a:gs>
                <a:gs pos="73000">
                  <a:srgbClr val="FFF7D7">
                    <a:alpha val="0"/>
                  </a:srgbClr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9B689F2D-91FB-47C6-BA94-8BF3B5F33BE6}"/>
              </a:ext>
            </a:extLst>
          </p:cNvPr>
          <p:cNvSpPr txBox="1"/>
          <p:nvPr/>
        </p:nvSpPr>
        <p:spPr>
          <a:xfrm>
            <a:off x="3379014" y="4241235"/>
            <a:ext cx="8159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94000">
                      <a:srgbClr val="FF9409"/>
                    </a:gs>
                    <a:gs pos="3000">
                      <a:srgbClr val="FF9409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400" dirty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94000">
                      <a:srgbClr val="FF9409"/>
                    </a:gs>
                    <a:gs pos="3000">
                      <a:srgbClr val="FF9409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……</a:t>
            </a:r>
            <a:endParaRPr lang="zh-CN" altLang="en-US" sz="1400" dirty="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94000">
                    <a:srgbClr val="FF9409"/>
                  </a:gs>
                  <a:gs pos="3000">
                    <a:srgbClr val="FF9409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480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44"/>
          <a:stretch/>
        </p:blipFill>
        <p:spPr>
          <a:xfrm>
            <a:off x="0" y="199861"/>
            <a:ext cx="2217098" cy="108897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08549" y="280927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6350"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r>
              <a:rPr lang="zh-CN" altLang="en-US" sz="4400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50800" dir="2220000" algn="t" rotWithShape="0">
                    <a:prstClr val="black">
                      <a:alpha val="40000"/>
                    </a:prstClr>
                  </a:out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  <p:sp>
        <p:nvSpPr>
          <p:cNvPr id="12" name="矩形: 圆角 37">
            <a:extLst>
              <a:ext uri="{FF2B5EF4-FFF2-40B4-BE49-F238E27FC236}">
                <a16:creationId xmlns="" xmlns:a16="http://schemas.microsoft.com/office/drawing/2014/main" id="{8EEB7596-BB44-4128-95B9-3E0BC9A6695F}"/>
              </a:ext>
            </a:extLst>
          </p:cNvPr>
          <p:cNvSpPr/>
          <p:nvPr/>
        </p:nvSpPr>
        <p:spPr>
          <a:xfrm>
            <a:off x="1108549" y="1529609"/>
            <a:ext cx="9849736" cy="440234"/>
          </a:xfrm>
          <a:prstGeom prst="roundRect">
            <a:avLst>
              <a:gd name="adj" fmla="val 0"/>
            </a:avLst>
          </a:prstGeom>
          <a:noFill/>
          <a:ln w="28575">
            <a:gradFill>
              <a:gsLst>
                <a:gs pos="0">
                  <a:srgbClr val="FF9409"/>
                </a:gs>
                <a:gs pos="100000">
                  <a:srgbClr val="FF9409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: 圆角 37">
            <a:extLst>
              <a:ext uri="{FF2B5EF4-FFF2-40B4-BE49-F238E27FC236}">
                <a16:creationId xmlns="" xmlns:a16="http://schemas.microsoft.com/office/drawing/2014/main" id="{8EEB7596-BB44-4128-95B9-3E0BC9A6695F}"/>
              </a:ext>
            </a:extLst>
          </p:cNvPr>
          <p:cNvSpPr/>
          <p:nvPr/>
        </p:nvSpPr>
        <p:spPr>
          <a:xfrm>
            <a:off x="7692799" y="1189978"/>
            <a:ext cx="2700000" cy="679259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FF9409"/>
              </a:gs>
              <a:gs pos="100000">
                <a:srgbClr val="FF9409"/>
              </a:gs>
            </a:gsLst>
            <a:lin ang="162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F64707A6-23F2-4EBF-B839-F00E3C1E308F}"/>
              </a:ext>
            </a:extLst>
          </p:cNvPr>
          <p:cNvSpPr txBox="1"/>
          <p:nvPr/>
        </p:nvSpPr>
        <p:spPr>
          <a:xfrm>
            <a:off x="8296511" y="1267997"/>
            <a:ext cx="31117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gradFill>
                  <a:gsLst>
                    <a:gs pos="0">
                      <a:srgbClr val="FF9409"/>
                    </a:gs>
                    <a:gs pos="100000">
                      <a:srgbClr val="FFFF00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endParaRPr lang="zh-CN" altLang="en-US" sz="2800" b="1" dirty="0">
              <a:gradFill>
                <a:gsLst>
                  <a:gs pos="0">
                    <a:srgbClr val="FF9409"/>
                  </a:gs>
                  <a:gs pos="100000">
                    <a:srgbClr val="FFFF00"/>
                  </a:gs>
                </a:gsLst>
                <a:lin ang="162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11DAFED-6548-42A7-9474-E4CF6E86E8C3}"/>
              </a:ext>
            </a:extLst>
          </p:cNvPr>
          <p:cNvSpPr/>
          <p:nvPr/>
        </p:nvSpPr>
        <p:spPr>
          <a:xfrm>
            <a:off x="4723396" y="2208867"/>
            <a:ext cx="5760462" cy="2268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200</a:t>
            </a:r>
            <a:r>
              <a:rPr lang="zh-CN" altLang="en-US" sz="16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</a:t>
            </a:r>
            <a:r>
              <a:rPr lang="zh-CN" altLang="en-US" sz="16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6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200</a:t>
            </a:r>
            <a:r>
              <a:rPr lang="zh-CN" altLang="en-US" sz="16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</a:t>
            </a:r>
            <a:r>
              <a:rPr lang="zh-CN" altLang="en-US" sz="16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分钟之内。</a:t>
            </a:r>
            <a:endParaRPr lang="zh-CN" altLang="en-US" sz="1600" b="1" dirty="0">
              <a:gradFill>
                <a:gsLst>
                  <a:gs pos="78000">
                    <a:srgbClr val="FF9200"/>
                  </a:gs>
                  <a:gs pos="0">
                    <a:srgbClr val="FFFF00"/>
                  </a:gs>
                  <a:gs pos="100000">
                    <a:srgbClr val="FF0000"/>
                  </a:gs>
                </a:gsLst>
                <a:lin ang="5400000" scaled="1"/>
              </a:gradFill>
            </a:endParaRPr>
          </a:p>
        </p:txBody>
      </p:sp>
      <p:grpSp>
        <p:nvGrpSpPr>
          <p:cNvPr id="16" name="Group 7"/>
          <p:cNvGrpSpPr/>
          <p:nvPr/>
        </p:nvGrpSpPr>
        <p:grpSpPr>
          <a:xfrm>
            <a:off x="523027" y="1105275"/>
            <a:ext cx="4595565" cy="4242971"/>
            <a:chOff x="10532296" y="253813"/>
            <a:chExt cx="1112857" cy="1027475"/>
          </a:xfrm>
          <a:gradFill>
            <a:gsLst>
              <a:gs pos="0">
                <a:srgbClr val="FF9409"/>
              </a:gs>
              <a:gs pos="100000">
                <a:srgbClr val="FF9409">
                  <a:alpha val="0"/>
                </a:srgbClr>
              </a:gs>
            </a:gsLst>
            <a:lin ang="5400000" scaled="1"/>
          </a:gradFill>
        </p:grpSpPr>
        <p:sp>
          <p:nvSpPr>
            <p:cNvPr id="17" name="Shape 45"/>
            <p:cNvSpPr/>
            <p:nvPr/>
          </p:nvSpPr>
          <p:spPr>
            <a:xfrm>
              <a:off x="10548949" y="1011486"/>
              <a:ext cx="228135" cy="245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20847" extrusionOk="0">
                  <a:moveTo>
                    <a:pt x="19166" y="1111"/>
                  </a:moveTo>
                  <a:cubicBezTo>
                    <a:pt x="17119" y="-647"/>
                    <a:pt x="14169" y="-753"/>
                    <a:pt x="9518" y="4036"/>
                  </a:cubicBezTo>
                  <a:cubicBezTo>
                    <a:pt x="7225" y="6399"/>
                    <a:pt x="3637" y="11567"/>
                    <a:pt x="0" y="20847"/>
                  </a:cubicBezTo>
                  <a:cubicBezTo>
                    <a:pt x="9503" y="16599"/>
                    <a:pt x="14651" y="12766"/>
                    <a:pt x="16949" y="10406"/>
                  </a:cubicBezTo>
                  <a:cubicBezTo>
                    <a:pt x="21600" y="5620"/>
                    <a:pt x="21219" y="2869"/>
                    <a:pt x="19166" y="111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" name="Shape 46"/>
            <p:cNvSpPr/>
            <p:nvPr/>
          </p:nvSpPr>
          <p:spPr>
            <a:xfrm>
              <a:off x="10532296" y="642363"/>
              <a:ext cx="621333" cy="638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01" h="20449" extrusionOk="0">
                  <a:moveTo>
                    <a:pt x="10983" y="9197"/>
                  </a:moveTo>
                  <a:cubicBezTo>
                    <a:pt x="14212" y="12840"/>
                    <a:pt x="15136" y="17445"/>
                    <a:pt x="13506" y="20449"/>
                  </a:cubicBezTo>
                  <a:cubicBezTo>
                    <a:pt x="14393" y="20003"/>
                    <a:pt x="15246" y="19442"/>
                    <a:pt x="16034" y="18763"/>
                  </a:cubicBezTo>
                  <a:cubicBezTo>
                    <a:pt x="20840" y="14637"/>
                    <a:pt x="21600" y="7755"/>
                    <a:pt x="17735" y="3397"/>
                  </a:cubicBezTo>
                  <a:cubicBezTo>
                    <a:pt x="13870" y="-963"/>
                    <a:pt x="6842" y="-1151"/>
                    <a:pt x="2037" y="2975"/>
                  </a:cubicBezTo>
                  <a:cubicBezTo>
                    <a:pt x="1249" y="3653"/>
                    <a:pt x="568" y="4409"/>
                    <a:pt x="0" y="5213"/>
                  </a:cubicBezTo>
                  <a:cubicBezTo>
                    <a:pt x="3244" y="4029"/>
                    <a:pt x="7753" y="5555"/>
                    <a:pt x="10983" y="919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" name="Shape 47"/>
            <p:cNvSpPr/>
            <p:nvPr/>
          </p:nvSpPr>
          <p:spPr>
            <a:xfrm>
              <a:off x="10776528" y="337074"/>
              <a:ext cx="771285" cy="695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52" y="21600"/>
                  </a:moveTo>
                  <a:cubicBezTo>
                    <a:pt x="7736" y="20492"/>
                    <a:pt x="10772" y="18651"/>
                    <a:pt x="13447" y="16060"/>
                  </a:cubicBezTo>
                  <a:cubicBezTo>
                    <a:pt x="17920" y="11731"/>
                    <a:pt x="20660" y="6020"/>
                    <a:pt x="21600" y="0"/>
                  </a:cubicBezTo>
                  <a:cubicBezTo>
                    <a:pt x="16099" y="221"/>
                    <a:pt x="10624" y="2458"/>
                    <a:pt x="6151" y="6787"/>
                  </a:cubicBezTo>
                  <a:cubicBezTo>
                    <a:pt x="3476" y="9378"/>
                    <a:pt x="1421" y="12464"/>
                    <a:pt x="0" y="15815"/>
                  </a:cubicBezTo>
                  <a:cubicBezTo>
                    <a:pt x="0" y="15815"/>
                    <a:pt x="4552" y="21600"/>
                    <a:pt x="4552" y="216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" name="Shape 49"/>
            <p:cNvSpPr/>
            <p:nvPr/>
          </p:nvSpPr>
          <p:spPr>
            <a:xfrm>
              <a:off x="10671064" y="861616"/>
              <a:ext cx="256857" cy="270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69" y="21600"/>
                  </a:moveTo>
                  <a:lnTo>
                    <a:pt x="0" y="2945"/>
                  </a:lnTo>
                  <a:lnTo>
                    <a:pt x="9985" y="0"/>
                  </a:lnTo>
                  <a:lnTo>
                    <a:pt x="21600" y="12624"/>
                  </a:lnTo>
                  <a:cubicBezTo>
                    <a:pt x="21600" y="12624"/>
                    <a:pt x="17169" y="21600"/>
                    <a:pt x="17169" y="216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" name="Shape 50"/>
            <p:cNvSpPr/>
            <p:nvPr/>
          </p:nvSpPr>
          <p:spPr>
            <a:xfrm>
              <a:off x="10740448" y="747827"/>
              <a:ext cx="336581" cy="293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12" y="9239"/>
                  </a:moveTo>
                  <a:cubicBezTo>
                    <a:pt x="5343" y="13510"/>
                    <a:pt x="1958" y="17956"/>
                    <a:pt x="0" y="21600"/>
                  </a:cubicBezTo>
                  <a:cubicBezTo>
                    <a:pt x="3415" y="19872"/>
                    <a:pt x="7716" y="16626"/>
                    <a:pt x="11986" y="12357"/>
                  </a:cubicBezTo>
                  <a:cubicBezTo>
                    <a:pt x="16254" y="8086"/>
                    <a:pt x="19643" y="3642"/>
                    <a:pt x="21600" y="0"/>
                  </a:cubicBezTo>
                  <a:cubicBezTo>
                    <a:pt x="18183" y="1727"/>
                    <a:pt x="13884" y="4970"/>
                    <a:pt x="9612" y="923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" name="Shape 51"/>
            <p:cNvSpPr/>
            <p:nvPr/>
          </p:nvSpPr>
          <p:spPr>
            <a:xfrm>
              <a:off x="11131774" y="509146"/>
              <a:ext cx="203642" cy="203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1" h="19348" extrusionOk="0">
                  <a:moveTo>
                    <a:pt x="2381" y="16040"/>
                  </a:moveTo>
                  <a:cubicBezTo>
                    <a:pt x="-1124" y="12016"/>
                    <a:pt x="-713" y="5892"/>
                    <a:pt x="3308" y="2381"/>
                  </a:cubicBezTo>
                  <a:cubicBezTo>
                    <a:pt x="7330" y="-1124"/>
                    <a:pt x="13461" y="-712"/>
                    <a:pt x="16969" y="3308"/>
                  </a:cubicBezTo>
                  <a:cubicBezTo>
                    <a:pt x="20476" y="7330"/>
                    <a:pt x="20062" y="13456"/>
                    <a:pt x="16046" y="16966"/>
                  </a:cubicBezTo>
                  <a:cubicBezTo>
                    <a:pt x="12017" y="20476"/>
                    <a:pt x="5888" y="20056"/>
                    <a:pt x="2381" y="1604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" name="Shape 52"/>
            <p:cNvSpPr/>
            <p:nvPr/>
          </p:nvSpPr>
          <p:spPr>
            <a:xfrm>
              <a:off x="11159526" y="536899"/>
              <a:ext cx="147061" cy="147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45" h="19346" extrusionOk="0">
                  <a:moveTo>
                    <a:pt x="16036" y="16963"/>
                  </a:moveTo>
                  <a:cubicBezTo>
                    <a:pt x="12010" y="20474"/>
                    <a:pt x="5897" y="20055"/>
                    <a:pt x="2382" y="16034"/>
                  </a:cubicBezTo>
                  <a:cubicBezTo>
                    <a:pt x="-1127" y="12004"/>
                    <a:pt x="-712" y="5902"/>
                    <a:pt x="3320" y="2384"/>
                  </a:cubicBezTo>
                  <a:cubicBezTo>
                    <a:pt x="7342" y="-1126"/>
                    <a:pt x="13447" y="-714"/>
                    <a:pt x="16961" y="3311"/>
                  </a:cubicBezTo>
                  <a:cubicBezTo>
                    <a:pt x="20473" y="7334"/>
                    <a:pt x="20056" y="13448"/>
                    <a:pt x="16036" y="16963"/>
                  </a:cubicBezTo>
                  <a:close/>
                </a:path>
              </a:pathLst>
            </a:custGeom>
            <a:solidFill>
              <a:srgbClr val="FFF7D7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" name="Shape 53"/>
            <p:cNvSpPr/>
            <p:nvPr/>
          </p:nvSpPr>
          <p:spPr>
            <a:xfrm>
              <a:off x="11284418" y="337074"/>
              <a:ext cx="263959" cy="2547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296" y="275"/>
                    <a:pt x="7005" y="1687"/>
                    <a:pt x="0" y="4257"/>
                  </a:cubicBezTo>
                  <a:lnTo>
                    <a:pt x="14609" y="21600"/>
                  </a:lnTo>
                  <a:cubicBezTo>
                    <a:pt x="18018" y="14756"/>
                    <a:pt x="20360" y="7468"/>
                    <a:pt x="2160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" name="Shape 54"/>
            <p:cNvSpPr/>
            <p:nvPr/>
          </p:nvSpPr>
          <p:spPr>
            <a:xfrm>
              <a:off x="11528650" y="253813"/>
              <a:ext cx="116503" cy="103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3098" y="21600"/>
                  </a:lnTo>
                  <a:lnTo>
                    <a:pt x="0" y="17625"/>
                  </a:lnTo>
                  <a:cubicBezTo>
                    <a:pt x="0" y="17625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2728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8D3B7E07-77D5-47B2-BAAE-D91C162AD085}"/>
              </a:ext>
            </a:extLst>
          </p:cNvPr>
          <p:cNvGrpSpPr>
            <a:grpSpLocks noChangeAspect="1"/>
          </p:cNvGrpSpPr>
          <p:nvPr/>
        </p:nvGrpSpPr>
        <p:grpSpPr>
          <a:xfrm>
            <a:off x="1679272" y="1887137"/>
            <a:ext cx="1365068" cy="1302319"/>
            <a:chOff x="3197225" y="3458369"/>
            <a:chExt cx="533400" cy="487363"/>
          </a:xfrm>
          <a:gradFill>
            <a:gsLst>
              <a:gs pos="0">
                <a:srgbClr val="FF9409"/>
              </a:gs>
              <a:gs pos="100000">
                <a:srgbClr val="FF9409">
                  <a:alpha val="0"/>
                </a:srgbClr>
              </a:gs>
            </a:gsLst>
            <a:lin ang="5400000" scaled="1"/>
          </a:gradFill>
        </p:grpSpPr>
        <p:sp>
          <p:nvSpPr>
            <p:cNvPr id="8" name="Oval 312">
              <a:extLst>
                <a:ext uri="{FF2B5EF4-FFF2-40B4-BE49-F238E27FC236}">
                  <a16:creationId xmlns="" xmlns:a16="http://schemas.microsoft.com/office/drawing/2014/main" id="{8F03BEBC-9427-4289-8050-909F103485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schemeClr val="accent5"/>
                </a:solidFill>
              </a:endParaRPr>
            </a:p>
          </p:txBody>
        </p:sp>
        <p:sp>
          <p:nvSpPr>
            <p:cNvPr id="9" name="Freeform 313">
              <a:extLst>
                <a:ext uri="{FF2B5EF4-FFF2-40B4-BE49-F238E27FC236}">
                  <a16:creationId xmlns="" xmlns:a16="http://schemas.microsoft.com/office/drawing/2014/main" id="{ACED015E-E1D5-4612-BDF3-6C4B5A81D731}"/>
                </a:ext>
              </a:extLst>
            </p:cNvPr>
            <p:cNvSpPr/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schemeClr val="accent5"/>
                </a:solidFill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44"/>
          <a:stretch/>
        </p:blipFill>
        <p:spPr>
          <a:xfrm>
            <a:off x="0" y="199861"/>
            <a:ext cx="2217098" cy="1088979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1108549" y="280927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6350"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r>
              <a:rPr lang="zh-CN" altLang="en-US" sz="4400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50800" dir="2220000" algn="t" rotWithShape="0">
                    <a:prstClr val="black">
                      <a:alpha val="40000"/>
                    </a:prstClr>
                  </a:out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F94071AD-6351-4151-AB6B-2DA961AD26C8}"/>
              </a:ext>
            </a:extLst>
          </p:cNvPr>
          <p:cNvGrpSpPr/>
          <p:nvPr/>
        </p:nvGrpSpPr>
        <p:grpSpPr>
          <a:xfrm>
            <a:off x="3343445" y="1887137"/>
            <a:ext cx="7511674" cy="923330"/>
            <a:chOff x="-3181595" y="1813672"/>
            <a:chExt cx="7511674" cy="923330"/>
          </a:xfrm>
        </p:grpSpPr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F11DAFED-6548-42A7-9474-E4CF6E86E8C3}"/>
                </a:ext>
              </a:extLst>
            </p:cNvPr>
            <p:cNvSpPr/>
            <p:nvPr/>
          </p:nvSpPr>
          <p:spPr>
            <a:xfrm>
              <a:off x="-3181595" y="2213782"/>
              <a:ext cx="751167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根据自己的需要添加适当的文字，在幻灯片中，一页的文字最好不要超</a:t>
              </a:r>
              <a:r>
                <a:rPr lang="en-US" altLang="zh-CN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200</a:t>
              </a:r>
              <a:r>
                <a: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字，根据自己的需要添加适当的文字一页的文字最好不要超过</a:t>
              </a:r>
              <a:r>
                <a:rPr lang="en-US" altLang="zh-CN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200</a:t>
              </a:r>
              <a:r>
                <a: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字。</a:t>
              </a:r>
              <a:endParaRPr lang="zh-CN" altLang="en-US" sz="14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F64707A6-23F2-4EBF-B839-F00E3C1E308F}"/>
                </a:ext>
              </a:extLst>
            </p:cNvPr>
            <p:cNvSpPr txBox="1"/>
            <p:nvPr/>
          </p:nvSpPr>
          <p:spPr>
            <a:xfrm>
              <a:off x="-3181595" y="1813672"/>
              <a:ext cx="31117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FF9409"/>
                      </a:gs>
                      <a:gs pos="100000">
                        <a:srgbClr val="FFFF00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8D3B7E07-77D5-47B2-BAAE-D91C162AD085}"/>
              </a:ext>
            </a:extLst>
          </p:cNvPr>
          <p:cNvGrpSpPr>
            <a:grpSpLocks noChangeAspect="1"/>
          </p:cNvGrpSpPr>
          <p:nvPr/>
        </p:nvGrpSpPr>
        <p:grpSpPr>
          <a:xfrm>
            <a:off x="1679272" y="3570794"/>
            <a:ext cx="1365068" cy="1302319"/>
            <a:chOff x="3197225" y="3458369"/>
            <a:chExt cx="533400" cy="487363"/>
          </a:xfrm>
          <a:gradFill>
            <a:gsLst>
              <a:gs pos="0">
                <a:srgbClr val="FF9409"/>
              </a:gs>
              <a:gs pos="100000">
                <a:srgbClr val="FF9409">
                  <a:alpha val="0"/>
                </a:srgbClr>
              </a:gs>
            </a:gsLst>
            <a:lin ang="5400000" scaled="1"/>
          </a:gradFill>
        </p:grpSpPr>
        <p:sp>
          <p:nvSpPr>
            <p:cNvPr id="40" name="Oval 312">
              <a:extLst>
                <a:ext uri="{FF2B5EF4-FFF2-40B4-BE49-F238E27FC236}">
                  <a16:creationId xmlns="" xmlns:a16="http://schemas.microsoft.com/office/drawing/2014/main" id="{8F03BEBC-9427-4289-8050-909F103485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schemeClr val="accent5"/>
                </a:solidFill>
              </a:endParaRPr>
            </a:p>
          </p:txBody>
        </p:sp>
        <p:sp>
          <p:nvSpPr>
            <p:cNvPr id="41" name="Freeform 313">
              <a:extLst>
                <a:ext uri="{FF2B5EF4-FFF2-40B4-BE49-F238E27FC236}">
                  <a16:creationId xmlns="" xmlns:a16="http://schemas.microsoft.com/office/drawing/2014/main" id="{ACED015E-E1D5-4612-BDF3-6C4B5A81D731}"/>
                </a:ext>
              </a:extLst>
            </p:cNvPr>
            <p:cNvSpPr/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schemeClr val="accent5"/>
                </a:solidFill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F94071AD-6351-4151-AB6B-2DA961AD26C8}"/>
              </a:ext>
            </a:extLst>
          </p:cNvPr>
          <p:cNvGrpSpPr/>
          <p:nvPr/>
        </p:nvGrpSpPr>
        <p:grpSpPr>
          <a:xfrm>
            <a:off x="3343445" y="3570794"/>
            <a:ext cx="7511674" cy="923330"/>
            <a:chOff x="-3181595" y="1813672"/>
            <a:chExt cx="7511674" cy="923330"/>
          </a:xfrm>
        </p:grpSpPr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F11DAFED-6548-42A7-9474-E4CF6E86E8C3}"/>
                </a:ext>
              </a:extLst>
            </p:cNvPr>
            <p:cNvSpPr/>
            <p:nvPr/>
          </p:nvSpPr>
          <p:spPr>
            <a:xfrm>
              <a:off x="-3181595" y="2213782"/>
              <a:ext cx="751167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根据自己的需要添加适当的文字，在幻灯片中，一页的文字最好不要超</a:t>
              </a:r>
              <a:r>
                <a:rPr lang="en-US" altLang="zh-CN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200</a:t>
              </a:r>
              <a:r>
                <a: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字，根据自己的需要添加适当的文字一页的文字最好不要超过</a:t>
              </a:r>
              <a:r>
                <a:rPr lang="en-US" altLang="zh-CN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200</a:t>
              </a:r>
              <a:r>
                <a: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字。</a:t>
              </a:r>
              <a:endParaRPr lang="zh-CN" altLang="en-US" sz="14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F64707A6-23F2-4EBF-B839-F00E3C1E308F}"/>
                </a:ext>
              </a:extLst>
            </p:cNvPr>
            <p:cNvSpPr txBox="1"/>
            <p:nvPr/>
          </p:nvSpPr>
          <p:spPr>
            <a:xfrm>
              <a:off x="-3181595" y="1813672"/>
              <a:ext cx="31117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FF9409"/>
                      </a:gs>
                      <a:gs pos="100000">
                        <a:srgbClr val="FFFF00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单击此处添加标题文本</a:t>
              </a:r>
            </a:p>
          </p:txBody>
        </p:sp>
      </p:grpSp>
      <p:cxnSp>
        <p:nvCxnSpPr>
          <p:cNvPr id="45" name="直接连接符 44"/>
          <p:cNvCxnSpPr/>
          <p:nvPr/>
        </p:nvCxnSpPr>
        <p:spPr>
          <a:xfrm>
            <a:off x="3347243" y="3189456"/>
            <a:ext cx="5352257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9000">
                  <a:srgbClr val="FF9409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521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656AD089-0F65-49F2-8412-3FEDD021FE1D}"/>
              </a:ext>
            </a:extLst>
          </p:cNvPr>
          <p:cNvGrpSpPr/>
          <p:nvPr/>
        </p:nvGrpSpPr>
        <p:grpSpPr>
          <a:xfrm>
            <a:off x="1459221" y="1754050"/>
            <a:ext cx="9548662" cy="2069233"/>
            <a:chOff x="-947095" y="2876871"/>
            <a:chExt cx="9548662" cy="2069233"/>
          </a:xfrm>
        </p:grpSpPr>
        <p:sp>
          <p:nvSpPr>
            <p:cNvPr id="18" name="Parallelogram 10">
              <a:extLst>
                <a:ext uri="{FF2B5EF4-FFF2-40B4-BE49-F238E27FC236}">
                  <a16:creationId xmlns="" xmlns:a16="http://schemas.microsoft.com/office/drawing/2014/main" id="{C131EC81-C8FA-4829-88CB-47439CBA0B21}"/>
                </a:ext>
              </a:extLst>
            </p:cNvPr>
            <p:cNvSpPr/>
            <p:nvPr/>
          </p:nvSpPr>
          <p:spPr>
            <a:xfrm rot="5400000">
              <a:off x="7161871" y="2668368"/>
              <a:ext cx="1231190" cy="1648195"/>
            </a:xfrm>
            <a:prstGeom prst="parallelogram">
              <a:avLst>
                <a:gd name="adj" fmla="val 33167"/>
              </a:avLst>
            </a:prstGeom>
            <a:solidFill>
              <a:srgbClr val="C628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5034" tIns="32517" rIns="65034" bIns="32517" rtlCol="0" anchor="ctr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7">
              <a:extLst>
                <a:ext uri="{FF2B5EF4-FFF2-40B4-BE49-F238E27FC236}">
                  <a16:creationId xmlns="" xmlns:a16="http://schemas.microsoft.com/office/drawing/2014/main" id="{B8CB64C3-E0B5-4615-9DAD-5101C370D893}"/>
                </a:ext>
              </a:extLst>
            </p:cNvPr>
            <p:cNvSpPr/>
            <p:nvPr/>
          </p:nvSpPr>
          <p:spPr>
            <a:xfrm>
              <a:off x="5890021" y="3287591"/>
              <a:ext cx="2711546" cy="820794"/>
            </a:xfrm>
            <a:prstGeom prst="rect">
              <a:avLst/>
            </a:prstGeom>
            <a:gradFill>
              <a:gsLst>
                <a:gs pos="0">
                  <a:srgbClr val="FF9409"/>
                </a:gs>
                <a:gs pos="100000">
                  <a:srgbClr val="FF9409">
                    <a:alpha val="46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5034" tIns="32517" rIns="65034" bIns="32517" rtlCol="0" anchor="ctr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Parallelogram 8">
              <a:extLst>
                <a:ext uri="{FF2B5EF4-FFF2-40B4-BE49-F238E27FC236}">
                  <a16:creationId xmlns="" xmlns:a16="http://schemas.microsoft.com/office/drawing/2014/main" id="{741DC0C8-A28F-4B42-A4E4-22E9A789C4A2}"/>
                </a:ext>
              </a:extLst>
            </p:cNvPr>
            <p:cNvSpPr/>
            <p:nvPr/>
          </p:nvSpPr>
          <p:spPr>
            <a:xfrm rot="5400000">
              <a:off x="6098520" y="3078766"/>
              <a:ext cx="1231190" cy="1648195"/>
            </a:xfrm>
            <a:prstGeom prst="parallelogram">
              <a:avLst>
                <a:gd name="adj" fmla="val 33167"/>
              </a:avLst>
            </a:prstGeom>
            <a:solidFill>
              <a:srgbClr val="C628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5034" tIns="32517" rIns="65034" bIns="32517" rtlCol="0" anchor="ctr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6">
              <a:extLst>
                <a:ext uri="{FF2B5EF4-FFF2-40B4-BE49-F238E27FC236}">
                  <a16:creationId xmlns="" xmlns:a16="http://schemas.microsoft.com/office/drawing/2014/main" id="{6DF92C2D-9F49-4790-983A-58E3C8A22991}"/>
                </a:ext>
              </a:extLst>
            </p:cNvPr>
            <p:cNvSpPr/>
            <p:nvPr/>
          </p:nvSpPr>
          <p:spPr>
            <a:xfrm>
              <a:off x="4826669" y="3696961"/>
              <a:ext cx="2711546" cy="820794"/>
            </a:xfrm>
            <a:prstGeom prst="rect">
              <a:avLst/>
            </a:prstGeom>
            <a:gradFill>
              <a:gsLst>
                <a:gs pos="0">
                  <a:srgbClr val="FF9409"/>
                </a:gs>
                <a:gs pos="100000">
                  <a:srgbClr val="FF9409">
                    <a:alpha val="46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5034" tIns="32517" rIns="65034" bIns="32517" rtlCol="0" anchor="ctr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Parallelogram 5">
              <a:extLst>
                <a:ext uri="{FF2B5EF4-FFF2-40B4-BE49-F238E27FC236}">
                  <a16:creationId xmlns="" xmlns:a16="http://schemas.microsoft.com/office/drawing/2014/main" id="{7B892C2B-BE6D-426C-A975-1DA09D8AF55B}"/>
                </a:ext>
              </a:extLst>
            </p:cNvPr>
            <p:cNvSpPr/>
            <p:nvPr/>
          </p:nvSpPr>
          <p:spPr>
            <a:xfrm rot="5400000">
              <a:off x="5035168" y="3489162"/>
              <a:ext cx="1231190" cy="1648195"/>
            </a:xfrm>
            <a:prstGeom prst="parallelogram">
              <a:avLst>
                <a:gd name="adj" fmla="val 33167"/>
              </a:avLst>
            </a:prstGeom>
            <a:solidFill>
              <a:srgbClr val="C628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5034" tIns="32517" rIns="65034" bIns="32517" rtlCol="0" anchor="ctr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4">
              <a:extLst>
                <a:ext uri="{FF2B5EF4-FFF2-40B4-BE49-F238E27FC236}">
                  <a16:creationId xmlns="" xmlns:a16="http://schemas.microsoft.com/office/drawing/2014/main" id="{F564F5C3-A3C2-41E0-81B8-237A819B15EC}"/>
                </a:ext>
              </a:extLst>
            </p:cNvPr>
            <p:cNvSpPr/>
            <p:nvPr/>
          </p:nvSpPr>
          <p:spPr>
            <a:xfrm>
              <a:off x="-947095" y="4125310"/>
              <a:ext cx="7421958" cy="820794"/>
            </a:xfrm>
            <a:prstGeom prst="rect">
              <a:avLst/>
            </a:prstGeom>
            <a:gradFill>
              <a:gsLst>
                <a:gs pos="0">
                  <a:srgbClr val="FF9409"/>
                </a:gs>
                <a:gs pos="100000">
                  <a:srgbClr val="FF9409">
                    <a:alpha val="46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5034" tIns="32517" rIns="65034" bIns="32517" rtlCol="0" anchor="ctr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44"/>
          <a:stretch/>
        </p:blipFill>
        <p:spPr>
          <a:xfrm>
            <a:off x="0" y="199861"/>
            <a:ext cx="2217098" cy="1088979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108549" y="280927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6350"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r>
              <a:rPr lang="zh-CN" altLang="en-US" sz="4400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50800" dir="2220000" algn="t" rotWithShape="0">
                    <a:prstClr val="black">
                      <a:alpha val="40000"/>
                    </a:prstClr>
                  </a:out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145" y="2123082"/>
            <a:ext cx="1363712" cy="1682952"/>
          </a:xfrm>
          <a:prstGeom prst="rect">
            <a:avLst/>
          </a:prstGeom>
        </p:spPr>
      </p:pic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F94071AD-6351-4151-AB6B-2DA961AD26C8}"/>
              </a:ext>
            </a:extLst>
          </p:cNvPr>
          <p:cNvGrpSpPr/>
          <p:nvPr/>
        </p:nvGrpSpPr>
        <p:grpSpPr>
          <a:xfrm>
            <a:off x="1369503" y="4151937"/>
            <a:ext cx="7511674" cy="923330"/>
            <a:chOff x="-3181595" y="1813672"/>
            <a:chExt cx="7511674" cy="923330"/>
          </a:xfrm>
        </p:grpSpPr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F11DAFED-6548-42A7-9474-E4CF6E86E8C3}"/>
                </a:ext>
              </a:extLst>
            </p:cNvPr>
            <p:cNvSpPr/>
            <p:nvPr/>
          </p:nvSpPr>
          <p:spPr>
            <a:xfrm>
              <a:off x="-3181595" y="2213782"/>
              <a:ext cx="751167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根据自己的需要添加适当的文字，在幻灯片中，一页的文字最好不要超</a:t>
              </a:r>
              <a:r>
                <a:rPr lang="en-US" altLang="zh-CN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200</a:t>
              </a:r>
              <a:r>
                <a: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字，根据自己的需要添加适当的文字一页的文字最好不要超过</a:t>
              </a:r>
              <a:r>
                <a:rPr lang="en-US" altLang="zh-CN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200</a:t>
              </a:r>
              <a:r>
                <a: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字。</a:t>
              </a:r>
              <a:endParaRPr lang="zh-CN" altLang="en-US" sz="14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F64707A6-23F2-4EBF-B839-F00E3C1E308F}"/>
                </a:ext>
              </a:extLst>
            </p:cNvPr>
            <p:cNvSpPr txBox="1"/>
            <p:nvPr/>
          </p:nvSpPr>
          <p:spPr>
            <a:xfrm>
              <a:off x="-3181595" y="1813672"/>
              <a:ext cx="31117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FF9409"/>
                      </a:gs>
                      <a:gs pos="100000">
                        <a:srgbClr val="FFFF00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F94071AD-6351-4151-AB6B-2DA961AD26C8}"/>
              </a:ext>
            </a:extLst>
          </p:cNvPr>
          <p:cNvGrpSpPr/>
          <p:nvPr/>
        </p:nvGrpSpPr>
        <p:grpSpPr>
          <a:xfrm>
            <a:off x="8296333" y="1050368"/>
            <a:ext cx="3520880" cy="923330"/>
            <a:chOff x="-3181595" y="1813672"/>
            <a:chExt cx="3520880" cy="923330"/>
          </a:xfrm>
        </p:grpSpPr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F11DAFED-6548-42A7-9474-E4CF6E86E8C3}"/>
                </a:ext>
              </a:extLst>
            </p:cNvPr>
            <p:cNvSpPr/>
            <p:nvPr/>
          </p:nvSpPr>
          <p:spPr>
            <a:xfrm>
              <a:off x="-3181595" y="2213782"/>
              <a:ext cx="35208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……</a:t>
              </a:r>
              <a:endParaRPr lang="zh-CN" altLang="en-US" sz="14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F64707A6-23F2-4EBF-B839-F00E3C1E308F}"/>
                </a:ext>
              </a:extLst>
            </p:cNvPr>
            <p:cNvSpPr txBox="1"/>
            <p:nvPr/>
          </p:nvSpPr>
          <p:spPr>
            <a:xfrm>
              <a:off x="-3181595" y="1813672"/>
              <a:ext cx="31117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FF9409"/>
                      </a:gs>
                      <a:gs pos="100000">
                        <a:srgbClr val="FFFF00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980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30" y="2486646"/>
            <a:ext cx="4290790" cy="429079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6259" y="4966166"/>
            <a:ext cx="3499545" cy="2602992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48" t="50515"/>
          <a:stretch/>
        </p:blipFill>
        <p:spPr>
          <a:xfrm>
            <a:off x="8229600" y="4216399"/>
            <a:ext cx="2750245" cy="256103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B689F2D-91FB-47C6-BA94-8BF3B5F33BE6}"/>
              </a:ext>
            </a:extLst>
          </p:cNvPr>
          <p:cNvSpPr txBox="1"/>
          <p:nvPr/>
        </p:nvSpPr>
        <p:spPr>
          <a:xfrm>
            <a:off x="3347243" y="3657235"/>
            <a:ext cx="5497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94000">
                      <a:srgbClr val="FF9409"/>
                    </a:gs>
                    <a:gs pos="3000">
                      <a:srgbClr val="FF9409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2020</a:t>
            </a:r>
            <a:r>
              <a:rPr lang="zh-CN" altLang="en-US" sz="1400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94000">
                      <a:srgbClr val="FF9409"/>
                    </a:gs>
                    <a:gs pos="3000">
                      <a:srgbClr val="FF9409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营销公司年会</a:t>
            </a:r>
            <a:r>
              <a:rPr lang="zh-CN" altLang="en-US" sz="1400" dirty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94000">
                      <a:srgbClr val="FF9409"/>
                    </a:gs>
                    <a:gs pos="3000">
                      <a:srgbClr val="FF9409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暨优秀员工表彰大会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77953" y="132069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 contourW="25400">
              <a:bevelT w="38100" h="38100"/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r>
              <a:rPr lang="zh-CN" altLang="en-US" sz="11500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谢</a:t>
            </a:r>
            <a:r>
              <a:rPr lang="zh-CN" altLang="en-US" sz="11500" dirty="0" smtClean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谢观看</a:t>
            </a:r>
            <a:endParaRPr lang="zh-CN" altLang="en-US" sz="11500" dirty="0">
              <a:gradFill>
                <a:gsLst>
                  <a:gs pos="78000">
                    <a:srgbClr val="FF9200"/>
                  </a:gs>
                  <a:gs pos="0">
                    <a:srgbClr val="FFFF00"/>
                  </a:gs>
                  <a:gs pos="100000">
                    <a:srgbClr val="FF0000"/>
                  </a:gs>
                </a:gsLst>
                <a:lin ang="5400000" scaled="1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站酷锐锐体" panose="00020600040101010101" pitchFamily="18" charset="-122"/>
              <a:ea typeface="站酷锐锐体" panose="00020600040101010101" pitchFamily="18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53"/>
          <a:stretch/>
        </p:blipFill>
        <p:spPr>
          <a:xfrm>
            <a:off x="3347243" y="0"/>
            <a:ext cx="5497513" cy="1350895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0" y="5677325"/>
            <a:ext cx="12192000" cy="1180675"/>
            <a:chOff x="0" y="5821046"/>
            <a:chExt cx="10707897" cy="1036954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491"/>
            <a:stretch/>
          </p:blipFill>
          <p:spPr>
            <a:xfrm>
              <a:off x="3203783" y="6041617"/>
              <a:ext cx="4064000" cy="816383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821046"/>
              <a:ext cx="3440113" cy="1036954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267783" y="5821046"/>
              <a:ext cx="3440114" cy="1036954"/>
            </a:xfrm>
            <a:prstGeom prst="rect">
              <a:avLst/>
            </a:prstGeom>
          </p:spPr>
        </p:pic>
      </p:grp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365" t="-12060" r="62713" b="62575"/>
          <a:stretch/>
        </p:blipFill>
        <p:spPr>
          <a:xfrm>
            <a:off x="7017445" y="4476122"/>
            <a:ext cx="2750245" cy="2561037"/>
          </a:xfrm>
          <a:prstGeom prst="rect">
            <a:avLst/>
          </a:prstGeom>
        </p:spPr>
      </p:pic>
      <p:cxnSp>
        <p:nvCxnSpPr>
          <p:cNvPr id="43" name="直接连接符 42"/>
          <p:cNvCxnSpPr/>
          <p:nvPr/>
        </p:nvCxnSpPr>
        <p:spPr>
          <a:xfrm>
            <a:off x="3347243" y="4216399"/>
            <a:ext cx="5352257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9000">
                  <a:srgbClr val="FF9409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347243" y="3390899"/>
            <a:ext cx="5352257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9000">
                  <a:srgbClr val="FF9409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4769977" y="4525479"/>
            <a:ext cx="2457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89000">
                      <a:srgbClr val="FF9409"/>
                    </a:gs>
                    <a:gs pos="17000">
                      <a:srgbClr val="FF9409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汇报人：</a:t>
            </a:r>
            <a:r>
              <a:rPr lang="en-US" altLang="zh-CN" dirty="0" smtClean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89000">
                      <a:srgbClr val="FF9409"/>
                    </a:gs>
                    <a:gs pos="17000">
                      <a:srgbClr val="FF9409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51PPT</a:t>
            </a:r>
            <a:r>
              <a:rPr lang="zh-CN" altLang="en-US" dirty="0" smtClean="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89000">
                      <a:srgbClr val="FF9409"/>
                    </a:gs>
                    <a:gs pos="17000">
                      <a:srgbClr val="FF9409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模板网</a:t>
            </a:r>
            <a:endParaRPr lang="zh-CN" altLang="en-US" dirty="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89000">
                    <a:srgbClr val="FF9409"/>
                  </a:gs>
                  <a:gs pos="17000">
                    <a:srgbClr val="FF9409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713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63985" y="2256639"/>
            <a:ext cx="4452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765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fade/>
      </p:transition>
    </mc:Choice>
    <mc:Fallback xmlns="">
      <p:transition spd="slow" advClick="0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53" r="37886"/>
          <a:stretch/>
        </p:blipFill>
        <p:spPr>
          <a:xfrm>
            <a:off x="2732087" y="0"/>
            <a:ext cx="3414713" cy="1350895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53" r="37886"/>
          <a:stretch/>
        </p:blipFill>
        <p:spPr>
          <a:xfrm flipH="1">
            <a:off x="5559423" y="0"/>
            <a:ext cx="3414714" cy="13508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6812" y="-2043"/>
            <a:ext cx="1739900" cy="2275526"/>
          </a:xfrm>
          <a:prstGeom prst="rect">
            <a:avLst/>
          </a:prstGeom>
          <a:solidFill>
            <a:srgbClr val="FFF7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0" y="5677325"/>
            <a:ext cx="12192000" cy="1180675"/>
            <a:chOff x="0" y="5821046"/>
            <a:chExt cx="10707897" cy="1036954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491"/>
            <a:stretch/>
          </p:blipFill>
          <p:spPr>
            <a:xfrm>
              <a:off x="3203783" y="6041617"/>
              <a:ext cx="4064000" cy="816383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821046"/>
              <a:ext cx="3440113" cy="1036954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267783" y="5821046"/>
              <a:ext cx="3440114" cy="1036954"/>
            </a:xfrm>
            <a:prstGeom prst="rect">
              <a:avLst/>
            </a:prstGeom>
          </p:spPr>
        </p:pic>
      </p:grpSp>
      <p:grpSp>
        <p:nvGrpSpPr>
          <p:cNvPr id="16" name="组合 7">
            <a:extLst>
              <a:ext uri="{FF2B5EF4-FFF2-40B4-BE49-F238E27FC236}">
                <a16:creationId xmlns="" xmlns:a16="http://schemas.microsoft.com/office/drawing/2014/main" id="{6B912BFC-BF0C-4EDE-9AA0-8151738049F4}"/>
              </a:ext>
            </a:extLst>
          </p:cNvPr>
          <p:cNvGrpSpPr/>
          <p:nvPr/>
        </p:nvGrpSpPr>
        <p:grpSpPr>
          <a:xfrm>
            <a:off x="5356620" y="234020"/>
            <a:ext cx="1114425" cy="1803400"/>
            <a:chOff x="1320799" y="2514971"/>
            <a:chExt cx="1114821" cy="1802658"/>
          </a:xfrm>
        </p:grpSpPr>
        <p:sp>
          <p:nvSpPr>
            <p:cNvPr id="17" name="文本框 24">
              <a:extLst>
                <a:ext uri="{FF2B5EF4-FFF2-40B4-BE49-F238E27FC236}">
                  <a16:creationId xmlns="" xmlns:a16="http://schemas.microsoft.com/office/drawing/2014/main" id="{5F243309-080A-4D2E-8734-2B7AA8128415}"/>
                </a:ext>
              </a:extLst>
            </p:cNvPr>
            <p:cNvSpPr txBox="1"/>
            <p:nvPr/>
          </p:nvSpPr>
          <p:spPr>
            <a:xfrm>
              <a:off x="1320799" y="2631470"/>
              <a:ext cx="896937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4800" b="1" dirty="0">
                  <a:solidFill>
                    <a:srgbClr val="C628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18" name="文本框 5">
              <a:extLst>
                <a:ext uri="{FF2B5EF4-FFF2-40B4-BE49-F238E27FC236}">
                  <a16:creationId xmlns="" xmlns:a16="http://schemas.microsoft.com/office/drawing/2014/main" id="{EEB662C7-509D-4006-802E-DEBEE19A84AD}"/>
                </a:ext>
              </a:extLst>
            </p:cNvPr>
            <p:cNvSpPr txBox="1"/>
            <p:nvPr/>
          </p:nvSpPr>
          <p:spPr>
            <a:xfrm>
              <a:off x="1973791" y="2514971"/>
              <a:ext cx="461829" cy="180265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800" b="1" dirty="0">
                  <a:solidFill>
                    <a:srgbClr val="C628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800" b="1" dirty="0">
                <a:solidFill>
                  <a:srgbClr val="C6282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53"/>
          <a:stretch/>
        </p:blipFill>
        <p:spPr>
          <a:xfrm>
            <a:off x="4880167" y="2257283"/>
            <a:ext cx="2062957" cy="5069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/>
          <a:srcRect l="-26893" t="21775" r="-1"/>
          <a:stretch/>
        </p:blipFill>
        <p:spPr>
          <a:xfrm>
            <a:off x="4433173" y="-3294"/>
            <a:ext cx="542923" cy="2693117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7"/>
          <a:srcRect l="-26893" t="21775" r="-1"/>
          <a:stretch/>
        </p:blipFill>
        <p:spPr>
          <a:xfrm flipH="1">
            <a:off x="6714897" y="-3294"/>
            <a:ext cx="542924" cy="2693117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35755" y="2798583"/>
            <a:ext cx="3775240" cy="1071228"/>
            <a:chOff x="2007688" y="2746114"/>
            <a:chExt cx="3775240" cy="1071228"/>
          </a:xfrm>
        </p:grpSpPr>
        <p:sp>
          <p:nvSpPr>
            <p:cNvPr id="28" name="文本框 32">
              <a:extLst>
                <a:ext uri="{FF2B5EF4-FFF2-40B4-BE49-F238E27FC236}">
                  <a16:creationId xmlns="" xmlns:a16="http://schemas.microsoft.com/office/drawing/2014/main" id="{E48D3B16-26AC-4079-AB0A-28250C9D15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74628" y="3105472"/>
              <a:ext cx="2908300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FF9409"/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007688" y="2746114"/>
              <a:ext cx="1164640" cy="1071228"/>
              <a:chOff x="1370263" y="2029947"/>
              <a:chExt cx="1164640" cy="1071228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370263" y="2029947"/>
                <a:ext cx="1164640" cy="1071228"/>
                <a:chOff x="1370263" y="2029947"/>
                <a:chExt cx="1164640" cy="1071228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1463675" y="2029947"/>
                  <a:ext cx="1071228" cy="1071228"/>
                </a:xfrm>
                <a:prstGeom prst="ellipse">
                  <a:avLst/>
                </a:prstGeom>
                <a:gradFill>
                  <a:gsLst>
                    <a:gs pos="100000">
                      <a:srgbClr val="D8210D">
                        <a:alpha val="0"/>
                      </a:srgbClr>
                    </a:gs>
                    <a:gs pos="0">
                      <a:srgbClr val="FFC000"/>
                    </a:gs>
                  </a:gsLst>
                  <a:lin ang="0" scaled="1"/>
                </a:gradFill>
                <a:ln>
                  <a:gradFill>
                    <a:gsLst>
                      <a:gs pos="0">
                        <a:srgbClr val="FFF7D7"/>
                      </a:gs>
                      <a:gs pos="73000">
                        <a:srgbClr val="FFF7D7">
                          <a:alpha val="0"/>
                        </a:srgbClr>
                      </a:gs>
                    </a:gsLst>
                    <a:lin ang="18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57" name="图片 56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lum bright="70000" contrast="-7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8753"/>
                <a:stretch/>
              </p:blipFill>
              <p:spPr>
                <a:xfrm rot="5400000">
                  <a:off x="1078543" y="2425402"/>
                  <a:ext cx="904793" cy="321353"/>
                </a:xfrm>
                <a:prstGeom prst="rect">
                  <a:avLst/>
                </a:prstGeom>
              </p:spPr>
            </p:pic>
          </p:grpSp>
          <p:sp>
            <p:nvSpPr>
              <p:cNvPr id="9" name="文本框 8"/>
              <p:cNvSpPr txBox="1"/>
              <p:nvPr/>
            </p:nvSpPr>
            <p:spPr>
              <a:xfrm>
                <a:off x="1691616" y="2168526"/>
                <a:ext cx="65594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i="1" dirty="0" smtClean="0">
                    <a:gradFill>
                      <a:gsLst>
                        <a:gs pos="0">
                          <a:srgbClr val="FFF7D7"/>
                        </a:gs>
                        <a:gs pos="100000">
                          <a:srgbClr val="FF9409"/>
                        </a:gs>
                      </a:gsLst>
                      <a:lin ang="1800000" scaled="0"/>
                    </a:gradFill>
                    <a:latin typeface="Impact" panose="020B0806030902050204" pitchFamily="34" charset="0"/>
                  </a:rPr>
                  <a:t>01</a:t>
                </a:r>
                <a:endParaRPr lang="zh-CN" altLang="en-US" sz="4000" i="1" dirty="0">
                  <a:gradFill>
                    <a:gsLst>
                      <a:gs pos="0">
                        <a:srgbClr val="FFF7D7"/>
                      </a:gs>
                      <a:gs pos="100000">
                        <a:srgbClr val="FF9409"/>
                      </a:gs>
                    </a:gsLst>
                    <a:lin ang="1800000" scaled="0"/>
                  </a:gra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4378506" y="2798583"/>
            <a:ext cx="3775240" cy="1071228"/>
            <a:chOff x="2007688" y="2746114"/>
            <a:chExt cx="3775240" cy="1071228"/>
          </a:xfrm>
        </p:grpSpPr>
        <p:sp>
          <p:nvSpPr>
            <p:cNvPr id="64" name="文本框 32">
              <a:extLst>
                <a:ext uri="{FF2B5EF4-FFF2-40B4-BE49-F238E27FC236}">
                  <a16:creationId xmlns="" xmlns:a16="http://schemas.microsoft.com/office/drawing/2014/main" id="{E48D3B16-26AC-4079-AB0A-28250C9D15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74628" y="3105472"/>
              <a:ext cx="2908300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9409"/>
                      </a:gs>
                      <a:gs pos="100000">
                        <a:srgbClr val="FFFF00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2007688" y="2746114"/>
              <a:ext cx="1164640" cy="1071228"/>
              <a:chOff x="1370263" y="2029947"/>
              <a:chExt cx="1164640" cy="1071228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1370263" y="2029947"/>
                <a:ext cx="1164640" cy="1071228"/>
                <a:chOff x="1370263" y="2029947"/>
                <a:chExt cx="1164640" cy="1071228"/>
              </a:xfrm>
            </p:grpSpPr>
            <p:sp>
              <p:nvSpPr>
                <p:cNvPr id="68" name="椭圆 67"/>
                <p:cNvSpPr/>
                <p:nvPr/>
              </p:nvSpPr>
              <p:spPr>
                <a:xfrm>
                  <a:off x="1463675" y="2029947"/>
                  <a:ext cx="1071228" cy="1071228"/>
                </a:xfrm>
                <a:prstGeom prst="ellipse">
                  <a:avLst/>
                </a:prstGeom>
                <a:gradFill>
                  <a:gsLst>
                    <a:gs pos="100000">
                      <a:srgbClr val="D8210D">
                        <a:alpha val="0"/>
                      </a:srgbClr>
                    </a:gs>
                    <a:gs pos="0">
                      <a:srgbClr val="FFC000"/>
                    </a:gs>
                  </a:gsLst>
                  <a:lin ang="0" scaled="1"/>
                </a:gradFill>
                <a:ln>
                  <a:gradFill>
                    <a:gsLst>
                      <a:gs pos="0">
                        <a:srgbClr val="FFF7D7"/>
                      </a:gs>
                      <a:gs pos="73000">
                        <a:srgbClr val="FFF7D7">
                          <a:alpha val="0"/>
                        </a:srgbClr>
                      </a:gs>
                    </a:gsLst>
                    <a:lin ang="18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69" name="图片 68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lum bright="70000" contrast="-7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8753"/>
                <a:stretch/>
              </p:blipFill>
              <p:spPr>
                <a:xfrm rot="5400000">
                  <a:off x="1078543" y="2425402"/>
                  <a:ext cx="904793" cy="321353"/>
                </a:xfrm>
                <a:prstGeom prst="rect">
                  <a:avLst/>
                </a:prstGeom>
              </p:spPr>
            </p:pic>
          </p:grpSp>
          <p:sp>
            <p:nvSpPr>
              <p:cNvPr id="67" name="文本框 66"/>
              <p:cNvSpPr txBox="1"/>
              <p:nvPr/>
            </p:nvSpPr>
            <p:spPr>
              <a:xfrm>
                <a:off x="1691616" y="2168526"/>
                <a:ext cx="71846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i="1" dirty="0" smtClean="0">
                    <a:gradFill>
                      <a:gsLst>
                        <a:gs pos="0">
                          <a:srgbClr val="FFF7D7"/>
                        </a:gs>
                        <a:gs pos="100000">
                          <a:srgbClr val="FF9409"/>
                        </a:gs>
                      </a:gsLst>
                      <a:lin ang="1800000" scaled="0"/>
                    </a:gradFill>
                    <a:latin typeface="Impact" panose="020B0806030902050204" pitchFamily="34" charset="0"/>
                  </a:rPr>
                  <a:t>02</a:t>
                </a:r>
                <a:endParaRPr lang="zh-CN" altLang="en-US" sz="4000" i="1" dirty="0">
                  <a:gradFill>
                    <a:gsLst>
                      <a:gs pos="0">
                        <a:srgbClr val="FFF7D7"/>
                      </a:gs>
                      <a:gs pos="100000">
                        <a:srgbClr val="FF9409"/>
                      </a:gs>
                    </a:gsLst>
                    <a:lin ang="1800000" scaled="0"/>
                  </a:gra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8321257" y="2798583"/>
            <a:ext cx="3775240" cy="1071228"/>
            <a:chOff x="2007688" y="2746114"/>
            <a:chExt cx="3775240" cy="1071228"/>
          </a:xfrm>
        </p:grpSpPr>
        <p:sp>
          <p:nvSpPr>
            <p:cNvPr id="71" name="文本框 32">
              <a:extLst>
                <a:ext uri="{FF2B5EF4-FFF2-40B4-BE49-F238E27FC236}">
                  <a16:creationId xmlns="" xmlns:a16="http://schemas.microsoft.com/office/drawing/2014/main" id="{E48D3B16-26AC-4079-AB0A-28250C9D15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74628" y="3105472"/>
              <a:ext cx="2908300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9409"/>
                      </a:gs>
                      <a:gs pos="100000">
                        <a:srgbClr val="FFFF00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2007688" y="2746114"/>
              <a:ext cx="1164640" cy="1071228"/>
              <a:chOff x="1370263" y="2029947"/>
              <a:chExt cx="1164640" cy="1071228"/>
            </a:xfrm>
          </p:grpSpPr>
          <p:grpSp>
            <p:nvGrpSpPr>
              <p:cNvPr id="73" name="组合 72"/>
              <p:cNvGrpSpPr/>
              <p:nvPr/>
            </p:nvGrpSpPr>
            <p:grpSpPr>
              <a:xfrm>
                <a:off x="1370263" y="2029947"/>
                <a:ext cx="1164640" cy="1071228"/>
                <a:chOff x="1370263" y="2029947"/>
                <a:chExt cx="1164640" cy="1071228"/>
              </a:xfrm>
            </p:grpSpPr>
            <p:sp>
              <p:nvSpPr>
                <p:cNvPr id="75" name="椭圆 74"/>
                <p:cNvSpPr/>
                <p:nvPr/>
              </p:nvSpPr>
              <p:spPr>
                <a:xfrm>
                  <a:off x="1463675" y="2029947"/>
                  <a:ext cx="1071228" cy="1071228"/>
                </a:xfrm>
                <a:prstGeom prst="ellipse">
                  <a:avLst/>
                </a:prstGeom>
                <a:gradFill>
                  <a:gsLst>
                    <a:gs pos="100000">
                      <a:srgbClr val="D8210D">
                        <a:alpha val="0"/>
                      </a:srgbClr>
                    </a:gs>
                    <a:gs pos="0">
                      <a:srgbClr val="FFC000"/>
                    </a:gs>
                  </a:gsLst>
                  <a:lin ang="0" scaled="1"/>
                </a:gradFill>
                <a:ln>
                  <a:gradFill>
                    <a:gsLst>
                      <a:gs pos="0">
                        <a:srgbClr val="FFF7D7"/>
                      </a:gs>
                      <a:gs pos="73000">
                        <a:srgbClr val="FFF7D7">
                          <a:alpha val="0"/>
                        </a:srgbClr>
                      </a:gs>
                    </a:gsLst>
                    <a:lin ang="18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76" name="图片 75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lum bright="70000" contrast="-7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8753"/>
                <a:stretch/>
              </p:blipFill>
              <p:spPr>
                <a:xfrm rot="5400000">
                  <a:off x="1078543" y="2425402"/>
                  <a:ext cx="904793" cy="321353"/>
                </a:xfrm>
                <a:prstGeom prst="rect">
                  <a:avLst/>
                </a:prstGeom>
              </p:spPr>
            </p:pic>
          </p:grpSp>
          <p:sp>
            <p:nvSpPr>
              <p:cNvPr id="74" name="文本框 73"/>
              <p:cNvSpPr txBox="1"/>
              <p:nvPr/>
            </p:nvSpPr>
            <p:spPr>
              <a:xfrm>
                <a:off x="1691616" y="2168526"/>
                <a:ext cx="73289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i="1" dirty="0" smtClean="0">
                    <a:gradFill>
                      <a:gsLst>
                        <a:gs pos="0">
                          <a:srgbClr val="FFF7D7"/>
                        </a:gs>
                        <a:gs pos="100000">
                          <a:srgbClr val="FF9409"/>
                        </a:gs>
                      </a:gsLst>
                      <a:lin ang="1800000" scaled="0"/>
                    </a:gradFill>
                    <a:latin typeface="Impact" panose="020B0806030902050204" pitchFamily="34" charset="0"/>
                  </a:rPr>
                  <a:t>03</a:t>
                </a:r>
                <a:endParaRPr lang="zh-CN" altLang="en-US" sz="4000" i="1" dirty="0">
                  <a:gradFill>
                    <a:gsLst>
                      <a:gs pos="0">
                        <a:srgbClr val="FFF7D7"/>
                      </a:gs>
                      <a:gs pos="100000">
                        <a:srgbClr val="FF9409"/>
                      </a:gs>
                    </a:gsLst>
                    <a:lin ang="1800000" scaled="0"/>
                  </a:gra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2688545" y="4259725"/>
            <a:ext cx="3775240" cy="1071228"/>
            <a:chOff x="2007688" y="2746114"/>
            <a:chExt cx="3775240" cy="1071228"/>
          </a:xfrm>
        </p:grpSpPr>
        <p:sp>
          <p:nvSpPr>
            <p:cNvPr id="78" name="文本框 32">
              <a:extLst>
                <a:ext uri="{FF2B5EF4-FFF2-40B4-BE49-F238E27FC236}">
                  <a16:creationId xmlns="" xmlns:a16="http://schemas.microsoft.com/office/drawing/2014/main" id="{E48D3B16-26AC-4079-AB0A-28250C9D15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74628" y="3105472"/>
              <a:ext cx="2908300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9409"/>
                      </a:gs>
                      <a:gs pos="100000">
                        <a:srgbClr val="FFFF00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2007688" y="2746114"/>
              <a:ext cx="1164640" cy="1071228"/>
              <a:chOff x="1370263" y="2029947"/>
              <a:chExt cx="1164640" cy="1071228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1370263" y="2029947"/>
                <a:ext cx="1164640" cy="1071228"/>
                <a:chOff x="1370263" y="2029947"/>
                <a:chExt cx="1164640" cy="1071228"/>
              </a:xfrm>
            </p:grpSpPr>
            <p:sp>
              <p:nvSpPr>
                <p:cNvPr id="82" name="椭圆 81"/>
                <p:cNvSpPr/>
                <p:nvPr/>
              </p:nvSpPr>
              <p:spPr>
                <a:xfrm>
                  <a:off x="1463675" y="2029947"/>
                  <a:ext cx="1071228" cy="1071228"/>
                </a:xfrm>
                <a:prstGeom prst="ellipse">
                  <a:avLst/>
                </a:prstGeom>
                <a:gradFill>
                  <a:gsLst>
                    <a:gs pos="100000">
                      <a:srgbClr val="D8210D">
                        <a:alpha val="0"/>
                      </a:srgbClr>
                    </a:gs>
                    <a:gs pos="0">
                      <a:srgbClr val="FFC000"/>
                    </a:gs>
                  </a:gsLst>
                  <a:lin ang="0" scaled="1"/>
                </a:gradFill>
                <a:ln>
                  <a:gradFill>
                    <a:gsLst>
                      <a:gs pos="0">
                        <a:srgbClr val="FFF7D7"/>
                      </a:gs>
                      <a:gs pos="73000">
                        <a:srgbClr val="FFF7D7">
                          <a:alpha val="0"/>
                        </a:srgbClr>
                      </a:gs>
                    </a:gsLst>
                    <a:lin ang="18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83" name="图片 82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lum bright="70000" contrast="-7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8753"/>
                <a:stretch/>
              </p:blipFill>
              <p:spPr>
                <a:xfrm rot="5400000">
                  <a:off x="1078543" y="2425402"/>
                  <a:ext cx="904793" cy="321353"/>
                </a:xfrm>
                <a:prstGeom prst="rect">
                  <a:avLst/>
                </a:prstGeom>
              </p:spPr>
            </p:pic>
          </p:grpSp>
          <p:sp>
            <p:nvSpPr>
              <p:cNvPr id="81" name="文本框 80"/>
              <p:cNvSpPr txBox="1"/>
              <p:nvPr/>
            </p:nvSpPr>
            <p:spPr>
              <a:xfrm>
                <a:off x="1691616" y="2168526"/>
                <a:ext cx="71686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i="1" dirty="0" smtClean="0">
                    <a:gradFill>
                      <a:gsLst>
                        <a:gs pos="0">
                          <a:srgbClr val="FFF7D7"/>
                        </a:gs>
                        <a:gs pos="100000">
                          <a:srgbClr val="FF9409"/>
                        </a:gs>
                      </a:gsLst>
                      <a:lin ang="1800000" scaled="0"/>
                    </a:gradFill>
                    <a:latin typeface="Impact" panose="020B0806030902050204" pitchFamily="34" charset="0"/>
                  </a:rPr>
                  <a:t>04</a:t>
                </a:r>
                <a:endParaRPr lang="zh-CN" altLang="en-US" sz="4000" i="1" dirty="0">
                  <a:gradFill>
                    <a:gsLst>
                      <a:gs pos="0">
                        <a:srgbClr val="FFF7D7"/>
                      </a:gs>
                      <a:gs pos="100000">
                        <a:srgbClr val="FF9409"/>
                      </a:gs>
                    </a:gsLst>
                    <a:lin ang="1800000" scaled="0"/>
                  </a:gra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6631296" y="4259725"/>
            <a:ext cx="3775240" cy="1071228"/>
            <a:chOff x="2007688" y="2746114"/>
            <a:chExt cx="3775240" cy="1071228"/>
          </a:xfrm>
        </p:grpSpPr>
        <p:sp>
          <p:nvSpPr>
            <p:cNvPr id="85" name="文本框 32">
              <a:extLst>
                <a:ext uri="{FF2B5EF4-FFF2-40B4-BE49-F238E27FC236}">
                  <a16:creationId xmlns="" xmlns:a16="http://schemas.microsoft.com/office/drawing/2014/main" id="{E48D3B16-26AC-4079-AB0A-28250C9D15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74628" y="3105472"/>
              <a:ext cx="2908300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9409"/>
                      </a:gs>
                      <a:gs pos="100000">
                        <a:srgbClr val="FFFF00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单击此处添加标题</a:t>
              </a: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2007688" y="2746114"/>
              <a:ext cx="1164640" cy="1071228"/>
              <a:chOff x="1370263" y="2029947"/>
              <a:chExt cx="1164640" cy="1071228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1370263" y="2029947"/>
                <a:ext cx="1164640" cy="1071228"/>
                <a:chOff x="1370263" y="2029947"/>
                <a:chExt cx="1164640" cy="1071228"/>
              </a:xfrm>
            </p:grpSpPr>
            <p:sp>
              <p:nvSpPr>
                <p:cNvPr id="89" name="椭圆 88"/>
                <p:cNvSpPr/>
                <p:nvPr/>
              </p:nvSpPr>
              <p:spPr>
                <a:xfrm>
                  <a:off x="1463675" y="2029947"/>
                  <a:ext cx="1071228" cy="1071228"/>
                </a:xfrm>
                <a:prstGeom prst="ellipse">
                  <a:avLst/>
                </a:prstGeom>
                <a:gradFill>
                  <a:gsLst>
                    <a:gs pos="100000">
                      <a:srgbClr val="D8210D">
                        <a:alpha val="0"/>
                      </a:srgbClr>
                    </a:gs>
                    <a:gs pos="0">
                      <a:srgbClr val="FFC000"/>
                    </a:gs>
                  </a:gsLst>
                  <a:lin ang="0" scaled="1"/>
                </a:gradFill>
                <a:ln>
                  <a:gradFill>
                    <a:gsLst>
                      <a:gs pos="0">
                        <a:srgbClr val="FFF7D7"/>
                      </a:gs>
                      <a:gs pos="73000">
                        <a:srgbClr val="FFF7D7">
                          <a:alpha val="0"/>
                        </a:srgbClr>
                      </a:gs>
                    </a:gsLst>
                    <a:lin ang="18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90" name="图片 89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lum bright="70000" contrast="-7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48753"/>
                <a:stretch/>
              </p:blipFill>
              <p:spPr>
                <a:xfrm rot="5400000">
                  <a:off x="1078543" y="2425402"/>
                  <a:ext cx="904793" cy="321353"/>
                </a:xfrm>
                <a:prstGeom prst="rect">
                  <a:avLst/>
                </a:prstGeom>
              </p:spPr>
            </p:pic>
          </p:grpSp>
          <p:sp>
            <p:nvSpPr>
              <p:cNvPr id="88" name="文本框 87"/>
              <p:cNvSpPr txBox="1"/>
              <p:nvPr/>
            </p:nvSpPr>
            <p:spPr>
              <a:xfrm>
                <a:off x="1691616" y="2168526"/>
                <a:ext cx="73609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i="1" dirty="0" smtClean="0">
                    <a:gradFill>
                      <a:gsLst>
                        <a:gs pos="0">
                          <a:srgbClr val="FFF7D7"/>
                        </a:gs>
                        <a:gs pos="100000">
                          <a:srgbClr val="FF9409"/>
                        </a:gs>
                      </a:gsLst>
                      <a:lin ang="1800000" scaled="0"/>
                    </a:gradFill>
                    <a:latin typeface="Impact" panose="020B0806030902050204" pitchFamily="34" charset="0"/>
                  </a:rPr>
                  <a:t>05</a:t>
                </a:r>
                <a:endParaRPr lang="zh-CN" altLang="en-US" sz="4000" i="1" dirty="0">
                  <a:gradFill>
                    <a:gsLst>
                      <a:gs pos="0">
                        <a:srgbClr val="FFF7D7"/>
                      </a:gs>
                      <a:gs pos="100000">
                        <a:srgbClr val="FF9409"/>
                      </a:gs>
                    </a:gsLst>
                    <a:lin ang="1800000" scaled="0"/>
                  </a:gradFill>
                  <a:latin typeface="Impact" panose="020B080603090205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3489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55886">
            <a:off x="1762543" y="1229635"/>
            <a:ext cx="4326182" cy="3879322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031478" y="994890"/>
            <a:ext cx="3652097" cy="4118085"/>
            <a:chOff x="1463675" y="1893264"/>
            <a:chExt cx="1071228" cy="1207911"/>
          </a:xfrm>
        </p:grpSpPr>
        <p:sp>
          <p:nvSpPr>
            <p:cNvPr id="41" name="椭圆 40"/>
            <p:cNvSpPr/>
            <p:nvPr/>
          </p:nvSpPr>
          <p:spPr>
            <a:xfrm>
              <a:off x="1463675" y="2029947"/>
              <a:ext cx="1071228" cy="1071228"/>
            </a:xfrm>
            <a:prstGeom prst="ellipse">
              <a:avLst/>
            </a:prstGeom>
            <a:gradFill>
              <a:gsLst>
                <a:gs pos="100000">
                  <a:srgbClr val="D8210D">
                    <a:alpha val="0"/>
                  </a:srgbClr>
                </a:gs>
                <a:gs pos="0">
                  <a:srgbClr val="FFC000"/>
                </a:gs>
              </a:gsLst>
              <a:lin ang="0" scaled="1"/>
            </a:gradFill>
            <a:ln>
              <a:gradFill>
                <a:gsLst>
                  <a:gs pos="0">
                    <a:srgbClr val="FFF7D7"/>
                  </a:gs>
                  <a:gs pos="73000">
                    <a:srgbClr val="FFF7D7">
                      <a:alpha val="0"/>
                    </a:srgbClr>
                  </a:gs>
                </a:gsLst>
                <a:lin ang="1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754267" y="1893264"/>
              <a:ext cx="529999" cy="649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i="1" dirty="0" smtClean="0">
                  <a:gradFill>
                    <a:gsLst>
                      <a:gs pos="0">
                        <a:srgbClr val="FFF7D7"/>
                      </a:gs>
                      <a:gs pos="100000">
                        <a:srgbClr val="FF9409"/>
                      </a:gs>
                    </a:gsLst>
                    <a:lin ang="1800000" scaled="0"/>
                  </a:gradFill>
                  <a:latin typeface="Impact" panose="020B0806030902050204" pitchFamily="34" charset="0"/>
                </a:rPr>
                <a:t>01</a:t>
              </a:r>
              <a:endParaRPr lang="zh-CN" altLang="en-US" sz="13800" i="1" dirty="0">
                <a:gradFill>
                  <a:gsLst>
                    <a:gs pos="0">
                      <a:srgbClr val="FFF7D7"/>
                    </a:gs>
                    <a:gs pos="100000">
                      <a:srgbClr val="FF9409"/>
                    </a:gs>
                  </a:gsLst>
                  <a:lin ang="1800000" scaled="0"/>
                </a:gradFill>
                <a:latin typeface="Impact" panose="020B0806030902050204" pitchFamily="34" charset="0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3041440" y="2849044"/>
            <a:ext cx="787908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 contourW="25400">
              <a:bevelT w="38100" h="38100"/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r>
              <a:rPr lang="zh-CN" altLang="en-US" sz="6000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3150820" y="4024933"/>
            <a:ext cx="7015957" cy="0"/>
          </a:xfrm>
          <a:prstGeom prst="line">
            <a:avLst/>
          </a:prstGeom>
          <a:ln w="22225">
            <a:gradFill flip="none" rotWithShape="1">
              <a:gsLst>
                <a:gs pos="0">
                  <a:srgbClr val="FF9409"/>
                </a:gs>
                <a:gs pos="100000">
                  <a:srgbClr val="FFC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 rot="5173935">
            <a:off x="2148282" y="1232672"/>
            <a:ext cx="3652097" cy="3652097"/>
          </a:xfrm>
          <a:prstGeom prst="ellipse">
            <a:avLst/>
          </a:prstGeom>
          <a:noFill/>
          <a:ln>
            <a:gradFill>
              <a:gsLst>
                <a:gs pos="0">
                  <a:srgbClr val="FF9409"/>
                </a:gs>
                <a:gs pos="73000">
                  <a:srgbClr val="FFF7D7">
                    <a:alpha val="0"/>
                  </a:srgbClr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14381006">
            <a:off x="1880058" y="1530826"/>
            <a:ext cx="3652097" cy="3652097"/>
          </a:xfrm>
          <a:prstGeom prst="ellipse">
            <a:avLst/>
          </a:prstGeom>
          <a:noFill/>
          <a:ln>
            <a:gradFill>
              <a:gsLst>
                <a:gs pos="0">
                  <a:srgbClr val="FF9409"/>
                </a:gs>
                <a:gs pos="73000">
                  <a:srgbClr val="FFF7D7">
                    <a:alpha val="0"/>
                  </a:srgbClr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9B689F2D-91FB-47C6-BA94-8BF3B5F33BE6}"/>
              </a:ext>
            </a:extLst>
          </p:cNvPr>
          <p:cNvSpPr txBox="1"/>
          <p:nvPr/>
        </p:nvSpPr>
        <p:spPr>
          <a:xfrm>
            <a:off x="3379014" y="4241235"/>
            <a:ext cx="8159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94000">
                      <a:srgbClr val="FF9409"/>
                    </a:gs>
                    <a:gs pos="3000">
                      <a:srgbClr val="FF9409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400" dirty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94000">
                      <a:srgbClr val="FF9409"/>
                    </a:gs>
                    <a:gs pos="3000">
                      <a:srgbClr val="FF9409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……</a:t>
            </a:r>
            <a:endParaRPr lang="zh-CN" altLang="en-US" sz="1400" dirty="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94000">
                    <a:srgbClr val="FF9409"/>
                  </a:gs>
                  <a:gs pos="3000">
                    <a:srgbClr val="FF9409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9551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5A6C9CF1-7D4D-429E-97DC-F760CBE70A3C}"/>
              </a:ext>
            </a:extLst>
          </p:cNvPr>
          <p:cNvGrpSpPr/>
          <p:nvPr/>
        </p:nvGrpSpPr>
        <p:grpSpPr>
          <a:xfrm>
            <a:off x="1693577" y="1517344"/>
            <a:ext cx="2843546" cy="4484733"/>
            <a:chOff x="4616450" y="1741488"/>
            <a:chExt cx="2808288" cy="4429125"/>
          </a:xfrm>
          <a:gradFill flip="none" rotWithShape="1">
            <a:gsLst>
              <a:gs pos="0">
                <a:srgbClr val="FF9409">
                  <a:alpha val="11000"/>
                </a:srgbClr>
              </a:gs>
              <a:gs pos="100000">
                <a:srgbClr val="FFC000"/>
              </a:gs>
            </a:gsLst>
            <a:lin ang="13500000" scaled="1"/>
            <a:tileRect/>
          </a:gradFill>
        </p:grpSpPr>
        <p:sp>
          <p:nvSpPr>
            <p:cNvPr id="26" name="Rectangle 293">
              <a:extLst>
                <a:ext uri="{FF2B5EF4-FFF2-40B4-BE49-F238E27FC236}">
                  <a16:creationId xmlns="" xmlns:a16="http://schemas.microsoft.com/office/drawing/2014/main" id="{34A80F52-D861-4AE0-BC95-C6192F823531}"/>
                </a:ext>
              </a:extLst>
            </p:cNvPr>
            <p:cNvSpPr/>
            <p:nvPr/>
          </p:nvSpPr>
          <p:spPr>
            <a:xfrm>
              <a:off x="6010275" y="4159250"/>
              <a:ext cx="26988" cy="857250"/>
            </a:xfrm>
            <a:prstGeom prst="rect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94">
              <a:extLst>
                <a:ext uri="{FF2B5EF4-FFF2-40B4-BE49-F238E27FC236}">
                  <a16:creationId xmlns="" xmlns:a16="http://schemas.microsoft.com/office/drawing/2014/main" id="{AD98DD7D-ADC6-424F-8FAE-03DC0DC0E328}"/>
                </a:ext>
              </a:extLst>
            </p:cNvPr>
            <p:cNvSpPr/>
            <p:nvPr/>
          </p:nvSpPr>
          <p:spPr>
            <a:xfrm>
              <a:off x="6019800" y="5000625"/>
              <a:ext cx="398463" cy="42863"/>
            </a:xfrm>
            <a:custGeom>
              <a:avLst/>
              <a:gdLst/>
              <a:ahLst/>
              <a:cxnLst>
                <a:cxn ang="0">
                  <a:pos x="632560806" y="68045806"/>
                </a:cxn>
                <a:cxn ang="0">
                  <a:pos x="0" y="42843950"/>
                </a:cxn>
                <a:cxn ang="0">
                  <a:pos x="0" y="0"/>
                </a:cxn>
                <a:cxn ang="0">
                  <a:pos x="632560806" y="30242228"/>
                </a:cxn>
                <a:cxn ang="0">
                  <a:pos x="632560806" y="68045806"/>
                </a:cxn>
              </a:cxnLst>
              <a:rect l="0" t="0" r="0" b="0"/>
              <a:pathLst>
                <a:path w="251" h="27">
                  <a:moveTo>
                    <a:pt x="251" y="2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251" y="12"/>
                  </a:lnTo>
                  <a:lnTo>
                    <a:pt x="251" y="2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295">
              <a:extLst>
                <a:ext uri="{FF2B5EF4-FFF2-40B4-BE49-F238E27FC236}">
                  <a16:creationId xmlns="" xmlns:a16="http://schemas.microsoft.com/office/drawing/2014/main" id="{D2E3B8DF-52C9-4FB0-8C82-BF084F51FEFE}"/>
                </a:ext>
              </a:extLst>
            </p:cNvPr>
            <p:cNvSpPr/>
            <p:nvPr/>
          </p:nvSpPr>
          <p:spPr>
            <a:xfrm>
              <a:off x="5724525" y="4629150"/>
              <a:ext cx="301625" cy="396875"/>
            </a:xfrm>
            <a:custGeom>
              <a:avLst/>
              <a:gdLst/>
              <a:ahLst/>
              <a:cxnLst>
                <a:cxn ang="0">
                  <a:pos x="448587813" y="630039063"/>
                </a:cxn>
                <a:cxn ang="0">
                  <a:pos x="0" y="25201563"/>
                </a:cxn>
                <a:cxn ang="0">
                  <a:pos x="35282188" y="0"/>
                </a:cxn>
                <a:cxn ang="0">
                  <a:pos x="478829688" y="604837500"/>
                </a:cxn>
                <a:cxn ang="0">
                  <a:pos x="448587813" y="630039063"/>
                </a:cxn>
              </a:cxnLst>
              <a:rect l="0" t="0" r="0" b="0"/>
              <a:pathLst>
                <a:path w="190" h="250">
                  <a:moveTo>
                    <a:pt x="178" y="250"/>
                  </a:moveTo>
                  <a:lnTo>
                    <a:pt x="0" y="10"/>
                  </a:lnTo>
                  <a:lnTo>
                    <a:pt x="14" y="0"/>
                  </a:lnTo>
                  <a:lnTo>
                    <a:pt x="190" y="240"/>
                  </a:lnTo>
                  <a:lnTo>
                    <a:pt x="178" y="25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296">
              <a:extLst>
                <a:ext uri="{FF2B5EF4-FFF2-40B4-BE49-F238E27FC236}">
                  <a16:creationId xmlns="" xmlns:a16="http://schemas.microsoft.com/office/drawing/2014/main" id="{F55EB95F-C4C6-4CBF-AEB5-F1B94156E6AD}"/>
                </a:ext>
              </a:extLst>
            </p:cNvPr>
            <p:cNvSpPr/>
            <p:nvPr/>
          </p:nvSpPr>
          <p:spPr>
            <a:xfrm>
              <a:off x="6003925" y="4673600"/>
              <a:ext cx="446088" cy="352425"/>
            </a:xfrm>
            <a:custGeom>
              <a:avLst/>
              <a:gdLst/>
              <a:ahLst/>
              <a:cxnLst>
                <a:cxn ang="0">
                  <a:pos x="27722544" y="559474688"/>
                </a:cxn>
                <a:cxn ang="0">
                  <a:pos x="0" y="524192500"/>
                </a:cxn>
                <a:cxn ang="0">
                  <a:pos x="682963903" y="0"/>
                </a:cxn>
                <a:cxn ang="0">
                  <a:pos x="708165494" y="30241875"/>
                </a:cxn>
                <a:cxn ang="0">
                  <a:pos x="27722544" y="559474688"/>
                </a:cxn>
              </a:cxnLst>
              <a:rect l="0" t="0" r="0" b="0"/>
              <a:pathLst>
                <a:path w="281" h="222">
                  <a:moveTo>
                    <a:pt x="11" y="222"/>
                  </a:moveTo>
                  <a:lnTo>
                    <a:pt x="0" y="208"/>
                  </a:lnTo>
                  <a:lnTo>
                    <a:pt x="271" y="0"/>
                  </a:lnTo>
                  <a:lnTo>
                    <a:pt x="281" y="12"/>
                  </a:lnTo>
                  <a:lnTo>
                    <a:pt x="11" y="22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297">
              <a:extLst>
                <a:ext uri="{FF2B5EF4-FFF2-40B4-BE49-F238E27FC236}">
                  <a16:creationId xmlns="" xmlns:a16="http://schemas.microsoft.com/office/drawing/2014/main" id="{EC168C6B-213C-4778-A0C2-0DB1CB5C4742}"/>
                </a:ext>
              </a:extLst>
            </p:cNvPr>
            <p:cNvSpPr/>
            <p:nvPr/>
          </p:nvSpPr>
          <p:spPr>
            <a:xfrm>
              <a:off x="5397500" y="5008563"/>
              <a:ext cx="620713" cy="41275"/>
            </a:xfrm>
            <a:custGeom>
              <a:avLst/>
              <a:gdLst/>
              <a:ahLst/>
              <a:cxnLst>
                <a:cxn ang="0">
                  <a:pos x="0" y="65524063"/>
                </a:cxn>
                <a:cxn ang="0">
                  <a:pos x="0" y="27722513"/>
                </a:cxn>
                <a:cxn ang="0">
                  <a:pos x="980342365" y="0"/>
                </a:cxn>
                <a:cxn ang="0">
                  <a:pos x="985382681" y="40322500"/>
                </a:cxn>
                <a:cxn ang="0">
                  <a:pos x="0" y="65524063"/>
                </a:cxn>
              </a:cxnLst>
              <a:rect l="0" t="0" r="0" b="0"/>
              <a:pathLst>
                <a:path w="391" h="26">
                  <a:moveTo>
                    <a:pt x="0" y="26"/>
                  </a:moveTo>
                  <a:lnTo>
                    <a:pt x="0" y="11"/>
                  </a:lnTo>
                  <a:lnTo>
                    <a:pt x="389" y="0"/>
                  </a:lnTo>
                  <a:lnTo>
                    <a:pt x="391" y="16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298">
              <a:extLst>
                <a:ext uri="{FF2B5EF4-FFF2-40B4-BE49-F238E27FC236}">
                  <a16:creationId xmlns="" xmlns:a16="http://schemas.microsoft.com/office/drawing/2014/main" id="{C650B705-08C8-4686-A162-19A86E162D3C}"/>
                </a:ext>
              </a:extLst>
            </p:cNvPr>
            <p:cNvSpPr/>
            <p:nvPr/>
          </p:nvSpPr>
          <p:spPr>
            <a:xfrm>
              <a:off x="5257800" y="4572000"/>
              <a:ext cx="152400" cy="469900"/>
            </a:xfrm>
            <a:custGeom>
              <a:avLst/>
              <a:gdLst/>
              <a:ahLst/>
              <a:cxnLst>
                <a:cxn ang="0">
                  <a:pos x="199093138" y="745966250"/>
                </a:cxn>
                <a:cxn ang="0">
                  <a:pos x="0" y="12601575"/>
                </a:cxn>
                <a:cxn ang="0">
                  <a:pos x="40322500" y="0"/>
                </a:cxn>
                <a:cxn ang="0">
                  <a:pos x="241935000" y="733366263"/>
                </a:cxn>
                <a:cxn ang="0">
                  <a:pos x="199093138" y="745966250"/>
                </a:cxn>
              </a:cxnLst>
              <a:rect l="0" t="0" r="0" b="0"/>
              <a:pathLst>
                <a:path w="96" h="296">
                  <a:moveTo>
                    <a:pt x="79" y="296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96" y="291"/>
                  </a:lnTo>
                  <a:lnTo>
                    <a:pt x="79" y="29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299">
              <a:extLst>
                <a:ext uri="{FF2B5EF4-FFF2-40B4-BE49-F238E27FC236}">
                  <a16:creationId xmlns="" xmlns:a16="http://schemas.microsoft.com/office/drawing/2014/main" id="{70542DE5-4EF8-4F09-A318-83A66C0D1744}"/>
                </a:ext>
              </a:extLst>
            </p:cNvPr>
            <p:cNvSpPr/>
            <p:nvPr/>
          </p:nvSpPr>
          <p:spPr>
            <a:xfrm>
              <a:off x="5383213" y="4633913"/>
              <a:ext cx="358775" cy="404812"/>
            </a:xfrm>
            <a:custGeom>
              <a:avLst/>
              <a:gdLst/>
              <a:ahLst/>
              <a:cxnLst>
                <a:cxn ang="0">
                  <a:pos x="32762825" y="642639844"/>
                </a:cxn>
                <a:cxn ang="0">
                  <a:pos x="0" y="617438312"/>
                </a:cxn>
                <a:cxn ang="0">
                  <a:pos x="539313438" y="0"/>
                </a:cxn>
                <a:cxn ang="0">
                  <a:pos x="569555313" y="27722478"/>
                </a:cxn>
                <a:cxn ang="0">
                  <a:pos x="32762825" y="642639844"/>
                </a:cxn>
              </a:cxnLst>
              <a:rect l="0" t="0" r="0" b="0"/>
              <a:pathLst>
                <a:path w="226" h="255">
                  <a:moveTo>
                    <a:pt x="13" y="255"/>
                  </a:moveTo>
                  <a:lnTo>
                    <a:pt x="0" y="245"/>
                  </a:lnTo>
                  <a:lnTo>
                    <a:pt x="214" y="0"/>
                  </a:lnTo>
                  <a:lnTo>
                    <a:pt x="226" y="11"/>
                  </a:lnTo>
                  <a:lnTo>
                    <a:pt x="13" y="255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00">
              <a:extLst>
                <a:ext uri="{FF2B5EF4-FFF2-40B4-BE49-F238E27FC236}">
                  <a16:creationId xmlns="" xmlns:a16="http://schemas.microsoft.com/office/drawing/2014/main" id="{ABCBEA05-1AD0-48FB-B06B-21FF07128559}"/>
                </a:ext>
              </a:extLst>
            </p:cNvPr>
            <p:cNvSpPr/>
            <p:nvPr/>
          </p:nvSpPr>
          <p:spPr>
            <a:xfrm>
              <a:off x="5324475" y="4522788"/>
              <a:ext cx="477838" cy="84137"/>
            </a:xfrm>
            <a:custGeom>
              <a:avLst/>
              <a:gdLst/>
              <a:ahLst/>
              <a:cxnLst>
                <a:cxn ang="0">
                  <a:pos x="751007348" y="133568281"/>
                </a:cxn>
                <a:cxn ang="0">
                  <a:pos x="0" y="37802913"/>
                </a:cxn>
                <a:cxn ang="0">
                  <a:pos x="7561270" y="0"/>
                </a:cxn>
                <a:cxn ang="0">
                  <a:pos x="758568619" y="93246021"/>
                </a:cxn>
                <a:cxn ang="0">
                  <a:pos x="751007348" y="133568281"/>
                </a:cxn>
              </a:cxnLst>
              <a:rect l="0" t="0" r="0" b="0"/>
              <a:pathLst>
                <a:path w="301" h="53">
                  <a:moveTo>
                    <a:pt x="298" y="53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301" y="37"/>
                  </a:lnTo>
                  <a:lnTo>
                    <a:pt x="298" y="53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01">
              <a:extLst>
                <a:ext uri="{FF2B5EF4-FFF2-40B4-BE49-F238E27FC236}">
                  <a16:creationId xmlns="" xmlns:a16="http://schemas.microsoft.com/office/drawing/2014/main" id="{89E67269-9890-4B84-A56E-6178B1BD4C8F}"/>
                </a:ext>
              </a:extLst>
            </p:cNvPr>
            <p:cNvSpPr/>
            <p:nvPr/>
          </p:nvSpPr>
          <p:spPr>
            <a:xfrm>
              <a:off x="5722938" y="4159250"/>
              <a:ext cx="312737" cy="476250"/>
            </a:xfrm>
            <a:custGeom>
              <a:avLst/>
              <a:gdLst/>
              <a:ahLst/>
              <a:cxnLst>
                <a:cxn ang="0">
                  <a:pos x="35282131" y="756046875"/>
                </a:cxn>
                <a:cxn ang="0">
                  <a:pos x="0" y="735885625"/>
                </a:cxn>
                <a:cxn ang="0">
                  <a:pos x="461188650" y="0"/>
                </a:cxn>
                <a:cxn ang="0">
                  <a:pos x="496470781" y="25201563"/>
                </a:cxn>
                <a:cxn ang="0">
                  <a:pos x="35282131" y="756046875"/>
                </a:cxn>
              </a:cxnLst>
              <a:rect l="0" t="0" r="0" b="0"/>
              <a:pathLst>
                <a:path w="197" h="300">
                  <a:moveTo>
                    <a:pt x="14" y="300"/>
                  </a:moveTo>
                  <a:lnTo>
                    <a:pt x="0" y="292"/>
                  </a:lnTo>
                  <a:lnTo>
                    <a:pt x="183" y="0"/>
                  </a:lnTo>
                  <a:lnTo>
                    <a:pt x="197" y="10"/>
                  </a:lnTo>
                  <a:lnTo>
                    <a:pt x="14" y="30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302">
              <a:extLst>
                <a:ext uri="{FF2B5EF4-FFF2-40B4-BE49-F238E27FC236}">
                  <a16:creationId xmlns="" xmlns:a16="http://schemas.microsoft.com/office/drawing/2014/main" id="{2FFAEDE4-0035-4389-9B5E-51D57F99B4CD}"/>
                </a:ext>
              </a:extLst>
            </p:cNvPr>
            <p:cNvSpPr/>
            <p:nvPr/>
          </p:nvSpPr>
          <p:spPr>
            <a:xfrm>
              <a:off x="6432550" y="4416425"/>
              <a:ext cx="358775" cy="276225"/>
            </a:xfrm>
            <a:custGeom>
              <a:avLst/>
              <a:gdLst/>
              <a:ahLst/>
              <a:cxnLst>
                <a:cxn ang="0">
                  <a:pos x="25201563" y="438507188"/>
                </a:cxn>
                <a:cxn ang="0">
                  <a:pos x="0" y="408265313"/>
                </a:cxn>
                <a:cxn ang="0">
                  <a:pos x="544353750" y="0"/>
                </a:cxn>
                <a:cxn ang="0">
                  <a:pos x="569555313" y="30241875"/>
                </a:cxn>
                <a:cxn ang="0">
                  <a:pos x="25201563" y="438507188"/>
                </a:cxn>
              </a:cxnLst>
              <a:rect l="0" t="0" r="0" b="0"/>
              <a:pathLst>
                <a:path w="226" h="174">
                  <a:moveTo>
                    <a:pt x="10" y="174"/>
                  </a:moveTo>
                  <a:lnTo>
                    <a:pt x="0" y="162"/>
                  </a:lnTo>
                  <a:lnTo>
                    <a:pt x="216" y="0"/>
                  </a:lnTo>
                  <a:lnTo>
                    <a:pt x="226" y="12"/>
                  </a:lnTo>
                  <a:lnTo>
                    <a:pt x="10" y="17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03">
              <a:extLst>
                <a:ext uri="{FF2B5EF4-FFF2-40B4-BE49-F238E27FC236}">
                  <a16:creationId xmlns="" xmlns:a16="http://schemas.microsoft.com/office/drawing/2014/main" id="{9B5347F9-8959-4E6F-9FB4-5F3DBD36353D}"/>
                </a:ext>
              </a:extLst>
            </p:cNvPr>
            <p:cNvSpPr/>
            <p:nvPr/>
          </p:nvSpPr>
          <p:spPr>
            <a:xfrm>
              <a:off x="6410325" y="4686300"/>
              <a:ext cx="41275" cy="339725"/>
            </a:xfrm>
            <a:custGeom>
              <a:avLst/>
              <a:gdLst/>
              <a:ahLst/>
              <a:cxnLst>
                <a:cxn ang="0">
                  <a:pos x="37803138" y="539313438"/>
                </a:cxn>
                <a:cxn ang="0">
                  <a:pos x="0" y="534273125"/>
                </a:cxn>
                <a:cxn ang="0">
                  <a:pos x="25201563" y="0"/>
                </a:cxn>
                <a:cxn ang="0">
                  <a:pos x="65524063" y="0"/>
                </a:cxn>
                <a:cxn ang="0">
                  <a:pos x="37803138" y="539313438"/>
                </a:cxn>
              </a:cxnLst>
              <a:rect l="0" t="0" r="0" b="0"/>
              <a:pathLst>
                <a:path w="26" h="214">
                  <a:moveTo>
                    <a:pt x="15" y="214"/>
                  </a:moveTo>
                  <a:lnTo>
                    <a:pt x="0" y="212"/>
                  </a:lnTo>
                  <a:lnTo>
                    <a:pt x="10" y="0"/>
                  </a:lnTo>
                  <a:lnTo>
                    <a:pt x="26" y="0"/>
                  </a:lnTo>
                  <a:lnTo>
                    <a:pt x="15" y="21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304">
              <a:extLst>
                <a:ext uri="{FF2B5EF4-FFF2-40B4-BE49-F238E27FC236}">
                  <a16:creationId xmlns="" xmlns:a16="http://schemas.microsoft.com/office/drawing/2014/main" id="{C419702F-DD06-4E09-9841-B5C539795FA0}"/>
                </a:ext>
              </a:extLst>
            </p:cNvPr>
            <p:cNvSpPr/>
            <p:nvPr/>
          </p:nvSpPr>
          <p:spPr>
            <a:xfrm>
              <a:off x="5738813" y="4608513"/>
              <a:ext cx="698500" cy="93662"/>
            </a:xfrm>
            <a:custGeom>
              <a:avLst/>
              <a:gdLst/>
              <a:ahLst/>
              <a:cxnLst>
                <a:cxn ang="0">
                  <a:pos x="1103828438" y="148689219"/>
                </a:cxn>
                <a:cxn ang="0">
                  <a:pos x="0" y="42843221"/>
                </a:cxn>
                <a:cxn ang="0">
                  <a:pos x="2520950" y="0"/>
                </a:cxn>
                <a:cxn ang="0">
                  <a:pos x="1108868750" y="110886283"/>
                </a:cxn>
                <a:cxn ang="0">
                  <a:pos x="1103828438" y="148689219"/>
                </a:cxn>
              </a:cxnLst>
              <a:rect l="0" t="0" r="0" b="0"/>
              <a:pathLst>
                <a:path w="440" h="59">
                  <a:moveTo>
                    <a:pt x="438" y="59"/>
                  </a:moveTo>
                  <a:lnTo>
                    <a:pt x="0" y="17"/>
                  </a:lnTo>
                  <a:lnTo>
                    <a:pt x="1" y="0"/>
                  </a:lnTo>
                  <a:lnTo>
                    <a:pt x="440" y="44"/>
                  </a:lnTo>
                  <a:lnTo>
                    <a:pt x="438" y="5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305">
              <a:extLst>
                <a:ext uri="{FF2B5EF4-FFF2-40B4-BE49-F238E27FC236}">
                  <a16:creationId xmlns="" xmlns:a16="http://schemas.microsoft.com/office/drawing/2014/main" id="{0F11CB82-7365-4202-8941-88D9B4DD87DB}"/>
                </a:ext>
              </a:extLst>
            </p:cNvPr>
            <p:cNvSpPr/>
            <p:nvPr/>
          </p:nvSpPr>
          <p:spPr>
            <a:xfrm>
              <a:off x="6418263" y="4216400"/>
              <a:ext cx="33337" cy="468313"/>
            </a:xfrm>
            <a:custGeom>
              <a:avLst/>
              <a:gdLst/>
              <a:ahLst/>
              <a:cxnLst>
                <a:cxn ang="0">
                  <a:pos x="12601386" y="743447681"/>
                </a:cxn>
                <a:cxn ang="0">
                  <a:pos x="0" y="0"/>
                </a:cxn>
                <a:cxn ang="0">
                  <a:pos x="42842807" y="0"/>
                </a:cxn>
                <a:cxn ang="0">
                  <a:pos x="52923281" y="738407363"/>
                </a:cxn>
                <a:cxn ang="0">
                  <a:pos x="12601386" y="743447681"/>
                </a:cxn>
              </a:cxnLst>
              <a:rect l="0" t="0" r="0" b="0"/>
              <a:pathLst>
                <a:path w="21" h="295">
                  <a:moveTo>
                    <a:pt x="5" y="295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21" y="293"/>
                  </a:lnTo>
                  <a:lnTo>
                    <a:pt x="5" y="295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306">
              <a:extLst>
                <a:ext uri="{FF2B5EF4-FFF2-40B4-BE49-F238E27FC236}">
                  <a16:creationId xmlns="" xmlns:a16="http://schemas.microsoft.com/office/drawing/2014/main" id="{C6A19474-3842-4619-9BC6-C1C8F7553E07}"/>
                </a:ext>
              </a:extLst>
            </p:cNvPr>
            <p:cNvSpPr/>
            <p:nvPr/>
          </p:nvSpPr>
          <p:spPr>
            <a:xfrm>
              <a:off x="6429375" y="4659313"/>
              <a:ext cx="288925" cy="312737"/>
            </a:xfrm>
            <a:custGeom>
              <a:avLst/>
              <a:gdLst/>
              <a:ahLst/>
              <a:cxnLst>
                <a:cxn ang="0">
                  <a:pos x="602619763" y="693650666"/>
                </a:cxn>
                <a:cxn ang="0">
                  <a:pos x="0" y="24597541"/>
                </a:cxn>
                <a:cxn ang="0">
                  <a:pos x="54335680" y="4919508"/>
                </a:cxn>
                <a:cxn ang="0">
                  <a:pos x="29637038" y="14758525"/>
                </a:cxn>
                <a:cxn ang="0">
                  <a:pos x="54335680" y="0"/>
                </a:cxn>
                <a:cxn ang="0">
                  <a:pos x="642135813" y="654294600"/>
                </a:cxn>
                <a:cxn ang="0">
                  <a:pos x="602619763" y="693650666"/>
                </a:cxn>
              </a:cxnLst>
              <a:rect l="0" t="0" r="0" b="0"/>
              <a:pathLst>
                <a:path w="130" h="141">
                  <a:moveTo>
                    <a:pt x="122" y="141"/>
                  </a:moveTo>
                  <a:cubicBezTo>
                    <a:pt x="2" y="10"/>
                    <a:pt x="0" y="6"/>
                    <a:pt x="0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6"/>
                    <a:pt x="84" y="83"/>
                    <a:pt x="130" y="133"/>
                  </a:cubicBezTo>
                  <a:lnTo>
                    <a:pt x="122" y="14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307">
              <a:extLst>
                <a:ext uri="{FF2B5EF4-FFF2-40B4-BE49-F238E27FC236}">
                  <a16:creationId xmlns="" xmlns:a16="http://schemas.microsoft.com/office/drawing/2014/main" id="{5369D88A-189F-4C5B-9B3E-91F99E6EBB3F}"/>
                </a:ext>
              </a:extLst>
            </p:cNvPr>
            <p:cNvSpPr/>
            <p:nvPr/>
          </p:nvSpPr>
          <p:spPr>
            <a:xfrm>
              <a:off x="6423025" y="4953000"/>
              <a:ext cx="288925" cy="95250"/>
            </a:xfrm>
            <a:custGeom>
              <a:avLst/>
              <a:gdLst/>
              <a:ahLst/>
              <a:cxnLst>
                <a:cxn ang="0">
                  <a:pos x="7561263" y="151209375"/>
                </a:cxn>
                <a:cxn ang="0">
                  <a:pos x="0" y="108367513"/>
                </a:cxn>
                <a:cxn ang="0">
                  <a:pos x="451108763" y="0"/>
                </a:cxn>
                <a:cxn ang="0">
                  <a:pos x="458668438" y="40322500"/>
                </a:cxn>
                <a:cxn ang="0">
                  <a:pos x="7561263" y="151209375"/>
                </a:cxn>
              </a:cxnLst>
              <a:rect l="0" t="0" r="0" b="0"/>
              <a:pathLst>
                <a:path w="182" h="60">
                  <a:moveTo>
                    <a:pt x="3" y="60"/>
                  </a:moveTo>
                  <a:lnTo>
                    <a:pt x="0" y="43"/>
                  </a:lnTo>
                  <a:lnTo>
                    <a:pt x="179" y="0"/>
                  </a:lnTo>
                  <a:lnTo>
                    <a:pt x="182" y="16"/>
                  </a:lnTo>
                  <a:lnTo>
                    <a:pt x="3" y="6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308">
              <a:extLst>
                <a:ext uri="{FF2B5EF4-FFF2-40B4-BE49-F238E27FC236}">
                  <a16:creationId xmlns="" xmlns:a16="http://schemas.microsoft.com/office/drawing/2014/main" id="{7E95B332-C56A-4CFE-BCDD-D11105FF9ABD}"/>
                </a:ext>
              </a:extLst>
            </p:cNvPr>
            <p:cNvSpPr/>
            <p:nvPr/>
          </p:nvSpPr>
          <p:spPr>
            <a:xfrm>
              <a:off x="6702425" y="4429125"/>
              <a:ext cx="90488" cy="541338"/>
            </a:xfrm>
            <a:custGeom>
              <a:avLst/>
              <a:gdLst/>
              <a:ahLst/>
              <a:cxnLst>
                <a:cxn ang="0">
                  <a:pos x="42843687" y="859374869"/>
                </a:cxn>
                <a:cxn ang="0">
                  <a:pos x="0" y="854334552"/>
                </a:cxn>
                <a:cxn ang="0">
                  <a:pos x="103327771" y="0"/>
                </a:cxn>
                <a:cxn ang="0">
                  <a:pos x="143650494" y="5040317"/>
                </a:cxn>
                <a:cxn ang="0">
                  <a:pos x="42843687" y="859374869"/>
                </a:cxn>
              </a:cxnLst>
              <a:rect l="0" t="0" r="0" b="0"/>
              <a:pathLst>
                <a:path w="57" h="341">
                  <a:moveTo>
                    <a:pt x="17" y="341"/>
                  </a:moveTo>
                  <a:lnTo>
                    <a:pt x="0" y="339"/>
                  </a:lnTo>
                  <a:lnTo>
                    <a:pt x="41" y="0"/>
                  </a:lnTo>
                  <a:lnTo>
                    <a:pt x="57" y="2"/>
                  </a:lnTo>
                  <a:lnTo>
                    <a:pt x="17" y="34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309">
              <a:extLst>
                <a:ext uri="{FF2B5EF4-FFF2-40B4-BE49-F238E27FC236}">
                  <a16:creationId xmlns="" xmlns:a16="http://schemas.microsoft.com/office/drawing/2014/main" id="{D9684C90-CAD8-4C65-99E9-DD32A9D99A4C}"/>
                </a:ext>
              </a:extLst>
            </p:cNvPr>
            <p:cNvSpPr/>
            <p:nvPr/>
          </p:nvSpPr>
          <p:spPr>
            <a:xfrm>
              <a:off x="6770688" y="3941763"/>
              <a:ext cx="260350" cy="496887"/>
            </a:xfrm>
            <a:custGeom>
              <a:avLst/>
              <a:gdLst/>
              <a:ahLst/>
              <a:cxnLst>
                <a:cxn ang="0">
                  <a:pos x="40322500" y="788808906"/>
                </a:cxn>
                <a:cxn ang="0">
                  <a:pos x="0" y="771167037"/>
                </a:cxn>
                <a:cxn ang="0">
                  <a:pos x="378023438" y="0"/>
                </a:cxn>
                <a:cxn ang="0">
                  <a:pos x="413305625" y="17641870"/>
                </a:cxn>
                <a:cxn ang="0">
                  <a:pos x="40322500" y="788808906"/>
                </a:cxn>
              </a:cxnLst>
              <a:rect l="0" t="0" r="0" b="0"/>
              <a:pathLst>
                <a:path w="164" h="313">
                  <a:moveTo>
                    <a:pt x="16" y="313"/>
                  </a:moveTo>
                  <a:lnTo>
                    <a:pt x="0" y="306"/>
                  </a:lnTo>
                  <a:lnTo>
                    <a:pt x="150" y="0"/>
                  </a:lnTo>
                  <a:lnTo>
                    <a:pt x="164" y="7"/>
                  </a:lnTo>
                  <a:lnTo>
                    <a:pt x="16" y="313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310">
              <a:extLst>
                <a:ext uri="{FF2B5EF4-FFF2-40B4-BE49-F238E27FC236}">
                  <a16:creationId xmlns="" xmlns:a16="http://schemas.microsoft.com/office/drawing/2014/main" id="{C8C3816B-8669-4F54-B5C4-562412E0B79F}"/>
                </a:ext>
              </a:extLst>
            </p:cNvPr>
            <p:cNvSpPr/>
            <p:nvPr/>
          </p:nvSpPr>
          <p:spPr>
            <a:xfrm>
              <a:off x="7004050" y="3341688"/>
              <a:ext cx="306388" cy="611187"/>
            </a:xfrm>
            <a:custGeom>
              <a:avLst/>
              <a:gdLst/>
              <a:ahLst/>
              <a:cxnLst>
                <a:cxn ang="0">
                  <a:pos x="37803199" y="970260156"/>
                </a:cxn>
                <a:cxn ang="0">
                  <a:pos x="0" y="952618283"/>
                </a:cxn>
                <a:cxn ang="0">
                  <a:pos x="451109499" y="0"/>
                </a:cxn>
                <a:cxn ang="0">
                  <a:pos x="486391744" y="17641873"/>
                </a:cxn>
                <a:cxn ang="0">
                  <a:pos x="37803199" y="970260156"/>
                </a:cxn>
              </a:cxnLst>
              <a:rect l="0" t="0" r="0" b="0"/>
              <a:pathLst>
                <a:path w="193" h="385">
                  <a:moveTo>
                    <a:pt x="15" y="385"/>
                  </a:moveTo>
                  <a:lnTo>
                    <a:pt x="0" y="378"/>
                  </a:lnTo>
                  <a:lnTo>
                    <a:pt x="179" y="0"/>
                  </a:lnTo>
                  <a:lnTo>
                    <a:pt x="193" y="7"/>
                  </a:lnTo>
                  <a:lnTo>
                    <a:pt x="15" y="385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311">
              <a:extLst>
                <a:ext uri="{FF2B5EF4-FFF2-40B4-BE49-F238E27FC236}">
                  <a16:creationId xmlns="" xmlns:a16="http://schemas.microsoft.com/office/drawing/2014/main" id="{F0D3A4A9-4388-4A82-B707-2272A1104D24}"/>
                </a:ext>
              </a:extLst>
            </p:cNvPr>
            <p:cNvSpPr/>
            <p:nvPr/>
          </p:nvSpPr>
          <p:spPr>
            <a:xfrm>
              <a:off x="6702425" y="3611563"/>
              <a:ext cx="325438" cy="344487"/>
            </a:xfrm>
            <a:custGeom>
              <a:avLst/>
              <a:gdLst/>
              <a:ahLst/>
              <a:cxnLst>
                <a:cxn ang="0">
                  <a:pos x="488911064" y="546873906"/>
                </a:cxn>
                <a:cxn ang="0">
                  <a:pos x="0" y="27722472"/>
                </a:cxn>
                <a:cxn ang="0">
                  <a:pos x="32762875" y="0"/>
                </a:cxn>
                <a:cxn ang="0">
                  <a:pos x="516633619" y="516632075"/>
                </a:cxn>
                <a:cxn ang="0">
                  <a:pos x="488911064" y="546873906"/>
                </a:cxn>
              </a:cxnLst>
              <a:rect l="0" t="0" r="0" b="0"/>
              <a:pathLst>
                <a:path w="205" h="217">
                  <a:moveTo>
                    <a:pt x="194" y="217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05" y="205"/>
                  </a:lnTo>
                  <a:lnTo>
                    <a:pt x="194" y="21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312">
              <a:extLst>
                <a:ext uri="{FF2B5EF4-FFF2-40B4-BE49-F238E27FC236}">
                  <a16:creationId xmlns="" xmlns:a16="http://schemas.microsoft.com/office/drawing/2014/main" id="{AD519687-AF27-483C-8E33-F88E109851D8}"/>
                </a:ext>
              </a:extLst>
            </p:cNvPr>
            <p:cNvSpPr/>
            <p:nvPr/>
          </p:nvSpPr>
          <p:spPr>
            <a:xfrm>
              <a:off x="6423025" y="3611563"/>
              <a:ext cx="301625" cy="619125"/>
            </a:xfrm>
            <a:custGeom>
              <a:avLst/>
              <a:gdLst/>
              <a:ahLst/>
              <a:cxnLst>
                <a:cxn ang="0">
                  <a:pos x="40322500" y="982860938"/>
                </a:cxn>
                <a:cxn ang="0">
                  <a:pos x="0" y="965220638"/>
                </a:cxn>
                <a:cxn ang="0">
                  <a:pos x="441028138" y="0"/>
                </a:cxn>
                <a:cxn ang="0">
                  <a:pos x="478829688" y="15120938"/>
                </a:cxn>
                <a:cxn ang="0">
                  <a:pos x="40322500" y="982860938"/>
                </a:cxn>
              </a:cxnLst>
              <a:rect l="0" t="0" r="0" b="0"/>
              <a:pathLst>
                <a:path w="190" h="390">
                  <a:moveTo>
                    <a:pt x="16" y="390"/>
                  </a:moveTo>
                  <a:lnTo>
                    <a:pt x="0" y="383"/>
                  </a:lnTo>
                  <a:lnTo>
                    <a:pt x="175" y="0"/>
                  </a:lnTo>
                  <a:lnTo>
                    <a:pt x="190" y="6"/>
                  </a:lnTo>
                  <a:lnTo>
                    <a:pt x="16" y="39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313">
              <a:extLst>
                <a:ext uri="{FF2B5EF4-FFF2-40B4-BE49-F238E27FC236}">
                  <a16:creationId xmlns="" xmlns:a16="http://schemas.microsoft.com/office/drawing/2014/main" id="{79DA5C97-E43C-433B-A6CB-8F4483022B2F}"/>
                </a:ext>
              </a:extLst>
            </p:cNvPr>
            <p:cNvSpPr/>
            <p:nvPr/>
          </p:nvSpPr>
          <p:spPr>
            <a:xfrm>
              <a:off x="6021388" y="4149725"/>
              <a:ext cx="407987" cy="87313"/>
            </a:xfrm>
            <a:custGeom>
              <a:avLst/>
              <a:gdLst/>
              <a:ahLst/>
              <a:cxnLst>
                <a:cxn ang="0">
                  <a:pos x="645159209" y="138610181"/>
                </a:cxn>
                <a:cxn ang="0">
                  <a:pos x="0" y="42843695"/>
                </a:cxn>
                <a:cxn ang="0">
                  <a:pos x="7561253" y="0"/>
                </a:cxn>
                <a:cxn ang="0">
                  <a:pos x="647680156" y="98287450"/>
                </a:cxn>
                <a:cxn ang="0">
                  <a:pos x="645159209" y="138610181"/>
                </a:cxn>
              </a:cxnLst>
              <a:rect l="0" t="0" r="0" b="0"/>
              <a:pathLst>
                <a:path w="257" h="55">
                  <a:moveTo>
                    <a:pt x="256" y="55"/>
                  </a:moveTo>
                  <a:lnTo>
                    <a:pt x="0" y="17"/>
                  </a:lnTo>
                  <a:lnTo>
                    <a:pt x="3" y="0"/>
                  </a:lnTo>
                  <a:lnTo>
                    <a:pt x="257" y="39"/>
                  </a:lnTo>
                  <a:lnTo>
                    <a:pt x="256" y="55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314">
              <a:extLst>
                <a:ext uri="{FF2B5EF4-FFF2-40B4-BE49-F238E27FC236}">
                  <a16:creationId xmlns="" xmlns:a16="http://schemas.microsoft.com/office/drawing/2014/main" id="{81CB0BF7-F605-41BE-9180-1FBBFA8EDBB7}"/>
                </a:ext>
              </a:extLst>
            </p:cNvPr>
            <p:cNvSpPr/>
            <p:nvPr/>
          </p:nvSpPr>
          <p:spPr>
            <a:xfrm>
              <a:off x="6432550" y="4205288"/>
              <a:ext cx="354013" cy="228600"/>
            </a:xfrm>
            <a:custGeom>
              <a:avLst/>
              <a:gdLst/>
              <a:ahLst/>
              <a:cxnLst>
                <a:cxn ang="0">
                  <a:pos x="541835153" y="362902500"/>
                </a:cxn>
                <a:cxn ang="0">
                  <a:pos x="0" y="35282188"/>
                </a:cxn>
                <a:cxn ang="0">
                  <a:pos x="20161278" y="0"/>
                </a:cxn>
                <a:cxn ang="0">
                  <a:pos x="561996431" y="327620313"/>
                </a:cxn>
                <a:cxn ang="0">
                  <a:pos x="541835153" y="362902500"/>
                </a:cxn>
              </a:cxnLst>
              <a:rect l="0" t="0" r="0" b="0"/>
              <a:pathLst>
                <a:path w="223" h="144">
                  <a:moveTo>
                    <a:pt x="215" y="144"/>
                  </a:moveTo>
                  <a:lnTo>
                    <a:pt x="0" y="14"/>
                  </a:lnTo>
                  <a:lnTo>
                    <a:pt x="8" y="0"/>
                  </a:lnTo>
                  <a:lnTo>
                    <a:pt x="223" y="130"/>
                  </a:lnTo>
                  <a:lnTo>
                    <a:pt x="215" y="14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315">
              <a:extLst>
                <a:ext uri="{FF2B5EF4-FFF2-40B4-BE49-F238E27FC236}">
                  <a16:creationId xmlns="" xmlns:a16="http://schemas.microsoft.com/office/drawing/2014/main" id="{C525DCBD-2BAD-4FDA-9C4F-FF3450EBD508}"/>
                </a:ext>
              </a:extLst>
            </p:cNvPr>
            <p:cNvSpPr/>
            <p:nvPr/>
          </p:nvSpPr>
          <p:spPr>
            <a:xfrm>
              <a:off x="6437313" y="3935413"/>
              <a:ext cx="582612" cy="290512"/>
            </a:xfrm>
            <a:custGeom>
              <a:avLst/>
              <a:gdLst/>
              <a:ahLst/>
              <a:cxnLst>
                <a:cxn ang="0">
                  <a:pos x="17641872" y="461188594"/>
                </a:cxn>
                <a:cxn ang="0">
                  <a:pos x="0" y="420866163"/>
                </a:cxn>
                <a:cxn ang="0">
                  <a:pos x="907255471" y="0"/>
                </a:cxn>
                <a:cxn ang="0">
                  <a:pos x="924897344" y="37803072"/>
                </a:cxn>
                <a:cxn ang="0">
                  <a:pos x="17641872" y="461188594"/>
                </a:cxn>
              </a:cxnLst>
              <a:rect l="0" t="0" r="0" b="0"/>
              <a:pathLst>
                <a:path w="367" h="183">
                  <a:moveTo>
                    <a:pt x="7" y="183"/>
                  </a:moveTo>
                  <a:lnTo>
                    <a:pt x="0" y="167"/>
                  </a:lnTo>
                  <a:lnTo>
                    <a:pt x="360" y="0"/>
                  </a:lnTo>
                  <a:lnTo>
                    <a:pt x="367" y="15"/>
                  </a:lnTo>
                  <a:lnTo>
                    <a:pt x="7" y="183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316">
              <a:extLst>
                <a:ext uri="{FF2B5EF4-FFF2-40B4-BE49-F238E27FC236}">
                  <a16:creationId xmlns="" xmlns:a16="http://schemas.microsoft.com/office/drawing/2014/main" id="{54FDDDB3-7841-4DB9-9E14-3D3FBCDD50B5}"/>
                </a:ext>
              </a:extLst>
            </p:cNvPr>
            <p:cNvSpPr/>
            <p:nvPr/>
          </p:nvSpPr>
          <p:spPr>
            <a:xfrm>
              <a:off x="6342063" y="3716338"/>
              <a:ext cx="106362" cy="495300"/>
            </a:xfrm>
            <a:custGeom>
              <a:avLst/>
              <a:gdLst/>
              <a:ahLst/>
              <a:cxnLst>
                <a:cxn ang="0">
                  <a:pos x="128528158" y="786288750"/>
                </a:cxn>
                <a:cxn ang="0">
                  <a:pos x="0" y="7561263"/>
                </a:cxn>
                <a:cxn ang="0">
                  <a:pos x="40322310" y="0"/>
                </a:cxn>
                <a:cxn ang="0">
                  <a:pos x="168850469" y="781248438"/>
                </a:cxn>
                <a:cxn ang="0">
                  <a:pos x="128528158" y="786288750"/>
                </a:cxn>
              </a:cxnLst>
              <a:rect l="0" t="0" r="0" b="0"/>
              <a:pathLst>
                <a:path w="67" h="312">
                  <a:moveTo>
                    <a:pt x="51" y="312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7" y="310"/>
                  </a:lnTo>
                  <a:lnTo>
                    <a:pt x="51" y="31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317">
              <a:extLst>
                <a:ext uri="{FF2B5EF4-FFF2-40B4-BE49-F238E27FC236}">
                  <a16:creationId xmlns="" xmlns:a16="http://schemas.microsoft.com/office/drawing/2014/main" id="{64744B09-2463-4B4A-8693-26C7648D9630}"/>
                </a:ext>
              </a:extLst>
            </p:cNvPr>
            <p:cNvSpPr/>
            <p:nvPr/>
          </p:nvSpPr>
          <p:spPr>
            <a:xfrm>
              <a:off x="6007100" y="3724275"/>
              <a:ext cx="30163" cy="434975"/>
            </a:xfrm>
            <a:custGeom>
              <a:avLst/>
              <a:gdLst/>
              <a:ahLst/>
              <a:cxnLst>
                <a:cxn ang="0">
                  <a:pos x="5040396" y="690522813"/>
                </a:cxn>
                <a:cxn ang="0">
                  <a:pos x="0" y="0"/>
                </a:cxn>
                <a:cxn ang="0">
                  <a:pos x="40323168" y="0"/>
                </a:cxn>
                <a:cxn ang="0">
                  <a:pos x="47884556" y="690522813"/>
                </a:cxn>
                <a:cxn ang="0">
                  <a:pos x="5040396" y="690522813"/>
                </a:cxn>
              </a:cxnLst>
              <a:rect l="0" t="0" r="0" b="0"/>
              <a:pathLst>
                <a:path w="19" h="274">
                  <a:moveTo>
                    <a:pt x="2" y="274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9" y="274"/>
                  </a:lnTo>
                  <a:lnTo>
                    <a:pt x="2" y="27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318">
              <a:extLst>
                <a:ext uri="{FF2B5EF4-FFF2-40B4-BE49-F238E27FC236}">
                  <a16:creationId xmlns="" xmlns:a16="http://schemas.microsoft.com/office/drawing/2014/main" id="{E807D663-9030-4933-B452-0025363B8EF3}"/>
                </a:ext>
              </a:extLst>
            </p:cNvPr>
            <p:cNvSpPr/>
            <p:nvPr/>
          </p:nvSpPr>
          <p:spPr>
            <a:xfrm>
              <a:off x="5980113" y="3049588"/>
              <a:ext cx="52387" cy="682625"/>
            </a:xfrm>
            <a:custGeom>
              <a:avLst/>
              <a:gdLst/>
              <a:ahLst/>
              <a:cxnLst>
                <a:cxn ang="0">
                  <a:pos x="42843041" y="1083667188"/>
                </a:cxn>
                <a:cxn ang="0">
                  <a:pos x="0" y="0"/>
                </a:cxn>
                <a:cxn ang="0">
                  <a:pos x="42843041" y="0"/>
                </a:cxn>
                <a:cxn ang="0">
                  <a:pos x="83165156" y="1083667188"/>
                </a:cxn>
                <a:cxn ang="0">
                  <a:pos x="42843041" y="1083667188"/>
                </a:cxn>
              </a:cxnLst>
              <a:rect l="0" t="0" r="0" b="0"/>
              <a:pathLst>
                <a:path w="33" h="430">
                  <a:moveTo>
                    <a:pt x="17" y="430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33" y="430"/>
                  </a:lnTo>
                  <a:lnTo>
                    <a:pt x="17" y="43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319">
              <a:extLst>
                <a:ext uri="{FF2B5EF4-FFF2-40B4-BE49-F238E27FC236}">
                  <a16:creationId xmlns="" xmlns:a16="http://schemas.microsoft.com/office/drawing/2014/main" id="{02F98BDA-530B-4C66-9541-D473E8DCDADE}"/>
                </a:ext>
              </a:extLst>
            </p:cNvPr>
            <p:cNvSpPr/>
            <p:nvPr/>
          </p:nvSpPr>
          <p:spPr>
            <a:xfrm>
              <a:off x="6026150" y="3700463"/>
              <a:ext cx="333375" cy="50800"/>
            </a:xfrm>
            <a:custGeom>
              <a:avLst/>
              <a:gdLst/>
              <a:ahLst/>
              <a:cxnLst>
                <a:cxn ang="0">
                  <a:pos x="5040313" y="80645000"/>
                </a:cxn>
                <a:cxn ang="0">
                  <a:pos x="0" y="37803138"/>
                </a:cxn>
                <a:cxn ang="0">
                  <a:pos x="524192500" y="0"/>
                </a:cxn>
                <a:cxn ang="0">
                  <a:pos x="529232813" y="42843450"/>
                </a:cxn>
                <a:cxn ang="0">
                  <a:pos x="5040313" y="80645000"/>
                </a:cxn>
              </a:cxnLst>
              <a:rect l="0" t="0" r="0" b="0"/>
              <a:pathLst>
                <a:path w="210" h="32">
                  <a:moveTo>
                    <a:pt x="2" y="32"/>
                  </a:moveTo>
                  <a:lnTo>
                    <a:pt x="0" y="15"/>
                  </a:lnTo>
                  <a:lnTo>
                    <a:pt x="208" y="0"/>
                  </a:lnTo>
                  <a:lnTo>
                    <a:pt x="210" y="17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320">
              <a:extLst>
                <a:ext uri="{FF2B5EF4-FFF2-40B4-BE49-F238E27FC236}">
                  <a16:creationId xmlns="" xmlns:a16="http://schemas.microsoft.com/office/drawing/2014/main" id="{1AC81291-F9EE-47D8-AA44-01B6C2594B66}"/>
                </a:ext>
              </a:extLst>
            </p:cNvPr>
            <p:cNvSpPr/>
            <p:nvPr/>
          </p:nvSpPr>
          <p:spPr>
            <a:xfrm>
              <a:off x="5549900" y="3732213"/>
              <a:ext cx="476250" cy="320675"/>
            </a:xfrm>
            <a:custGeom>
              <a:avLst/>
              <a:gdLst/>
              <a:ahLst/>
              <a:cxnLst>
                <a:cxn ang="0">
                  <a:pos x="25201563" y="509071563"/>
                </a:cxn>
                <a:cxn ang="0">
                  <a:pos x="0" y="473789375"/>
                </a:cxn>
                <a:cxn ang="0">
                  <a:pos x="735885625" y="0"/>
                </a:cxn>
                <a:cxn ang="0">
                  <a:pos x="756046875" y="30241875"/>
                </a:cxn>
                <a:cxn ang="0">
                  <a:pos x="25201563" y="509071563"/>
                </a:cxn>
              </a:cxnLst>
              <a:rect l="0" t="0" r="0" b="0"/>
              <a:pathLst>
                <a:path w="300" h="202">
                  <a:moveTo>
                    <a:pt x="10" y="202"/>
                  </a:moveTo>
                  <a:lnTo>
                    <a:pt x="0" y="188"/>
                  </a:lnTo>
                  <a:lnTo>
                    <a:pt x="292" y="0"/>
                  </a:lnTo>
                  <a:lnTo>
                    <a:pt x="300" y="12"/>
                  </a:lnTo>
                  <a:lnTo>
                    <a:pt x="10" y="20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321">
              <a:extLst>
                <a:ext uri="{FF2B5EF4-FFF2-40B4-BE49-F238E27FC236}">
                  <a16:creationId xmlns="" xmlns:a16="http://schemas.microsoft.com/office/drawing/2014/main" id="{9426923A-4027-416D-8A77-36E154751B6F}"/>
                </a:ext>
              </a:extLst>
            </p:cNvPr>
            <p:cNvSpPr/>
            <p:nvPr/>
          </p:nvSpPr>
          <p:spPr>
            <a:xfrm>
              <a:off x="5254625" y="4035425"/>
              <a:ext cx="315913" cy="539750"/>
            </a:xfrm>
            <a:custGeom>
              <a:avLst/>
              <a:gdLst/>
              <a:ahLst/>
              <a:cxnLst>
                <a:cxn ang="0">
                  <a:pos x="40322564" y="856853125"/>
                </a:cxn>
                <a:cxn ang="0">
                  <a:pos x="0" y="836691875"/>
                </a:cxn>
                <a:cxn ang="0">
                  <a:pos x="461190117" y="0"/>
                </a:cxn>
                <a:cxn ang="0">
                  <a:pos x="501512681" y="20161250"/>
                </a:cxn>
                <a:cxn ang="0">
                  <a:pos x="40322564" y="856853125"/>
                </a:cxn>
              </a:cxnLst>
              <a:rect l="0" t="0" r="0" b="0"/>
              <a:pathLst>
                <a:path w="199" h="340">
                  <a:moveTo>
                    <a:pt x="16" y="340"/>
                  </a:moveTo>
                  <a:lnTo>
                    <a:pt x="0" y="332"/>
                  </a:lnTo>
                  <a:lnTo>
                    <a:pt x="183" y="0"/>
                  </a:lnTo>
                  <a:lnTo>
                    <a:pt x="199" y="8"/>
                  </a:lnTo>
                  <a:lnTo>
                    <a:pt x="16" y="34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322">
              <a:extLst>
                <a:ext uri="{FF2B5EF4-FFF2-40B4-BE49-F238E27FC236}">
                  <a16:creationId xmlns="" xmlns:a16="http://schemas.microsoft.com/office/drawing/2014/main" id="{4230F621-2A0E-4B96-A7F5-B5F831401357}"/>
                </a:ext>
              </a:extLst>
            </p:cNvPr>
            <p:cNvSpPr/>
            <p:nvPr/>
          </p:nvSpPr>
          <p:spPr>
            <a:xfrm>
              <a:off x="5260975" y="4154488"/>
              <a:ext cx="765175" cy="412750"/>
            </a:xfrm>
            <a:custGeom>
              <a:avLst/>
              <a:gdLst/>
              <a:ahLst/>
              <a:cxnLst>
                <a:cxn ang="0">
                  <a:pos x="17641888" y="655240625"/>
                </a:cxn>
                <a:cxn ang="0">
                  <a:pos x="0" y="619958438"/>
                </a:cxn>
                <a:cxn ang="0">
                  <a:pos x="1194554063" y="0"/>
                </a:cxn>
                <a:cxn ang="0">
                  <a:pos x="1214715313" y="40322500"/>
                </a:cxn>
                <a:cxn ang="0">
                  <a:pos x="17641888" y="655240625"/>
                </a:cxn>
              </a:cxnLst>
              <a:rect l="0" t="0" r="0" b="0"/>
              <a:pathLst>
                <a:path w="482" h="260">
                  <a:moveTo>
                    <a:pt x="7" y="260"/>
                  </a:moveTo>
                  <a:lnTo>
                    <a:pt x="0" y="246"/>
                  </a:lnTo>
                  <a:lnTo>
                    <a:pt x="474" y="0"/>
                  </a:lnTo>
                  <a:lnTo>
                    <a:pt x="482" y="16"/>
                  </a:lnTo>
                  <a:lnTo>
                    <a:pt x="7" y="26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323">
              <a:extLst>
                <a:ext uri="{FF2B5EF4-FFF2-40B4-BE49-F238E27FC236}">
                  <a16:creationId xmlns="" xmlns:a16="http://schemas.microsoft.com/office/drawing/2014/main" id="{A101783F-C2E5-4E04-9652-9E2C36C721CE}"/>
                </a:ext>
              </a:extLst>
            </p:cNvPr>
            <p:cNvSpPr/>
            <p:nvPr/>
          </p:nvSpPr>
          <p:spPr>
            <a:xfrm>
              <a:off x="5548313" y="4035425"/>
              <a:ext cx="193675" cy="590550"/>
            </a:xfrm>
            <a:custGeom>
              <a:avLst/>
              <a:gdLst/>
              <a:ahLst/>
              <a:cxnLst>
                <a:cxn ang="0">
                  <a:pos x="267136563" y="937498125"/>
                </a:cxn>
                <a:cxn ang="0">
                  <a:pos x="0" y="10080625"/>
                </a:cxn>
                <a:cxn ang="0">
                  <a:pos x="40322500" y="0"/>
                </a:cxn>
                <a:cxn ang="0">
                  <a:pos x="307459063" y="924898138"/>
                </a:cxn>
                <a:cxn ang="0">
                  <a:pos x="267136563" y="937498125"/>
                </a:cxn>
              </a:cxnLst>
              <a:rect l="0" t="0" r="0" b="0"/>
              <a:pathLst>
                <a:path w="122" h="372">
                  <a:moveTo>
                    <a:pt x="106" y="372"/>
                  </a:moveTo>
                  <a:lnTo>
                    <a:pt x="0" y="4"/>
                  </a:lnTo>
                  <a:lnTo>
                    <a:pt x="16" y="0"/>
                  </a:lnTo>
                  <a:lnTo>
                    <a:pt x="122" y="367"/>
                  </a:lnTo>
                  <a:lnTo>
                    <a:pt x="106" y="37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324">
              <a:extLst>
                <a:ext uri="{FF2B5EF4-FFF2-40B4-BE49-F238E27FC236}">
                  <a16:creationId xmlns="" xmlns:a16="http://schemas.microsoft.com/office/drawing/2014/main" id="{84616E65-716F-4B33-AC99-B2ED5FEAD363}"/>
                </a:ext>
              </a:extLst>
            </p:cNvPr>
            <p:cNvSpPr/>
            <p:nvPr/>
          </p:nvSpPr>
          <p:spPr>
            <a:xfrm>
              <a:off x="4867275" y="3744913"/>
              <a:ext cx="407988" cy="815975"/>
            </a:xfrm>
            <a:custGeom>
              <a:avLst/>
              <a:gdLst/>
              <a:ahLst/>
              <a:cxnLst>
                <a:cxn ang="0">
                  <a:pos x="612399513" y="1295360313"/>
                </a:cxn>
                <a:cxn ang="0">
                  <a:pos x="0" y="17641888"/>
                </a:cxn>
                <a:cxn ang="0">
                  <a:pos x="37803184" y="0"/>
                </a:cxn>
                <a:cxn ang="0">
                  <a:pos x="647681744" y="1277720013"/>
                </a:cxn>
                <a:cxn ang="0">
                  <a:pos x="612399513" y="1295360313"/>
                </a:cxn>
              </a:cxnLst>
              <a:rect l="0" t="0" r="0" b="0"/>
              <a:pathLst>
                <a:path w="257" h="514">
                  <a:moveTo>
                    <a:pt x="243" y="514"/>
                  </a:moveTo>
                  <a:lnTo>
                    <a:pt x="0" y="7"/>
                  </a:lnTo>
                  <a:lnTo>
                    <a:pt x="15" y="0"/>
                  </a:lnTo>
                  <a:lnTo>
                    <a:pt x="257" y="507"/>
                  </a:lnTo>
                  <a:lnTo>
                    <a:pt x="243" y="51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325">
              <a:extLst>
                <a:ext uri="{FF2B5EF4-FFF2-40B4-BE49-F238E27FC236}">
                  <a16:creationId xmlns="" xmlns:a16="http://schemas.microsoft.com/office/drawing/2014/main" id="{615A7EB1-84E6-447C-9395-913EA824221A}"/>
                </a:ext>
              </a:extLst>
            </p:cNvPr>
            <p:cNvSpPr/>
            <p:nvPr/>
          </p:nvSpPr>
          <p:spPr>
            <a:xfrm>
              <a:off x="4694238" y="2901950"/>
              <a:ext cx="196850" cy="858838"/>
            </a:xfrm>
            <a:custGeom>
              <a:avLst/>
              <a:gdLst/>
              <a:ahLst/>
              <a:cxnLst>
                <a:cxn ang="0">
                  <a:pos x="274697825" y="1363406119"/>
                </a:cxn>
                <a:cxn ang="0">
                  <a:pos x="0" y="7561267"/>
                </a:cxn>
                <a:cxn ang="0">
                  <a:pos x="37803138" y="0"/>
                </a:cxn>
                <a:cxn ang="0">
                  <a:pos x="312499375" y="1350804536"/>
                </a:cxn>
                <a:cxn ang="0">
                  <a:pos x="274697825" y="1363406119"/>
                </a:cxn>
              </a:cxnLst>
              <a:rect l="0" t="0" r="0" b="0"/>
              <a:pathLst>
                <a:path w="124" h="541">
                  <a:moveTo>
                    <a:pt x="109" y="541"/>
                  </a:moveTo>
                  <a:lnTo>
                    <a:pt x="0" y="3"/>
                  </a:lnTo>
                  <a:lnTo>
                    <a:pt x="15" y="0"/>
                  </a:lnTo>
                  <a:lnTo>
                    <a:pt x="124" y="536"/>
                  </a:lnTo>
                  <a:lnTo>
                    <a:pt x="109" y="54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326">
              <a:extLst>
                <a:ext uri="{FF2B5EF4-FFF2-40B4-BE49-F238E27FC236}">
                  <a16:creationId xmlns="" xmlns:a16="http://schemas.microsoft.com/office/drawing/2014/main" id="{715A6C38-5A84-4A4F-89ED-F3BB627B08B3}"/>
                </a:ext>
              </a:extLst>
            </p:cNvPr>
            <p:cNvSpPr/>
            <p:nvPr/>
          </p:nvSpPr>
          <p:spPr>
            <a:xfrm>
              <a:off x="4700588" y="2900363"/>
              <a:ext cx="388937" cy="328612"/>
            </a:xfrm>
            <a:custGeom>
              <a:avLst/>
              <a:gdLst/>
              <a:ahLst/>
              <a:cxnLst>
                <a:cxn ang="0">
                  <a:pos x="592236751" y="521672344"/>
                </a:cxn>
                <a:cxn ang="0">
                  <a:pos x="0" y="32762775"/>
                </a:cxn>
                <a:cxn ang="0">
                  <a:pos x="27722477" y="0"/>
                </a:cxn>
                <a:cxn ang="0">
                  <a:pos x="617438281" y="488909569"/>
                </a:cxn>
                <a:cxn ang="0">
                  <a:pos x="592236751" y="521672344"/>
                </a:cxn>
              </a:cxnLst>
              <a:rect l="0" t="0" r="0" b="0"/>
              <a:pathLst>
                <a:path w="245" h="207">
                  <a:moveTo>
                    <a:pt x="235" y="207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45" y="194"/>
                  </a:lnTo>
                  <a:lnTo>
                    <a:pt x="235" y="20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327">
              <a:extLst>
                <a:ext uri="{FF2B5EF4-FFF2-40B4-BE49-F238E27FC236}">
                  <a16:creationId xmlns="" xmlns:a16="http://schemas.microsoft.com/office/drawing/2014/main" id="{B4592043-4482-4E48-AAD1-FBD9AF9262FA}"/>
                </a:ext>
              </a:extLst>
            </p:cNvPr>
            <p:cNvSpPr/>
            <p:nvPr/>
          </p:nvSpPr>
          <p:spPr>
            <a:xfrm>
              <a:off x="4864100" y="3217863"/>
              <a:ext cx="233363" cy="527050"/>
            </a:xfrm>
            <a:custGeom>
              <a:avLst/>
              <a:gdLst/>
              <a:ahLst/>
              <a:cxnLst>
                <a:cxn ang="0">
                  <a:pos x="40322586" y="836691875"/>
                </a:cxn>
                <a:cxn ang="0">
                  <a:pos x="0" y="821570938"/>
                </a:cxn>
                <a:cxn ang="0">
                  <a:pos x="332661338" y="0"/>
                </a:cxn>
                <a:cxn ang="0">
                  <a:pos x="370464556" y="12601575"/>
                </a:cxn>
                <a:cxn ang="0">
                  <a:pos x="40322586" y="836691875"/>
                </a:cxn>
              </a:cxnLst>
              <a:rect l="0" t="0" r="0" b="0"/>
              <a:pathLst>
                <a:path w="147" h="332">
                  <a:moveTo>
                    <a:pt x="16" y="332"/>
                  </a:moveTo>
                  <a:lnTo>
                    <a:pt x="0" y="326"/>
                  </a:lnTo>
                  <a:lnTo>
                    <a:pt x="132" y="0"/>
                  </a:lnTo>
                  <a:lnTo>
                    <a:pt x="147" y="5"/>
                  </a:lnTo>
                  <a:lnTo>
                    <a:pt x="16" y="33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328">
              <a:extLst>
                <a:ext uri="{FF2B5EF4-FFF2-40B4-BE49-F238E27FC236}">
                  <a16:creationId xmlns="" xmlns:a16="http://schemas.microsoft.com/office/drawing/2014/main" id="{F2B1F1D0-4736-4404-BD84-89F31243DF70}"/>
                </a:ext>
              </a:extLst>
            </p:cNvPr>
            <p:cNvSpPr/>
            <p:nvPr/>
          </p:nvSpPr>
          <p:spPr>
            <a:xfrm>
              <a:off x="5075238" y="3206750"/>
              <a:ext cx="417512" cy="247650"/>
            </a:xfrm>
            <a:custGeom>
              <a:avLst/>
              <a:gdLst/>
              <a:ahLst/>
              <a:cxnLst>
                <a:cxn ang="0">
                  <a:pos x="645159227" y="393144375"/>
                </a:cxn>
                <a:cxn ang="0">
                  <a:pos x="0" y="35282188"/>
                </a:cxn>
                <a:cxn ang="0">
                  <a:pos x="17641866" y="0"/>
                </a:cxn>
                <a:cxn ang="0">
                  <a:pos x="662801094" y="357862188"/>
                </a:cxn>
                <a:cxn ang="0">
                  <a:pos x="645159227" y="393144375"/>
                </a:cxn>
              </a:cxnLst>
              <a:rect l="0" t="0" r="0" b="0"/>
              <a:pathLst>
                <a:path w="263" h="156">
                  <a:moveTo>
                    <a:pt x="256" y="156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263" y="142"/>
                  </a:lnTo>
                  <a:lnTo>
                    <a:pt x="256" y="15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329">
              <a:extLst>
                <a:ext uri="{FF2B5EF4-FFF2-40B4-BE49-F238E27FC236}">
                  <a16:creationId xmlns="" xmlns:a16="http://schemas.microsoft.com/office/drawing/2014/main" id="{DE154C1F-2AA0-45AF-90D9-FFA3BF77C51B}"/>
                </a:ext>
              </a:extLst>
            </p:cNvPr>
            <p:cNvSpPr/>
            <p:nvPr/>
          </p:nvSpPr>
          <p:spPr>
            <a:xfrm>
              <a:off x="5467350" y="3438525"/>
              <a:ext cx="100013" cy="608013"/>
            </a:xfrm>
            <a:custGeom>
              <a:avLst/>
              <a:gdLst/>
              <a:ahLst/>
              <a:cxnLst>
                <a:cxn ang="0">
                  <a:pos x="115927767" y="965221431"/>
                </a:cxn>
                <a:cxn ang="0">
                  <a:pos x="0" y="7561269"/>
                </a:cxn>
                <a:cxn ang="0">
                  <a:pos x="40322702" y="0"/>
                </a:cxn>
                <a:cxn ang="0">
                  <a:pos x="158771431" y="960181115"/>
                </a:cxn>
                <a:cxn ang="0">
                  <a:pos x="115927767" y="965221431"/>
                </a:cxn>
              </a:cxnLst>
              <a:rect l="0" t="0" r="0" b="0"/>
              <a:pathLst>
                <a:path w="63" h="383">
                  <a:moveTo>
                    <a:pt x="46" y="383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3" y="381"/>
                  </a:lnTo>
                  <a:lnTo>
                    <a:pt x="46" y="383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330">
              <a:extLst>
                <a:ext uri="{FF2B5EF4-FFF2-40B4-BE49-F238E27FC236}">
                  <a16:creationId xmlns="" xmlns:a16="http://schemas.microsoft.com/office/drawing/2014/main" id="{B6A5F0D8-E321-4860-9216-5457D447E8D4}"/>
                </a:ext>
              </a:extLst>
            </p:cNvPr>
            <p:cNvSpPr/>
            <p:nvPr/>
          </p:nvSpPr>
          <p:spPr>
            <a:xfrm>
              <a:off x="5481638" y="3430588"/>
              <a:ext cx="539750" cy="315912"/>
            </a:xfrm>
            <a:custGeom>
              <a:avLst/>
              <a:gdLst/>
              <a:ahLst/>
              <a:cxnLst>
                <a:cxn ang="0">
                  <a:pos x="839212825" y="501511094"/>
                </a:cxn>
                <a:cxn ang="0">
                  <a:pos x="0" y="35282132"/>
                </a:cxn>
                <a:cxn ang="0">
                  <a:pos x="17641888" y="0"/>
                </a:cxn>
                <a:cxn ang="0">
                  <a:pos x="856853125" y="463708016"/>
                </a:cxn>
                <a:cxn ang="0">
                  <a:pos x="839212825" y="501511094"/>
                </a:cxn>
              </a:cxnLst>
              <a:rect l="0" t="0" r="0" b="0"/>
              <a:pathLst>
                <a:path w="340" h="199">
                  <a:moveTo>
                    <a:pt x="333" y="199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340" y="184"/>
                  </a:lnTo>
                  <a:lnTo>
                    <a:pt x="333" y="19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331">
              <a:extLst>
                <a:ext uri="{FF2B5EF4-FFF2-40B4-BE49-F238E27FC236}">
                  <a16:creationId xmlns="" xmlns:a16="http://schemas.microsoft.com/office/drawing/2014/main" id="{868E7654-F465-40D3-9604-45A3FB8DAED7}"/>
                </a:ext>
              </a:extLst>
            </p:cNvPr>
            <p:cNvSpPr/>
            <p:nvPr/>
          </p:nvSpPr>
          <p:spPr>
            <a:xfrm>
              <a:off x="5419725" y="3122613"/>
              <a:ext cx="76200" cy="322262"/>
            </a:xfrm>
            <a:custGeom>
              <a:avLst/>
              <a:gdLst/>
              <a:ahLst/>
              <a:cxnLst>
                <a:cxn ang="0">
                  <a:pos x="80645000" y="511591719"/>
                </a:cxn>
                <a:cxn ang="0">
                  <a:pos x="0" y="5040305"/>
                </a:cxn>
                <a:cxn ang="0">
                  <a:pos x="40322500" y="0"/>
                </a:cxn>
                <a:cxn ang="0">
                  <a:pos x="120967500" y="506551414"/>
                </a:cxn>
                <a:cxn ang="0">
                  <a:pos x="80645000" y="511591719"/>
                </a:cxn>
              </a:cxnLst>
              <a:rect l="0" t="0" r="0" b="0"/>
              <a:pathLst>
                <a:path w="48" h="203">
                  <a:moveTo>
                    <a:pt x="32" y="203"/>
                  </a:moveTo>
                  <a:lnTo>
                    <a:pt x="0" y="2"/>
                  </a:lnTo>
                  <a:lnTo>
                    <a:pt x="16" y="0"/>
                  </a:lnTo>
                  <a:lnTo>
                    <a:pt x="48" y="201"/>
                  </a:lnTo>
                  <a:lnTo>
                    <a:pt x="32" y="203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332">
              <a:extLst>
                <a:ext uri="{FF2B5EF4-FFF2-40B4-BE49-F238E27FC236}">
                  <a16:creationId xmlns="" xmlns:a16="http://schemas.microsoft.com/office/drawing/2014/main" id="{97B4584F-BC59-4EDB-BB6D-9C8B8B22BBC2}"/>
                </a:ext>
              </a:extLst>
            </p:cNvPr>
            <p:cNvSpPr/>
            <p:nvPr/>
          </p:nvSpPr>
          <p:spPr>
            <a:xfrm>
              <a:off x="4873625" y="3425825"/>
              <a:ext cx="611188" cy="317500"/>
            </a:xfrm>
            <a:custGeom>
              <a:avLst/>
              <a:gdLst/>
              <a:ahLst/>
              <a:cxnLst>
                <a:cxn ang="0">
                  <a:pos x="17641902" y="504031250"/>
                </a:cxn>
                <a:cxn ang="0">
                  <a:pos x="0" y="463708750"/>
                </a:cxn>
                <a:cxn ang="0">
                  <a:pos x="952619842" y="0"/>
                </a:cxn>
                <a:cxn ang="0">
                  <a:pos x="970261744" y="37803138"/>
                </a:cxn>
                <a:cxn ang="0">
                  <a:pos x="17641902" y="504031250"/>
                </a:cxn>
              </a:cxnLst>
              <a:rect l="0" t="0" r="0" b="0"/>
              <a:pathLst>
                <a:path w="385" h="200">
                  <a:moveTo>
                    <a:pt x="7" y="200"/>
                  </a:moveTo>
                  <a:lnTo>
                    <a:pt x="0" y="184"/>
                  </a:lnTo>
                  <a:lnTo>
                    <a:pt x="378" y="0"/>
                  </a:lnTo>
                  <a:lnTo>
                    <a:pt x="385" y="15"/>
                  </a:lnTo>
                  <a:lnTo>
                    <a:pt x="7" y="20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333">
              <a:extLst>
                <a:ext uri="{FF2B5EF4-FFF2-40B4-BE49-F238E27FC236}">
                  <a16:creationId xmlns="" xmlns:a16="http://schemas.microsoft.com/office/drawing/2014/main" id="{53DBD314-F33C-4F82-B1C3-E189B58BE087}"/>
                </a:ext>
              </a:extLst>
            </p:cNvPr>
            <p:cNvSpPr/>
            <p:nvPr/>
          </p:nvSpPr>
          <p:spPr>
            <a:xfrm>
              <a:off x="4878388" y="3722688"/>
              <a:ext cx="677862" cy="317500"/>
            </a:xfrm>
            <a:custGeom>
              <a:avLst/>
              <a:gdLst/>
              <a:ahLst/>
              <a:cxnLst>
                <a:cxn ang="0">
                  <a:pos x="1058464844" y="504031250"/>
                </a:cxn>
                <a:cxn ang="0">
                  <a:pos x="0" y="35282188"/>
                </a:cxn>
                <a:cxn ang="0">
                  <a:pos x="17641874" y="0"/>
                </a:cxn>
                <a:cxn ang="0">
                  <a:pos x="1076106719" y="468749063"/>
                </a:cxn>
                <a:cxn ang="0">
                  <a:pos x="1058464844" y="504031250"/>
                </a:cxn>
              </a:cxnLst>
              <a:rect l="0" t="0" r="0" b="0"/>
              <a:pathLst>
                <a:path w="427" h="200">
                  <a:moveTo>
                    <a:pt x="420" y="200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27" y="186"/>
                  </a:lnTo>
                  <a:lnTo>
                    <a:pt x="420" y="20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334">
              <a:extLst>
                <a:ext uri="{FF2B5EF4-FFF2-40B4-BE49-F238E27FC236}">
                  <a16:creationId xmlns="" xmlns:a16="http://schemas.microsoft.com/office/drawing/2014/main" id="{C55D5C3B-5B3D-4B6D-9BC4-212715B3B6F9}"/>
                </a:ext>
              </a:extLst>
            </p:cNvPr>
            <p:cNvSpPr/>
            <p:nvPr/>
          </p:nvSpPr>
          <p:spPr>
            <a:xfrm>
              <a:off x="5562600" y="3935413"/>
              <a:ext cx="1447800" cy="119062"/>
            </a:xfrm>
            <a:custGeom>
              <a:avLst/>
              <a:gdLst/>
              <a:ahLst/>
              <a:cxnLst>
                <a:cxn ang="0">
                  <a:pos x="5040313" y="189011719"/>
                </a:cxn>
                <a:cxn ang="0">
                  <a:pos x="0" y="148689388"/>
                </a:cxn>
                <a:cxn ang="0">
                  <a:pos x="2147483646" y="0"/>
                </a:cxn>
                <a:cxn ang="0">
                  <a:pos x="2147483646" y="37802979"/>
                </a:cxn>
                <a:cxn ang="0">
                  <a:pos x="5040313" y="189011719"/>
                </a:cxn>
              </a:cxnLst>
              <a:rect l="0" t="0" r="0" b="0"/>
              <a:pathLst>
                <a:path w="912" h="75">
                  <a:moveTo>
                    <a:pt x="2" y="75"/>
                  </a:moveTo>
                  <a:lnTo>
                    <a:pt x="0" y="59"/>
                  </a:lnTo>
                  <a:lnTo>
                    <a:pt x="911" y="0"/>
                  </a:lnTo>
                  <a:lnTo>
                    <a:pt x="912" y="15"/>
                  </a:lnTo>
                  <a:lnTo>
                    <a:pt x="2" y="75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335">
              <a:extLst>
                <a:ext uri="{FF2B5EF4-FFF2-40B4-BE49-F238E27FC236}">
                  <a16:creationId xmlns="" xmlns:a16="http://schemas.microsoft.com/office/drawing/2014/main" id="{46542046-0515-483B-BC8D-8CCC0086272A}"/>
                </a:ext>
              </a:extLst>
            </p:cNvPr>
            <p:cNvSpPr/>
            <p:nvPr/>
          </p:nvSpPr>
          <p:spPr>
            <a:xfrm>
              <a:off x="6707188" y="3338513"/>
              <a:ext cx="596900" cy="287337"/>
            </a:xfrm>
            <a:custGeom>
              <a:avLst/>
              <a:gdLst/>
              <a:ahLst/>
              <a:cxnLst>
                <a:cxn ang="0">
                  <a:pos x="17641888" y="456148281"/>
                </a:cxn>
                <a:cxn ang="0">
                  <a:pos x="0" y="415825851"/>
                </a:cxn>
                <a:cxn ang="0">
                  <a:pos x="932457813" y="0"/>
                </a:cxn>
                <a:cxn ang="0">
                  <a:pos x="947578750" y="40322430"/>
                </a:cxn>
                <a:cxn ang="0">
                  <a:pos x="17641888" y="456148281"/>
                </a:cxn>
              </a:cxnLst>
              <a:rect l="0" t="0" r="0" b="0"/>
              <a:pathLst>
                <a:path w="376" h="181">
                  <a:moveTo>
                    <a:pt x="7" y="181"/>
                  </a:moveTo>
                  <a:lnTo>
                    <a:pt x="0" y="165"/>
                  </a:lnTo>
                  <a:lnTo>
                    <a:pt x="370" y="0"/>
                  </a:lnTo>
                  <a:lnTo>
                    <a:pt x="376" y="16"/>
                  </a:lnTo>
                  <a:lnTo>
                    <a:pt x="7" y="18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336">
              <a:extLst>
                <a:ext uri="{FF2B5EF4-FFF2-40B4-BE49-F238E27FC236}">
                  <a16:creationId xmlns="" xmlns:a16="http://schemas.microsoft.com/office/drawing/2014/main" id="{2B5BAB98-F152-4EB2-A928-EB1C90BC63BC}"/>
                </a:ext>
              </a:extLst>
            </p:cNvPr>
            <p:cNvSpPr/>
            <p:nvPr/>
          </p:nvSpPr>
          <p:spPr>
            <a:xfrm>
              <a:off x="6350000" y="3600450"/>
              <a:ext cx="366713" cy="122238"/>
            </a:xfrm>
            <a:custGeom>
              <a:avLst/>
              <a:gdLst/>
              <a:ahLst/>
              <a:cxnLst>
                <a:cxn ang="0">
                  <a:pos x="10080639" y="194053619"/>
                </a:cxn>
                <a:cxn ang="0">
                  <a:pos x="0" y="156250327"/>
                </a:cxn>
                <a:cxn ang="0">
                  <a:pos x="569556089" y="0"/>
                </a:cxn>
                <a:cxn ang="0">
                  <a:pos x="582157681" y="40322665"/>
                </a:cxn>
                <a:cxn ang="0">
                  <a:pos x="10080639" y="194053619"/>
                </a:cxn>
              </a:cxnLst>
              <a:rect l="0" t="0" r="0" b="0"/>
              <a:pathLst>
                <a:path w="231" h="77">
                  <a:moveTo>
                    <a:pt x="4" y="77"/>
                  </a:moveTo>
                  <a:lnTo>
                    <a:pt x="0" y="62"/>
                  </a:lnTo>
                  <a:lnTo>
                    <a:pt x="226" y="0"/>
                  </a:lnTo>
                  <a:lnTo>
                    <a:pt x="231" y="16"/>
                  </a:lnTo>
                  <a:lnTo>
                    <a:pt x="4" y="7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337">
              <a:extLst>
                <a:ext uri="{FF2B5EF4-FFF2-40B4-BE49-F238E27FC236}">
                  <a16:creationId xmlns="" xmlns:a16="http://schemas.microsoft.com/office/drawing/2014/main" id="{7D254824-8584-485C-9D30-21DAD2457BF3}"/>
                </a:ext>
              </a:extLst>
            </p:cNvPr>
            <p:cNvSpPr/>
            <p:nvPr/>
          </p:nvSpPr>
          <p:spPr>
            <a:xfrm>
              <a:off x="7251700" y="2581275"/>
              <a:ext cx="60325" cy="771525"/>
            </a:xfrm>
            <a:custGeom>
              <a:avLst/>
              <a:gdLst/>
              <a:ahLst/>
              <a:cxnLst>
                <a:cxn ang="0">
                  <a:pos x="52924075" y="1224795938"/>
                </a:cxn>
                <a:cxn ang="0">
                  <a:pos x="0" y="2520950"/>
                </a:cxn>
                <a:cxn ang="0">
                  <a:pos x="40322500" y="0"/>
                </a:cxn>
                <a:cxn ang="0">
                  <a:pos x="95765938" y="1219755625"/>
                </a:cxn>
                <a:cxn ang="0">
                  <a:pos x="52924075" y="1224795938"/>
                </a:cxn>
              </a:cxnLst>
              <a:rect l="0" t="0" r="0" b="0"/>
              <a:pathLst>
                <a:path w="38" h="486">
                  <a:moveTo>
                    <a:pt x="21" y="486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38" y="484"/>
                  </a:lnTo>
                  <a:lnTo>
                    <a:pt x="21" y="48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338">
              <a:extLst>
                <a:ext uri="{FF2B5EF4-FFF2-40B4-BE49-F238E27FC236}">
                  <a16:creationId xmlns="" xmlns:a16="http://schemas.microsoft.com/office/drawing/2014/main" id="{2F8AD274-91B3-4BBC-ACA5-59AF3FA5758D}"/>
                </a:ext>
              </a:extLst>
            </p:cNvPr>
            <p:cNvSpPr/>
            <p:nvPr/>
          </p:nvSpPr>
          <p:spPr>
            <a:xfrm>
              <a:off x="6837363" y="2098675"/>
              <a:ext cx="436562" cy="495300"/>
            </a:xfrm>
            <a:custGeom>
              <a:avLst/>
              <a:gdLst/>
              <a:ahLst/>
              <a:cxnLst>
                <a:cxn ang="0">
                  <a:pos x="662801128" y="786288750"/>
                </a:cxn>
                <a:cxn ang="0">
                  <a:pos x="0" y="27722513"/>
                </a:cxn>
                <a:cxn ang="0">
                  <a:pos x="32762787" y="0"/>
                </a:cxn>
                <a:cxn ang="0">
                  <a:pos x="693042969" y="758567825"/>
                </a:cxn>
                <a:cxn ang="0">
                  <a:pos x="662801128" y="786288750"/>
                </a:cxn>
              </a:cxnLst>
              <a:rect l="0" t="0" r="0" b="0"/>
              <a:pathLst>
                <a:path w="275" h="312">
                  <a:moveTo>
                    <a:pt x="263" y="312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75" y="301"/>
                  </a:lnTo>
                  <a:lnTo>
                    <a:pt x="263" y="31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339">
              <a:extLst>
                <a:ext uri="{FF2B5EF4-FFF2-40B4-BE49-F238E27FC236}">
                  <a16:creationId xmlns="" xmlns:a16="http://schemas.microsoft.com/office/drawing/2014/main" id="{1DF12D1F-A993-4821-9153-4508E3367B1C}"/>
                </a:ext>
              </a:extLst>
            </p:cNvPr>
            <p:cNvSpPr/>
            <p:nvPr/>
          </p:nvSpPr>
          <p:spPr>
            <a:xfrm>
              <a:off x="6919913" y="2579688"/>
              <a:ext cx="347662" cy="271462"/>
            </a:xfrm>
            <a:custGeom>
              <a:avLst/>
              <a:gdLst/>
              <a:ahLst/>
              <a:cxnLst>
                <a:cxn ang="0">
                  <a:pos x="27722473" y="430946719"/>
                </a:cxn>
                <a:cxn ang="0">
                  <a:pos x="0" y="395664596"/>
                </a:cxn>
                <a:cxn ang="0">
                  <a:pos x="526712692" y="0"/>
                </a:cxn>
                <a:cxn ang="0">
                  <a:pos x="551914219" y="30241819"/>
                </a:cxn>
                <a:cxn ang="0">
                  <a:pos x="27722473" y="430946719"/>
                </a:cxn>
              </a:cxnLst>
              <a:rect l="0" t="0" r="0" b="0"/>
              <a:pathLst>
                <a:path w="219" h="171">
                  <a:moveTo>
                    <a:pt x="11" y="171"/>
                  </a:moveTo>
                  <a:lnTo>
                    <a:pt x="0" y="157"/>
                  </a:lnTo>
                  <a:lnTo>
                    <a:pt x="209" y="0"/>
                  </a:lnTo>
                  <a:lnTo>
                    <a:pt x="219" y="12"/>
                  </a:lnTo>
                  <a:lnTo>
                    <a:pt x="11" y="17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340">
              <a:extLst>
                <a:ext uri="{FF2B5EF4-FFF2-40B4-BE49-F238E27FC236}">
                  <a16:creationId xmlns="" xmlns:a16="http://schemas.microsoft.com/office/drawing/2014/main" id="{DF399A91-9C67-4051-98E5-C02B7F8B8EE7}"/>
                </a:ext>
              </a:extLst>
            </p:cNvPr>
            <p:cNvSpPr/>
            <p:nvPr/>
          </p:nvSpPr>
          <p:spPr>
            <a:xfrm>
              <a:off x="6569075" y="2832100"/>
              <a:ext cx="371475" cy="320675"/>
            </a:xfrm>
            <a:custGeom>
              <a:avLst/>
              <a:gdLst/>
              <a:ahLst/>
              <a:cxnLst>
                <a:cxn ang="0">
                  <a:pos x="25201563" y="509071563"/>
                </a:cxn>
                <a:cxn ang="0">
                  <a:pos x="0" y="478829688"/>
                </a:cxn>
                <a:cxn ang="0">
                  <a:pos x="564515000" y="0"/>
                </a:cxn>
                <a:cxn ang="0">
                  <a:pos x="589716563" y="30241875"/>
                </a:cxn>
                <a:cxn ang="0">
                  <a:pos x="25201563" y="509071563"/>
                </a:cxn>
              </a:cxnLst>
              <a:rect l="0" t="0" r="0" b="0"/>
              <a:pathLst>
                <a:path w="234" h="202">
                  <a:moveTo>
                    <a:pt x="10" y="202"/>
                  </a:moveTo>
                  <a:lnTo>
                    <a:pt x="0" y="190"/>
                  </a:lnTo>
                  <a:lnTo>
                    <a:pt x="224" y="0"/>
                  </a:lnTo>
                  <a:lnTo>
                    <a:pt x="234" y="12"/>
                  </a:lnTo>
                  <a:lnTo>
                    <a:pt x="10" y="20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341">
              <a:extLst>
                <a:ext uri="{FF2B5EF4-FFF2-40B4-BE49-F238E27FC236}">
                  <a16:creationId xmlns="" xmlns:a16="http://schemas.microsoft.com/office/drawing/2014/main" id="{DD695864-B5C0-4245-8567-5D97CDEEAB07}"/>
                </a:ext>
              </a:extLst>
            </p:cNvPr>
            <p:cNvSpPr/>
            <p:nvPr/>
          </p:nvSpPr>
          <p:spPr>
            <a:xfrm>
              <a:off x="5991225" y="3049588"/>
              <a:ext cx="592138" cy="103187"/>
            </a:xfrm>
            <a:custGeom>
              <a:avLst/>
              <a:gdLst/>
              <a:ahLst/>
              <a:cxnLst>
                <a:cxn ang="0">
                  <a:pos x="932458600" y="163810156"/>
                </a:cxn>
                <a:cxn ang="0">
                  <a:pos x="0" y="40322305"/>
                </a:cxn>
                <a:cxn ang="0">
                  <a:pos x="7561269" y="0"/>
                </a:cxn>
                <a:cxn ang="0">
                  <a:pos x="940019869" y="120966914"/>
                </a:cxn>
                <a:cxn ang="0">
                  <a:pos x="932458600" y="163810156"/>
                </a:cxn>
              </a:cxnLst>
              <a:rect l="0" t="0" r="0" b="0"/>
              <a:pathLst>
                <a:path w="373" h="65">
                  <a:moveTo>
                    <a:pt x="370" y="65"/>
                  </a:moveTo>
                  <a:lnTo>
                    <a:pt x="0" y="16"/>
                  </a:lnTo>
                  <a:lnTo>
                    <a:pt x="3" y="0"/>
                  </a:lnTo>
                  <a:lnTo>
                    <a:pt x="373" y="48"/>
                  </a:lnTo>
                  <a:lnTo>
                    <a:pt x="370" y="65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342">
              <a:extLst>
                <a:ext uri="{FF2B5EF4-FFF2-40B4-BE49-F238E27FC236}">
                  <a16:creationId xmlns="" xmlns:a16="http://schemas.microsoft.com/office/drawing/2014/main" id="{DCC3B8C4-845B-4437-BEAC-F8EE15887B4F}"/>
                </a:ext>
              </a:extLst>
            </p:cNvPr>
            <p:cNvSpPr/>
            <p:nvPr/>
          </p:nvSpPr>
          <p:spPr>
            <a:xfrm>
              <a:off x="5430838" y="3055938"/>
              <a:ext cx="560387" cy="79375"/>
            </a:xfrm>
            <a:custGeom>
              <a:avLst/>
              <a:gdLst/>
              <a:ahLst/>
              <a:cxnLst>
                <a:cxn ang="0">
                  <a:pos x="5040308" y="126007813"/>
                </a:cxn>
                <a:cxn ang="0">
                  <a:pos x="0" y="88206263"/>
                </a:cxn>
                <a:cxn ang="0">
                  <a:pos x="884574848" y="0"/>
                </a:cxn>
                <a:cxn ang="0">
                  <a:pos x="889615156" y="42843450"/>
                </a:cxn>
                <a:cxn ang="0">
                  <a:pos x="5040308" y="126007813"/>
                </a:cxn>
              </a:cxnLst>
              <a:rect l="0" t="0" r="0" b="0"/>
              <a:pathLst>
                <a:path w="353" h="50">
                  <a:moveTo>
                    <a:pt x="2" y="50"/>
                  </a:moveTo>
                  <a:lnTo>
                    <a:pt x="0" y="35"/>
                  </a:lnTo>
                  <a:lnTo>
                    <a:pt x="351" y="0"/>
                  </a:lnTo>
                  <a:lnTo>
                    <a:pt x="353" y="17"/>
                  </a:lnTo>
                  <a:lnTo>
                    <a:pt x="2" y="5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343">
              <a:extLst>
                <a:ext uri="{FF2B5EF4-FFF2-40B4-BE49-F238E27FC236}">
                  <a16:creationId xmlns="" xmlns:a16="http://schemas.microsoft.com/office/drawing/2014/main" id="{B55D2E47-B9EF-41A1-916C-7A9F9AC96A92}"/>
                </a:ext>
              </a:extLst>
            </p:cNvPr>
            <p:cNvSpPr/>
            <p:nvPr/>
          </p:nvSpPr>
          <p:spPr>
            <a:xfrm>
              <a:off x="4705350" y="2895600"/>
              <a:ext cx="731838" cy="246063"/>
            </a:xfrm>
            <a:custGeom>
              <a:avLst/>
              <a:gdLst/>
              <a:ahLst/>
              <a:cxnLst>
                <a:cxn ang="0">
                  <a:pos x="1146672671" y="390625806"/>
                </a:cxn>
                <a:cxn ang="0">
                  <a:pos x="0" y="40322582"/>
                </a:cxn>
                <a:cxn ang="0">
                  <a:pos x="12601584" y="0"/>
                </a:cxn>
                <a:cxn ang="0">
                  <a:pos x="1161793619" y="352822592"/>
                </a:cxn>
                <a:cxn ang="0">
                  <a:pos x="1146672671" y="390625806"/>
                </a:cxn>
              </a:cxnLst>
              <a:rect l="0" t="0" r="0" b="0"/>
              <a:pathLst>
                <a:path w="461" h="155">
                  <a:moveTo>
                    <a:pt x="455" y="155"/>
                  </a:moveTo>
                  <a:lnTo>
                    <a:pt x="0" y="16"/>
                  </a:lnTo>
                  <a:lnTo>
                    <a:pt x="5" y="0"/>
                  </a:lnTo>
                  <a:lnTo>
                    <a:pt x="461" y="140"/>
                  </a:lnTo>
                  <a:lnTo>
                    <a:pt x="455" y="155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344">
              <a:extLst>
                <a:ext uri="{FF2B5EF4-FFF2-40B4-BE49-F238E27FC236}">
                  <a16:creationId xmlns="" xmlns:a16="http://schemas.microsoft.com/office/drawing/2014/main" id="{F6CE6B74-817A-416E-A49F-C3F96614BAFC}"/>
                </a:ext>
              </a:extLst>
            </p:cNvPr>
            <p:cNvSpPr/>
            <p:nvPr/>
          </p:nvSpPr>
          <p:spPr>
            <a:xfrm>
              <a:off x="5081588" y="3122613"/>
              <a:ext cx="346075" cy="112712"/>
            </a:xfrm>
            <a:custGeom>
              <a:avLst/>
              <a:gdLst/>
              <a:ahLst/>
              <a:cxnLst>
                <a:cxn ang="0">
                  <a:pos x="12601575" y="178931094"/>
                </a:cxn>
                <a:cxn ang="0">
                  <a:pos x="0" y="136087834"/>
                </a:cxn>
                <a:cxn ang="0">
                  <a:pos x="541834388" y="0"/>
                </a:cxn>
                <a:cxn ang="0">
                  <a:pos x="549394063" y="37802970"/>
                </a:cxn>
                <a:cxn ang="0">
                  <a:pos x="12601575" y="178931094"/>
                </a:cxn>
              </a:cxnLst>
              <a:rect l="0" t="0" r="0" b="0"/>
              <a:pathLst>
                <a:path w="218" h="71">
                  <a:moveTo>
                    <a:pt x="5" y="71"/>
                  </a:moveTo>
                  <a:lnTo>
                    <a:pt x="0" y="54"/>
                  </a:lnTo>
                  <a:lnTo>
                    <a:pt x="215" y="0"/>
                  </a:lnTo>
                  <a:lnTo>
                    <a:pt x="218" y="15"/>
                  </a:lnTo>
                  <a:lnTo>
                    <a:pt x="5" y="7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345">
              <a:extLst>
                <a:ext uri="{FF2B5EF4-FFF2-40B4-BE49-F238E27FC236}">
                  <a16:creationId xmlns="" xmlns:a16="http://schemas.microsoft.com/office/drawing/2014/main" id="{46725F93-B432-453C-AD82-8BBD88B568B1}"/>
                </a:ext>
              </a:extLst>
            </p:cNvPr>
            <p:cNvSpPr/>
            <p:nvPr/>
          </p:nvSpPr>
          <p:spPr>
            <a:xfrm>
              <a:off x="5476875" y="3128963"/>
              <a:ext cx="1100138" cy="309562"/>
            </a:xfrm>
            <a:custGeom>
              <a:avLst/>
              <a:gdLst/>
              <a:ahLst/>
              <a:cxnLst>
                <a:cxn ang="0">
                  <a:pos x="0" y="684492439"/>
                </a:cxn>
                <a:cxn ang="0">
                  <a:pos x="0" y="684492439"/>
                </a:cxn>
                <a:cxn ang="0">
                  <a:pos x="4919569" y="660045885"/>
                </a:cxn>
                <a:cxn ang="0">
                  <a:pos x="4919569" y="630710463"/>
                </a:cxn>
                <a:cxn ang="0">
                  <a:pos x="2147483646" y="0"/>
                </a:cxn>
                <a:cxn ang="0">
                  <a:pos x="2147483646" y="53781975"/>
                </a:cxn>
                <a:cxn ang="0">
                  <a:pos x="0" y="684492439"/>
                </a:cxn>
              </a:cxnLst>
              <a:rect l="0" t="0" r="0" b="0"/>
              <a:pathLst>
                <a:path w="496" h="140">
                  <a:moveTo>
                    <a:pt x="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5" y="127"/>
                    <a:pt x="361" y="35"/>
                    <a:pt x="493" y="0"/>
                  </a:cubicBezTo>
                  <a:cubicBezTo>
                    <a:pt x="496" y="11"/>
                    <a:pt x="496" y="11"/>
                    <a:pt x="496" y="11"/>
                  </a:cubicBezTo>
                  <a:cubicBezTo>
                    <a:pt x="44" y="132"/>
                    <a:pt x="5" y="140"/>
                    <a:pt x="0" y="14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346">
              <a:extLst>
                <a:ext uri="{FF2B5EF4-FFF2-40B4-BE49-F238E27FC236}">
                  <a16:creationId xmlns="" xmlns:a16="http://schemas.microsoft.com/office/drawing/2014/main" id="{D44D2CC0-543E-4BCF-8B7F-E972DC5D7AFB}"/>
                </a:ext>
              </a:extLst>
            </p:cNvPr>
            <p:cNvSpPr/>
            <p:nvPr/>
          </p:nvSpPr>
          <p:spPr>
            <a:xfrm>
              <a:off x="5476875" y="3062288"/>
              <a:ext cx="522288" cy="379412"/>
            </a:xfrm>
            <a:custGeom>
              <a:avLst/>
              <a:gdLst/>
              <a:ahLst/>
              <a:cxnLst>
                <a:cxn ang="0">
                  <a:pos x="20161269" y="602317344"/>
                </a:cxn>
                <a:cxn ang="0">
                  <a:pos x="0" y="567035203"/>
                </a:cxn>
                <a:cxn ang="0">
                  <a:pos x="808971724" y="0"/>
                </a:cxn>
                <a:cxn ang="0">
                  <a:pos x="829132994" y="35282141"/>
                </a:cxn>
                <a:cxn ang="0">
                  <a:pos x="20161269" y="602317344"/>
                </a:cxn>
              </a:cxnLst>
              <a:rect l="0" t="0" r="0" b="0"/>
              <a:pathLst>
                <a:path w="329" h="239">
                  <a:moveTo>
                    <a:pt x="8" y="239"/>
                  </a:moveTo>
                  <a:lnTo>
                    <a:pt x="0" y="225"/>
                  </a:lnTo>
                  <a:lnTo>
                    <a:pt x="321" y="0"/>
                  </a:lnTo>
                  <a:lnTo>
                    <a:pt x="329" y="14"/>
                  </a:lnTo>
                  <a:lnTo>
                    <a:pt x="8" y="23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347">
              <a:extLst>
                <a:ext uri="{FF2B5EF4-FFF2-40B4-BE49-F238E27FC236}">
                  <a16:creationId xmlns="" xmlns:a16="http://schemas.microsoft.com/office/drawing/2014/main" id="{E7E212C2-D89F-48BB-A8EE-D1A7B0A14987}"/>
                </a:ext>
              </a:extLst>
            </p:cNvPr>
            <p:cNvSpPr/>
            <p:nvPr/>
          </p:nvSpPr>
          <p:spPr>
            <a:xfrm>
              <a:off x="6003925" y="2832100"/>
              <a:ext cx="925513" cy="230188"/>
            </a:xfrm>
            <a:custGeom>
              <a:avLst/>
              <a:gdLst/>
              <a:ahLst/>
              <a:cxnLst>
                <a:cxn ang="0">
                  <a:pos x="7561267" y="365424244"/>
                </a:cxn>
                <a:cxn ang="0">
                  <a:pos x="0" y="322580701"/>
                </a:cxn>
                <a:cxn ang="0">
                  <a:pos x="1456651099" y="0"/>
                </a:cxn>
                <a:cxn ang="0">
                  <a:pos x="1469252681" y="37803220"/>
                </a:cxn>
                <a:cxn ang="0">
                  <a:pos x="7561267" y="365424244"/>
                </a:cxn>
              </a:cxnLst>
              <a:rect l="0" t="0" r="0" b="0"/>
              <a:pathLst>
                <a:path w="583" h="145">
                  <a:moveTo>
                    <a:pt x="3" y="145"/>
                  </a:moveTo>
                  <a:lnTo>
                    <a:pt x="0" y="128"/>
                  </a:lnTo>
                  <a:lnTo>
                    <a:pt x="578" y="0"/>
                  </a:lnTo>
                  <a:lnTo>
                    <a:pt x="583" y="15"/>
                  </a:lnTo>
                  <a:lnTo>
                    <a:pt x="3" y="145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348">
              <a:extLst>
                <a:ext uri="{FF2B5EF4-FFF2-40B4-BE49-F238E27FC236}">
                  <a16:creationId xmlns="" xmlns:a16="http://schemas.microsoft.com/office/drawing/2014/main" id="{CA69D7E8-0D9A-4115-8925-BF1210E2691E}"/>
                </a:ext>
              </a:extLst>
            </p:cNvPr>
            <p:cNvSpPr/>
            <p:nvPr/>
          </p:nvSpPr>
          <p:spPr>
            <a:xfrm>
              <a:off x="6567488" y="3144838"/>
              <a:ext cx="161925" cy="465137"/>
            </a:xfrm>
            <a:custGeom>
              <a:avLst/>
              <a:gdLst/>
              <a:ahLst/>
              <a:cxnLst>
                <a:cxn ang="0">
                  <a:pos x="214214075" y="738405781"/>
                </a:cxn>
                <a:cxn ang="0">
                  <a:pos x="0" y="10080614"/>
                </a:cxn>
                <a:cxn ang="0">
                  <a:pos x="42843450" y="0"/>
                </a:cxn>
                <a:cxn ang="0">
                  <a:pos x="257055938" y="728325167"/>
                </a:cxn>
                <a:cxn ang="0">
                  <a:pos x="214214075" y="738405781"/>
                </a:cxn>
              </a:cxnLst>
              <a:rect l="0" t="0" r="0" b="0"/>
              <a:pathLst>
                <a:path w="102" h="293">
                  <a:moveTo>
                    <a:pt x="85" y="293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102" y="289"/>
                  </a:lnTo>
                  <a:lnTo>
                    <a:pt x="85" y="293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349">
              <a:extLst>
                <a:ext uri="{FF2B5EF4-FFF2-40B4-BE49-F238E27FC236}">
                  <a16:creationId xmlns="" xmlns:a16="http://schemas.microsoft.com/office/drawing/2014/main" id="{69F6C3C0-00B6-4DB5-9FE2-C35ED07EF7F7}"/>
                </a:ext>
              </a:extLst>
            </p:cNvPr>
            <p:cNvSpPr/>
            <p:nvPr/>
          </p:nvSpPr>
          <p:spPr>
            <a:xfrm>
              <a:off x="6319838" y="2473325"/>
              <a:ext cx="935037" cy="123825"/>
            </a:xfrm>
            <a:custGeom>
              <a:avLst/>
              <a:gdLst/>
              <a:ahLst/>
              <a:cxnLst>
                <a:cxn ang="0">
                  <a:pos x="1479331721" y="196572188"/>
                </a:cxn>
                <a:cxn ang="0">
                  <a:pos x="0" y="40322500"/>
                </a:cxn>
                <a:cxn ang="0">
                  <a:pos x="2520949" y="0"/>
                </a:cxn>
                <a:cxn ang="0">
                  <a:pos x="1484372031" y="153730325"/>
                </a:cxn>
                <a:cxn ang="0">
                  <a:pos x="1479331721" y="196572188"/>
                </a:cxn>
              </a:cxnLst>
              <a:rect l="0" t="0" r="0" b="0"/>
              <a:pathLst>
                <a:path w="589" h="78">
                  <a:moveTo>
                    <a:pt x="587" y="78"/>
                  </a:moveTo>
                  <a:lnTo>
                    <a:pt x="0" y="16"/>
                  </a:lnTo>
                  <a:lnTo>
                    <a:pt x="1" y="0"/>
                  </a:lnTo>
                  <a:lnTo>
                    <a:pt x="589" y="61"/>
                  </a:lnTo>
                  <a:lnTo>
                    <a:pt x="587" y="78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350">
              <a:extLst>
                <a:ext uri="{FF2B5EF4-FFF2-40B4-BE49-F238E27FC236}">
                  <a16:creationId xmlns="" xmlns:a16="http://schemas.microsoft.com/office/drawing/2014/main" id="{D7BDC6CE-EB82-450B-8911-3BF027423F3F}"/>
                </a:ext>
              </a:extLst>
            </p:cNvPr>
            <p:cNvSpPr/>
            <p:nvPr/>
          </p:nvSpPr>
          <p:spPr>
            <a:xfrm>
              <a:off x="6316663" y="2100263"/>
              <a:ext cx="534987" cy="392112"/>
            </a:xfrm>
            <a:custGeom>
              <a:avLst/>
              <a:gdLst/>
              <a:ahLst/>
              <a:cxnLst>
                <a:cxn ang="0">
                  <a:pos x="25201539" y="622478594"/>
                </a:cxn>
                <a:cxn ang="0">
                  <a:pos x="0" y="587196451"/>
                </a:cxn>
                <a:cxn ang="0">
                  <a:pos x="824091117" y="0"/>
                </a:cxn>
                <a:cxn ang="0">
                  <a:pos x="849292656" y="32762783"/>
                </a:cxn>
                <a:cxn ang="0">
                  <a:pos x="25201539" y="622478594"/>
                </a:cxn>
              </a:cxnLst>
              <a:rect l="0" t="0" r="0" b="0"/>
              <a:pathLst>
                <a:path w="337" h="247">
                  <a:moveTo>
                    <a:pt x="10" y="247"/>
                  </a:moveTo>
                  <a:lnTo>
                    <a:pt x="0" y="233"/>
                  </a:lnTo>
                  <a:lnTo>
                    <a:pt x="327" y="0"/>
                  </a:lnTo>
                  <a:lnTo>
                    <a:pt x="337" y="13"/>
                  </a:lnTo>
                  <a:lnTo>
                    <a:pt x="10" y="24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351">
              <a:extLst>
                <a:ext uri="{FF2B5EF4-FFF2-40B4-BE49-F238E27FC236}">
                  <a16:creationId xmlns="" xmlns:a16="http://schemas.microsoft.com/office/drawing/2014/main" id="{FD07A6E5-442A-46EC-8706-49E490B3C008}"/>
                </a:ext>
              </a:extLst>
            </p:cNvPr>
            <p:cNvSpPr/>
            <p:nvPr/>
          </p:nvSpPr>
          <p:spPr>
            <a:xfrm>
              <a:off x="4694238" y="2322513"/>
              <a:ext cx="257175" cy="582612"/>
            </a:xfrm>
            <a:custGeom>
              <a:avLst/>
              <a:gdLst/>
              <a:ahLst/>
              <a:cxnLst>
                <a:cxn ang="0">
                  <a:pos x="37803138" y="924897344"/>
                </a:cxn>
                <a:cxn ang="0">
                  <a:pos x="0" y="909776419"/>
                </a:cxn>
                <a:cxn ang="0">
                  <a:pos x="370463763" y="0"/>
                </a:cxn>
                <a:cxn ang="0">
                  <a:pos x="408265313" y="12601564"/>
                </a:cxn>
                <a:cxn ang="0">
                  <a:pos x="37803138" y="924897344"/>
                </a:cxn>
              </a:cxnLst>
              <a:rect l="0" t="0" r="0" b="0"/>
              <a:pathLst>
                <a:path w="162" h="367">
                  <a:moveTo>
                    <a:pt x="15" y="367"/>
                  </a:moveTo>
                  <a:lnTo>
                    <a:pt x="0" y="361"/>
                  </a:lnTo>
                  <a:lnTo>
                    <a:pt x="147" y="0"/>
                  </a:lnTo>
                  <a:lnTo>
                    <a:pt x="162" y="5"/>
                  </a:lnTo>
                  <a:lnTo>
                    <a:pt x="15" y="36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352">
              <a:extLst>
                <a:ext uri="{FF2B5EF4-FFF2-40B4-BE49-F238E27FC236}">
                  <a16:creationId xmlns="" xmlns:a16="http://schemas.microsoft.com/office/drawing/2014/main" id="{B1F46170-200D-4DA0-B2D7-67F96775FC87}"/>
                </a:ext>
              </a:extLst>
            </p:cNvPr>
            <p:cNvSpPr/>
            <p:nvPr/>
          </p:nvSpPr>
          <p:spPr>
            <a:xfrm>
              <a:off x="4940300" y="2311400"/>
              <a:ext cx="404813" cy="558800"/>
            </a:xfrm>
            <a:custGeom>
              <a:avLst/>
              <a:gdLst/>
              <a:ahLst/>
              <a:cxnLst>
                <a:cxn ang="0">
                  <a:pos x="609878566" y="887095000"/>
                </a:cxn>
                <a:cxn ang="0">
                  <a:pos x="0" y="25201563"/>
                </a:cxn>
                <a:cxn ang="0">
                  <a:pos x="32762865" y="0"/>
                </a:cxn>
                <a:cxn ang="0">
                  <a:pos x="642641431" y="864414388"/>
                </a:cxn>
                <a:cxn ang="0">
                  <a:pos x="609878566" y="887095000"/>
                </a:cxn>
              </a:cxnLst>
              <a:rect l="0" t="0" r="0" b="0"/>
              <a:pathLst>
                <a:path w="255" h="352">
                  <a:moveTo>
                    <a:pt x="242" y="352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55" y="343"/>
                  </a:lnTo>
                  <a:lnTo>
                    <a:pt x="242" y="35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353">
              <a:extLst>
                <a:ext uri="{FF2B5EF4-FFF2-40B4-BE49-F238E27FC236}">
                  <a16:creationId xmlns="" xmlns:a16="http://schemas.microsoft.com/office/drawing/2014/main" id="{1F3261FC-926E-46E2-A5EB-FEBEF25A294B}"/>
                </a:ext>
              </a:extLst>
            </p:cNvPr>
            <p:cNvSpPr/>
            <p:nvPr/>
          </p:nvSpPr>
          <p:spPr>
            <a:xfrm>
              <a:off x="5343525" y="2840038"/>
              <a:ext cx="666750" cy="231775"/>
            </a:xfrm>
            <a:custGeom>
              <a:avLst/>
              <a:gdLst/>
              <a:ahLst/>
              <a:cxnLst>
                <a:cxn ang="0">
                  <a:pos x="1045865638" y="367942813"/>
                </a:cxn>
                <a:cxn ang="0">
                  <a:pos x="0" y="40322500"/>
                </a:cxn>
                <a:cxn ang="0">
                  <a:pos x="15120938" y="0"/>
                </a:cxn>
                <a:cxn ang="0">
                  <a:pos x="1058465625" y="327620313"/>
                </a:cxn>
                <a:cxn ang="0">
                  <a:pos x="1045865638" y="367942813"/>
                </a:cxn>
              </a:cxnLst>
              <a:rect l="0" t="0" r="0" b="0"/>
              <a:pathLst>
                <a:path w="420" h="146">
                  <a:moveTo>
                    <a:pt x="415" y="146"/>
                  </a:moveTo>
                  <a:lnTo>
                    <a:pt x="0" y="16"/>
                  </a:lnTo>
                  <a:lnTo>
                    <a:pt x="6" y="0"/>
                  </a:lnTo>
                  <a:lnTo>
                    <a:pt x="420" y="130"/>
                  </a:lnTo>
                  <a:lnTo>
                    <a:pt x="415" y="14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354">
              <a:extLst>
                <a:ext uri="{FF2B5EF4-FFF2-40B4-BE49-F238E27FC236}">
                  <a16:creationId xmlns="" xmlns:a16="http://schemas.microsoft.com/office/drawing/2014/main" id="{8101FDAD-2A63-4959-B840-2BAF3973EE13}"/>
                </a:ext>
              </a:extLst>
            </p:cNvPr>
            <p:cNvSpPr/>
            <p:nvPr/>
          </p:nvSpPr>
          <p:spPr>
            <a:xfrm>
              <a:off x="5327650" y="2849563"/>
              <a:ext cx="111125" cy="280987"/>
            </a:xfrm>
            <a:custGeom>
              <a:avLst/>
              <a:gdLst/>
              <a:ahLst/>
              <a:cxnLst>
                <a:cxn ang="0">
                  <a:pos x="133569075" y="446067656"/>
                </a:cxn>
                <a:cxn ang="0">
                  <a:pos x="0" y="10080607"/>
                </a:cxn>
                <a:cxn ang="0">
                  <a:pos x="42843450" y="0"/>
                </a:cxn>
                <a:cxn ang="0">
                  <a:pos x="176410938" y="433466104"/>
                </a:cxn>
                <a:cxn ang="0">
                  <a:pos x="133569075" y="446067656"/>
                </a:cxn>
              </a:cxnLst>
              <a:rect l="0" t="0" r="0" b="0"/>
              <a:pathLst>
                <a:path w="70" h="177">
                  <a:moveTo>
                    <a:pt x="53" y="177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70" y="172"/>
                  </a:lnTo>
                  <a:lnTo>
                    <a:pt x="53" y="17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355">
              <a:extLst>
                <a:ext uri="{FF2B5EF4-FFF2-40B4-BE49-F238E27FC236}">
                  <a16:creationId xmlns="" xmlns:a16="http://schemas.microsoft.com/office/drawing/2014/main" id="{52BC5402-5A16-4E43-8957-96E5990962A0}"/>
                </a:ext>
              </a:extLst>
            </p:cNvPr>
            <p:cNvSpPr/>
            <p:nvPr/>
          </p:nvSpPr>
          <p:spPr>
            <a:xfrm>
              <a:off x="5070475" y="2843213"/>
              <a:ext cx="277813" cy="382587"/>
            </a:xfrm>
            <a:custGeom>
              <a:avLst/>
              <a:gdLst/>
              <a:ahLst/>
              <a:cxnLst>
                <a:cxn ang="0">
                  <a:pos x="32762884" y="607357656"/>
                </a:cxn>
                <a:cxn ang="0">
                  <a:pos x="0" y="582156127"/>
                </a:cxn>
                <a:cxn ang="0">
                  <a:pos x="408266047" y="0"/>
                </a:cxn>
                <a:cxn ang="0">
                  <a:pos x="441028931" y="25201530"/>
                </a:cxn>
                <a:cxn ang="0">
                  <a:pos x="32762884" y="607357656"/>
                </a:cxn>
              </a:cxnLst>
              <a:rect l="0" t="0" r="0" b="0"/>
              <a:pathLst>
                <a:path w="175" h="241">
                  <a:moveTo>
                    <a:pt x="13" y="241"/>
                  </a:moveTo>
                  <a:lnTo>
                    <a:pt x="0" y="231"/>
                  </a:lnTo>
                  <a:lnTo>
                    <a:pt x="162" y="0"/>
                  </a:lnTo>
                  <a:lnTo>
                    <a:pt x="175" y="10"/>
                  </a:lnTo>
                  <a:lnTo>
                    <a:pt x="13" y="24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356">
              <a:extLst>
                <a:ext uri="{FF2B5EF4-FFF2-40B4-BE49-F238E27FC236}">
                  <a16:creationId xmlns="" xmlns:a16="http://schemas.microsoft.com/office/drawing/2014/main" id="{A95D2BF5-60BA-456A-9630-EAE04A3B4247}"/>
                </a:ext>
              </a:extLst>
            </p:cNvPr>
            <p:cNvSpPr/>
            <p:nvPr/>
          </p:nvSpPr>
          <p:spPr>
            <a:xfrm>
              <a:off x="4927600" y="1958975"/>
              <a:ext cx="458788" cy="374650"/>
            </a:xfrm>
            <a:custGeom>
              <a:avLst/>
              <a:gdLst/>
              <a:ahLst/>
              <a:cxnLst>
                <a:cxn ang="0">
                  <a:pos x="22682225" y="594756875"/>
                </a:cxn>
                <a:cxn ang="0">
                  <a:pos x="0" y="561995638"/>
                </a:cxn>
                <a:cxn ang="0">
                  <a:pos x="703125154" y="0"/>
                </a:cxn>
                <a:cxn ang="0">
                  <a:pos x="728326744" y="30241875"/>
                </a:cxn>
                <a:cxn ang="0">
                  <a:pos x="22682225" y="594756875"/>
                </a:cxn>
              </a:cxnLst>
              <a:rect l="0" t="0" r="0" b="0"/>
              <a:pathLst>
                <a:path w="289" h="236">
                  <a:moveTo>
                    <a:pt x="9" y="236"/>
                  </a:moveTo>
                  <a:lnTo>
                    <a:pt x="0" y="223"/>
                  </a:lnTo>
                  <a:lnTo>
                    <a:pt x="279" y="0"/>
                  </a:lnTo>
                  <a:lnTo>
                    <a:pt x="289" y="12"/>
                  </a:lnTo>
                  <a:lnTo>
                    <a:pt x="9" y="23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357">
              <a:extLst>
                <a:ext uri="{FF2B5EF4-FFF2-40B4-BE49-F238E27FC236}">
                  <a16:creationId xmlns="" xmlns:a16="http://schemas.microsoft.com/office/drawing/2014/main" id="{62E2631A-CE83-4110-9D67-E57ECEAD03E1}"/>
                </a:ext>
              </a:extLst>
            </p:cNvPr>
            <p:cNvSpPr/>
            <p:nvPr/>
          </p:nvSpPr>
          <p:spPr>
            <a:xfrm>
              <a:off x="5360988" y="1963738"/>
              <a:ext cx="485775" cy="579437"/>
            </a:xfrm>
            <a:custGeom>
              <a:avLst/>
              <a:gdLst/>
              <a:ahLst/>
              <a:cxnLst>
                <a:cxn ang="0">
                  <a:pos x="740925938" y="919857031"/>
                </a:cxn>
                <a:cxn ang="0">
                  <a:pos x="0" y="27722489"/>
                </a:cxn>
                <a:cxn ang="0">
                  <a:pos x="32762825" y="0"/>
                </a:cxn>
                <a:cxn ang="0">
                  <a:pos x="771167813" y="897174851"/>
                </a:cxn>
                <a:cxn ang="0">
                  <a:pos x="740925938" y="919857031"/>
                </a:cxn>
              </a:cxnLst>
              <a:rect l="0" t="0" r="0" b="0"/>
              <a:pathLst>
                <a:path w="306" h="365">
                  <a:moveTo>
                    <a:pt x="294" y="365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306" y="356"/>
                  </a:lnTo>
                  <a:lnTo>
                    <a:pt x="294" y="365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358">
              <a:extLst>
                <a:ext uri="{FF2B5EF4-FFF2-40B4-BE49-F238E27FC236}">
                  <a16:creationId xmlns="" xmlns:a16="http://schemas.microsoft.com/office/drawing/2014/main" id="{D9454AB0-FA4D-41B0-B167-4E686E700695}"/>
                </a:ext>
              </a:extLst>
            </p:cNvPr>
            <p:cNvSpPr/>
            <p:nvPr/>
          </p:nvSpPr>
          <p:spPr>
            <a:xfrm>
              <a:off x="5327650" y="2514600"/>
              <a:ext cx="512763" cy="344488"/>
            </a:xfrm>
            <a:custGeom>
              <a:avLst/>
              <a:gdLst/>
              <a:ahLst/>
              <a:cxnLst>
                <a:cxn ang="0">
                  <a:pos x="22682222" y="546875494"/>
                </a:cxn>
                <a:cxn ang="0">
                  <a:pos x="0" y="511593255"/>
                </a:cxn>
                <a:cxn ang="0">
                  <a:pos x="793850787" y="0"/>
                </a:cxn>
                <a:cxn ang="0">
                  <a:pos x="814012056" y="35282239"/>
                </a:cxn>
                <a:cxn ang="0">
                  <a:pos x="22682222" y="546875494"/>
                </a:cxn>
              </a:cxnLst>
              <a:rect l="0" t="0" r="0" b="0"/>
              <a:pathLst>
                <a:path w="323" h="217">
                  <a:moveTo>
                    <a:pt x="9" y="217"/>
                  </a:moveTo>
                  <a:lnTo>
                    <a:pt x="0" y="203"/>
                  </a:lnTo>
                  <a:lnTo>
                    <a:pt x="315" y="0"/>
                  </a:lnTo>
                  <a:lnTo>
                    <a:pt x="323" y="14"/>
                  </a:lnTo>
                  <a:lnTo>
                    <a:pt x="9" y="21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359">
              <a:extLst>
                <a:ext uri="{FF2B5EF4-FFF2-40B4-BE49-F238E27FC236}">
                  <a16:creationId xmlns="" xmlns:a16="http://schemas.microsoft.com/office/drawing/2014/main" id="{A3F0DF78-A156-4009-9479-5056E9048878}"/>
                </a:ext>
              </a:extLst>
            </p:cNvPr>
            <p:cNvSpPr/>
            <p:nvPr/>
          </p:nvSpPr>
          <p:spPr>
            <a:xfrm>
              <a:off x="4710113" y="2840038"/>
              <a:ext cx="628650" cy="66675"/>
            </a:xfrm>
            <a:custGeom>
              <a:avLst/>
              <a:gdLst/>
              <a:ahLst/>
              <a:cxnLst>
                <a:cxn ang="0">
                  <a:pos x="0" y="105846563"/>
                </a:cxn>
                <a:cxn ang="0">
                  <a:pos x="0" y="63004700"/>
                </a:cxn>
                <a:cxn ang="0">
                  <a:pos x="995462513" y="0"/>
                </a:cxn>
                <a:cxn ang="0">
                  <a:pos x="997981875" y="42843450"/>
                </a:cxn>
                <a:cxn ang="0">
                  <a:pos x="0" y="105846563"/>
                </a:cxn>
              </a:cxnLst>
              <a:rect l="0" t="0" r="0" b="0"/>
              <a:pathLst>
                <a:path w="396" h="42">
                  <a:moveTo>
                    <a:pt x="0" y="42"/>
                  </a:moveTo>
                  <a:lnTo>
                    <a:pt x="0" y="25"/>
                  </a:lnTo>
                  <a:lnTo>
                    <a:pt x="395" y="0"/>
                  </a:lnTo>
                  <a:lnTo>
                    <a:pt x="396" y="17"/>
                  </a:lnTo>
                  <a:lnTo>
                    <a:pt x="0" y="4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360">
              <a:extLst>
                <a:ext uri="{FF2B5EF4-FFF2-40B4-BE49-F238E27FC236}">
                  <a16:creationId xmlns="" xmlns:a16="http://schemas.microsoft.com/office/drawing/2014/main" id="{A4179002-EBA3-47DB-979A-3C25DEE5A884}"/>
                </a:ext>
              </a:extLst>
            </p:cNvPr>
            <p:cNvSpPr/>
            <p:nvPr/>
          </p:nvSpPr>
          <p:spPr>
            <a:xfrm>
              <a:off x="5835650" y="2468563"/>
              <a:ext cx="490538" cy="71437"/>
            </a:xfrm>
            <a:custGeom>
              <a:avLst/>
              <a:gdLst/>
              <a:ahLst/>
              <a:cxnLst>
                <a:cxn ang="0">
                  <a:pos x="5040318" y="113407031"/>
                </a:cxn>
                <a:cxn ang="0">
                  <a:pos x="0" y="70563881"/>
                </a:cxn>
                <a:cxn ang="0">
                  <a:pos x="773689551" y="0"/>
                </a:cxn>
                <a:cxn ang="0">
                  <a:pos x="778729869" y="42843150"/>
                </a:cxn>
                <a:cxn ang="0">
                  <a:pos x="5040318" y="113407031"/>
                </a:cxn>
              </a:cxnLst>
              <a:rect l="0" t="0" r="0" b="0"/>
              <a:pathLst>
                <a:path w="309" h="45">
                  <a:moveTo>
                    <a:pt x="2" y="45"/>
                  </a:moveTo>
                  <a:lnTo>
                    <a:pt x="0" y="28"/>
                  </a:lnTo>
                  <a:lnTo>
                    <a:pt x="307" y="0"/>
                  </a:lnTo>
                  <a:lnTo>
                    <a:pt x="309" y="17"/>
                  </a:lnTo>
                  <a:lnTo>
                    <a:pt x="2" y="45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361">
              <a:extLst>
                <a:ext uri="{FF2B5EF4-FFF2-40B4-BE49-F238E27FC236}">
                  <a16:creationId xmlns="" xmlns:a16="http://schemas.microsoft.com/office/drawing/2014/main" id="{A46D2E70-8CDE-45F7-A375-3A9E946983A4}"/>
                </a:ext>
              </a:extLst>
            </p:cNvPr>
            <p:cNvSpPr/>
            <p:nvPr/>
          </p:nvSpPr>
          <p:spPr>
            <a:xfrm>
              <a:off x="6130925" y="1797050"/>
              <a:ext cx="717550" cy="320675"/>
            </a:xfrm>
            <a:custGeom>
              <a:avLst/>
              <a:gdLst/>
              <a:ahLst/>
              <a:cxnLst>
                <a:cxn ang="0">
                  <a:pos x="1126510638" y="509071563"/>
                </a:cxn>
                <a:cxn ang="0">
                  <a:pos x="0" y="35282188"/>
                </a:cxn>
                <a:cxn ang="0">
                  <a:pos x="17641888" y="0"/>
                </a:cxn>
                <a:cxn ang="0">
                  <a:pos x="1139110625" y="473789375"/>
                </a:cxn>
                <a:cxn ang="0">
                  <a:pos x="1126510638" y="509071563"/>
                </a:cxn>
              </a:cxnLst>
              <a:rect l="0" t="0" r="0" b="0"/>
              <a:pathLst>
                <a:path w="452" h="202">
                  <a:moveTo>
                    <a:pt x="447" y="202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52" y="188"/>
                  </a:lnTo>
                  <a:lnTo>
                    <a:pt x="447" y="20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362">
              <a:extLst>
                <a:ext uri="{FF2B5EF4-FFF2-40B4-BE49-F238E27FC236}">
                  <a16:creationId xmlns="" xmlns:a16="http://schemas.microsoft.com/office/drawing/2014/main" id="{1374B272-F48F-4BB5-A8F2-C3E886AA6C22}"/>
                </a:ext>
              </a:extLst>
            </p:cNvPr>
            <p:cNvSpPr/>
            <p:nvPr/>
          </p:nvSpPr>
          <p:spPr>
            <a:xfrm>
              <a:off x="5365750" y="1793875"/>
              <a:ext cx="773113" cy="184150"/>
            </a:xfrm>
            <a:custGeom>
              <a:avLst/>
              <a:gdLst/>
              <a:ahLst/>
              <a:cxnLst>
                <a:cxn ang="0">
                  <a:pos x="7561267" y="292338125"/>
                </a:cxn>
                <a:cxn ang="0">
                  <a:pos x="0" y="252015625"/>
                </a:cxn>
                <a:cxn ang="0">
                  <a:pos x="1217237050" y="0"/>
                </a:cxn>
                <a:cxn ang="0">
                  <a:pos x="1227317681" y="42843450"/>
                </a:cxn>
                <a:cxn ang="0">
                  <a:pos x="7561267" y="292338125"/>
                </a:cxn>
              </a:cxnLst>
              <a:rect l="0" t="0" r="0" b="0"/>
              <a:pathLst>
                <a:path w="487" h="116">
                  <a:moveTo>
                    <a:pt x="3" y="116"/>
                  </a:moveTo>
                  <a:lnTo>
                    <a:pt x="0" y="100"/>
                  </a:lnTo>
                  <a:lnTo>
                    <a:pt x="483" y="0"/>
                  </a:lnTo>
                  <a:lnTo>
                    <a:pt x="487" y="17"/>
                  </a:lnTo>
                  <a:lnTo>
                    <a:pt x="3" y="11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363">
              <a:extLst>
                <a:ext uri="{FF2B5EF4-FFF2-40B4-BE49-F238E27FC236}">
                  <a16:creationId xmlns="" xmlns:a16="http://schemas.microsoft.com/office/drawing/2014/main" id="{1966DD93-BC15-46DD-9337-8B41242B7343}"/>
                </a:ext>
              </a:extLst>
            </p:cNvPr>
            <p:cNvSpPr/>
            <p:nvPr/>
          </p:nvSpPr>
          <p:spPr>
            <a:xfrm>
              <a:off x="6124575" y="1803400"/>
              <a:ext cx="214313" cy="682625"/>
            </a:xfrm>
            <a:custGeom>
              <a:avLst/>
              <a:gdLst/>
              <a:ahLst/>
              <a:cxnLst>
                <a:cxn ang="0">
                  <a:pos x="302419456" y="1083667188"/>
                </a:cxn>
                <a:cxn ang="0">
                  <a:pos x="0" y="15120938"/>
                </a:cxn>
                <a:cxn ang="0">
                  <a:pos x="37803226" y="0"/>
                </a:cxn>
                <a:cxn ang="0">
                  <a:pos x="340222681" y="1073586563"/>
                </a:cxn>
                <a:cxn ang="0">
                  <a:pos x="302419456" y="1083667188"/>
                </a:cxn>
              </a:cxnLst>
              <a:rect l="0" t="0" r="0" b="0"/>
              <a:pathLst>
                <a:path w="135" h="430">
                  <a:moveTo>
                    <a:pt x="120" y="430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35" y="426"/>
                  </a:lnTo>
                  <a:lnTo>
                    <a:pt x="120" y="43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364">
              <a:extLst>
                <a:ext uri="{FF2B5EF4-FFF2-40B4-BE49-F238E27FC236}">
                  <a16:creationId xmlns="" xmlns:a16="http://schemas.microsoft.com/office/drawing/2014/main" id="{C622FCF2-C938-4BE5-90FE-D6FF4137BDC0}"/>
                </a:ext>
              </a:extLst>
            </p:cNvPr>
            <p:cNvSpPr/>
            <p:nvPr/>
          </p:nvSpPr>
          <p:spPr>
            <a:xfrm>
              <a:off x="5811838" y="1816100"/>
              <a:ext cx="330200" cy="712788"/>
            </a:xfrm>
            <a:custGeom>
              <a:avLst/>
              <a:gdLst/>
              <a:ahLst/>
              <a:cxnLst>
                <a:cxn ang="0">
                  <a:pos x="37803138" y="1131551744"/>
                </a:cxn>
                <a:cxn ang="0">
                  <a:pos x="0" y="1113909844"/>
                </a:cxn>
                <a:cxn ang="0">
                  <a:pos x="483870000" y="0"/>
                </a:cxn>
                <a:cxn ang="0">
                  <a:pos x="524192500" y="15120948"/>
                </a:cxn>
                <a:cxn ang="0">
                  <a:pos x="37803138" y="1131551744"/>
                </a:cxn>
              </a:cxnLst>
              <a:rect l="0" t="0" r="0" b="0"/>
              <a:pathLst>
                <a:path w="208" h="449">
                  <a:moveTo>
                    <a:pt x="15" y="449"/>
                  </a:moveTo>
                  <a:lnTo>
                    <a:pt x="0" y="442"/>
                  </a:lnTo>
                  <a:lnTo>
                    <a:pt x="192" y="0"/>
                  </a:lnTo>
                  <a:lnTo>
                    <a:pt x="208" y="6"/>
                  </a:lnTo>
                  <a:lnTo>
                    <a:pt x="15" y="44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365">
              <a:extLst>
                <a:ext uri="{FF2B5EF4-FFF2-40B4-BE49-F238E27FC236}">
                  <a16:creationId xmlns="" xmlns:a16="http://schemas.microsoft.com/office/drawing/2014/main" id="{F0CF8EB6-601E-47F3-A25E-97F6313BE788}"/>
                </a:ext>
              </a:extLst>
            </p:cNvPr>
            <p:cNvSpPr/>
            <p:nvPr/>
          </p:nvSpPr>
          <p:spPr>
            <a:xfrm>
              <a:off x="5316538" y="1966913"/>
              <a:ext cx="65087" cy="869950"/>
            </a:xfrm>
            <a:custGeom>
              <a:avLst/>
              <a:gdLst/>
              <a:ahLst/>
              <a:cxnLst>
                <a:cxn ang="0">
                  <a:pos x="42843121" y="1381045625"/>
                </a:cxn>
                <a:cxn ang="0">
                  <a:pos x="0" y="1381045625"/>
                </a:cxn>
                <a:cxn ang="0">
                  <a:pos x="60483285" y="0"/>
                </a:cxn>
                <a:cxn ang="0">
                  <a:pos x="103326406" y="5040313"/>
                </a:cxn>
                <a:cxn ang="0">
                  <a:pos x="42843121" y="1381045625"/>
                </a:cxn>
              </a:cxnLst>
              <a:rect l="0" t="0" r="0" b="0"/>
              <a:pathLst>
                <a:path w="41" h="548">
                  <a:moveTo>
                    <a:pt x="17" y="548"/>
                  </a:moveTo>
                  <a:lnTo>
                    <a:pt x="0" y="548"/>
                  </a:lnTo>
                  <a:lnTo>
                    <a:pt x="24" y="0"/>
                  </a:lnTo>
                  <a:lnTo>
                    <a:pt x="41" y="2"/>
                  </a:lnTo>
                  <a:lnTo>
                    <a:pt x="17" y="548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366">
              <a:extLst>
                <a:ext uri="{FF2B5EF4-FFF2-40B4-BE49-F238E27FC236}">
                  <a16:creationId xmlns="" xmlns:a16="http://schemas.microsoft.com/office/drawing/2014/main" id="{B82605B4-71A5-4A52-99BE-D10FDD1120FC}"/>
                </a:ext>
              </a:extLst>
            </p:cNvPr>
            <p:cNvSpPr/>
            <p:nvPr/>
          </p:nvSpPr>
          <p:spPr>
            <a:xfrm>
              <a:off x="6315075" y="2476500"/>
              <a:ext cx="276225" cy="658813"/>
            </a:xfrm>
            <a:custGeom>
              <a:avLst/>
              <a:gdLst/>
              <a:ahLst/>
              <a:cxnLst>
                <a:cxn ang="0">
                  <a:pos x="403225000" y="1045866431"/>
                </a:cxn>
                <a:cxn ang="0">
                  <a:pos x="0" y="15120949"/>
                </a:cxn>
                <a:cxn ang="0">
                  <a:pos x="37803138" y="0"/>
                </a:cxn>
                <a:cxn ang="0">
                  <a:pos x="438507188" y="1030745482"/>
                </a:cxn>
                <a:cxn ang="0">
                  <a:pos x="403225000" y="1045866431"/>
                </a:cxn>
              </a:cxnLst>
              <a:rect l="0" t="0" r="0" b="0"/>
              <a:pathLst>
                <a:path w="174" h="415">
                  <a:moveTo>
                    <a:pt x="160" y="415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74" y="409"/>
                  </a:lnTo>
                  <a:lnTo>
                    <a:pt x="160" y="415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367">
              <a:extLst>
                <a:ext uri="{FF2B5EF4-FFF2-40B4-BE49-F238E27FC236}">
                  <a16:creationId xmlns="" xmlns:a16="http://schemas.microsoft.com/office/drawing/2014/main" id="{767DF28B-F92E-4018-B268-EB5A1F38856A}"/>
                </a:ext>
              </a:extLst>
            </p:cNvPr>
            <p:cNvSpPr/>
            <p:nvPr/>
          </p:nvSpPr>
          <p:spPr>
            <a:xfrm>
              <a:off x="5830888" y="2524125"/>
              <a:ext cx="168275" cy="522288"/>
            </a:xfrm>
            <a:custGeom>
              <a:avLst/>
              <a:gdLst/>
              <a:ahLst/>
              <a:cxnLst>
                <a:cxn ang="0">
                  <a:pos x="226814063" y="829132994"/>
                </a:cxn>
                <a:cxn ang="0">
                  <a:pos x="0" y="12601587"/>
                </a:cxn>
                <a:cxn ang="0">
                  <a:pos x="40322500" y="0"/>
                </a:cxn>
                <a:cxn ang="0">
                  <a:pos x="267136563" y="819052359"/>
                </a:cxn>
                <a:cxn ang="0">
                  <a:pos x="226814063" y="829132994"/>
                </a:cxn>
              </a:cxnLst>
              <a:rect l="0" t="0" r="0" b="0"/>
              <a:pathLst>
                <a:path w="106" h="329">
                  <a:moveTo>
                    <a:pt x="90" y="329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106" y="325"/>
                  </a:lnTo>
                  <a:lnTo>
                    <a:pt x="90" y="32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368">
              <a:extLst>
                <a:ext uri="{FF2B5EF4-FFF2-40B4-BE49-F238E27FC236}">
                  <a16:creationId xmlns="" xmlns:a16="http://schemas.microsoft.com/office/drawing/2014/main" id="{D08C1FF2-3EF8-49F5-A8FC-26491B58C9E5}"/>
                </a:ext>
              </a:extLst>
            </p:cNvPr>
            <p:cNvSpPr/>
            <p:nvPr/>
          </p:nvSpPr>
          <p:spPr>
            <a:xfrm>
              <a:off x="5981700" y="2486025"/>
              <a:ext cx="350838" cy="576263"/>
            </a:xfrm>
            <a:custGeom>
              <a:avLst/>
              <a:gdLst/>
              <a:ahLst/>
              <a:cxnLst>
                <a:cxn ang="0">
                  <a:pos x="35282238" y="914818306"/>
                </a:cxn>
                <a:cxn ang="0">
                  <a:pos x="0" y="894657039"/>
                </a:cxn>
                <a:cxn ang="0">
                  <a:pos x="521673881" y="0"/>
                </a:cxn>
                <a:cxn ang="0">
                  <a:pos x="556956119" y="20161267"/>
                </a:cxn>
                <a:cxn ang="0">
                  <a:pos x="35282238" y="914818306"/>
                </a:cxn>
              </a:cxnLst>
              <a:rect l="0" t="0" r="0" b="0"/>
              <a:pathLst>
                <a:path w="221" h="363">
                  <a:moveTo>
                    <a:pt x="14" y="363"/>
                  </a:moveTo>
                  <a:lnTo>
                    <a:pt x="0" y="355"/>
                  </a:lnTo>
                  <a:lnTo>
                    <a:pt x="207" y="0"/>
                  </a:lnTo>
                  <a:lnTo>
                    <a:pt x="221" y="8"/>
                  </a:lnTo>
                  <a:lnTo>
                    <a:pt x="14" y="363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369">
              <a:extLst>
                <a:ext uri="{FF2B5EF4-FFF2-40B4-BE49-F238E27FC236}">
                  <a16:creationId xmlns="" xmlns:a16="http://schemas.microsoft.com/office/drawing/2014/main" id="{A24367C0-069D-4723-9625-9CBF30951914}"/>
                </a:ext>
              </a:extLst>
            </p:cNvPr>
            <p:cNvSpPr/>
            <p:nvPr/>
          </p:nvSpPr>
          <p:spPr>
            <a:xfrm>
              <a:off x="6334125" y="2474913"/>
              <a:ext cx="598488" cy="374650"/>
            </a:xfrm>
            <a:custGeom>
              <a:avLst/>
              <a:gdLst/>
              <a:ahLst/>
              <a:cxnLst>
                <a:cxn ang="0">
                  <a:pos x="927418275" y="594756875"/>
                </a:cxn>
                <a:cxn ang="0">
                  <a:pos x="0" y="35282188"/>
                </a:cxn>
                <a:cxn ang="0">
                  <a:pos x="22682219" y="0"/>
                </a:cxn>
                <a:cxn ang="0">
                  <a:pos x="950100494" y="559474688"/>
                </a:cxn>
                <a:cxn ang="0">
                  <a:pos x="927418275" y="594756875"/>
                </a:cxn>
              </a:cxnLst>
              <a:rect l="0" t="0" r="0" b="0"/>
              <a:pathLst>
                <a:path w="377" h="236">
                  <a:moveTo>
                    <a:pt x="368" y="236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377" y="222"/>
                  </a:lnTo>
                  <a:lnTo>
                    <a:pt x="368" y="23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370">
              <a:extLst>
                <a:ext uri="{FF2B5EF4-FFF2-40B4-BE49-F238E27FC236}">
                  <a16:creationId xmlns="" xmlns:a16="http://schemas.microsoft.com/office/drawing/2014/main" id="{0E0BA9BB-9CB0-48DD-8D18-C5E3508FF56A}"/>
                </a:ext>
              </a:extLst>
            </p:cNvPr>
            <p:cNvSpPr/>
            <p:nvPr/>
          </p:nvSpPr>
          <p:spPr>
            <a:xfrm>
              <a:off x="6915150" y="2843213"/>
              <a:ext cx="384175" cy="509587"/>
            </a:xfrm>
            <a:custGeom>
              <a:avLst/>
              <a:gdLst/>
              <a:ahLst/>
              <a:cxnLst>
                <a:cxn ang="0">
                  <a:pos x="577116575" y="808970156"/>
                </a:cxn>
                <a:cxn ang="0">
                  <a:pos x="0" y="25201538"/>
                </a:cxn>
                <a:cxn ang="0">
                  <a:pos x="32762825" y="0"/>
                </a:cxn>
                <a:cxn ang="0">
                  <a:pos x="609877813" y="783768618"/>
                </a:cxn>
                <a:cxn ang="0">
                  <a:pos x="577116575" y="808970156"/>
                </a:cxn>
              </a:cxnLst>
              <a:rect l="0" t="0" r="0" b="0"/>
              <a:pathLst>
                <a:path w="242" h="321">
                  <a:moveTo>
                    <a:pt x="229" y="321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42" y="311"/>
                  </a:lnTo>
                  <a:lnTo>
                    <a:pt x="229" y="32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371">
              <a:extLst>
                <a:ext uri="{FF2B5EF4-FFF2-40B4-BE49-F238E27FC236}">
                  <a16:creationId xmlns="" xmlns:a16="http://schemas.microsoft.com/office/drawing/2014/main" id="{B7BA0345-9B4C-4686-9500-524407C5400D}"/>
                </a:ext>
              </a:extLst>
            </p:cNvPr>
            <p:cNvSpPr/>
            <p:nvPr/>
          </p:nvSpPr>
          <p:spPr>
            <a:xfrm>
              <a:off x="6713538" y="2860675"/>
              <a:ext cx="222250" cy="746125"/>
            </a:xfrm>
            <a:custGeom>
              <a:avLst/>
              <a:gdLst/>
              <a:ahLst/>
              <a:cxnLst>
                <a:cxn ang="0">
                  <a:pos x="37803138" y="1184473438"/>
                </a:cxn>
                <a:cxn ang="0">
                  <a:pos x="0" y="1174392813"/>
                </a:cxn>
                <a:cxn ang="0">
                  <a:pos x="312499375" y="0"/>
                </a:cxn>
                <a:cxn ang="0">
                  <a:pos x="352821875" y="10080625"/>
                </a:cxn>
                <a:cxn ang="0">
                  <a:pos x="37803138" y="1184473438"/>
                </a:cxn>
              </a:cxnLst>
              <a:rect l="0" t="0" r="0" b="0"/>
              <a:pathLst>
                <a:path w="140" h="470">
                  <a:moveTo>
                    <a:pt x="15" y="470"/>
                  </a:moveTo>
                  <a:lnTo>
                    <a:pt x="0" y="466"/>
                  </a:lnTo>
                  <a:lnTo>
                    <a:pt x="124" y="0"/>
                  </a:lnTo>
                  <a:lnTo>
                    <a:pt x="140" y="4"/>
                  </a:lnTo>
                  <a:lnTo>
                    <a:pt x="15" y="47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372">
              <a:extLst>
                <a:ext uri="{FF2B5EF4-FFF2-40B4-BE49-F238E27FC236}">
                  <a16:creationId xmlns="" xmlns:a16="http://schemas.microsoft.com/office/drawing/2014/main" id="{CCFFF338-425C-4AFB-8061-B1C588B9D997}"/>
                </a:ext>
              </a:extLst>
            </p:cNvPr>
            <p:cNvSpPr/>
            <p:nvPr/>
          </p:nvSpPr>
          <p:spPr>
            <a:xfrm>
              <a:off x="5988050" y="3062288"/>
              <a:ext cx="368300" cy="660400"/>
            </a:xfrm>
            <a:custGeom>
              <a:avLst/>
              <a:gdLst/>
              <a:ahLst/>
              <a:cxnLst>
                <a:cxn ang="0">
                  <a:pos x="549394063" y="1048385000"/>
                </a:cxn>
                <a:cxn ang="0">
                  <a:pos x="0" y="17641888"/>
                </a:cxn>
                <a:cxn ang="0">
                  <a:pos x="35282188" y="0"/>
                </a:cxn>
                <a:cxn ang="0">
                  <a:pos x="584676250" y="1028223750"/>
                </a:cxn>
                <a:cxn ang="0">
                  <a:pos x="549394063" y="1048385000"/>
                </a:cxn>
              </a:cxnLst>
              <a:rect l="0" t="0" r="0" b="0"/>
              <a:pathLst>
                <a:path w="232" h="416">
                  <a:moveTo>
                    <a:pt x="218" y="416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232" y="408"/>
                  </a:lnTo>
                  <a:lnTo>
                    <a:pt x="218" y="41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373">
              <a:extLst>
                <a:ext uri="{FF2B5EF4-FFF2-40B4-BE49-F238E27FC236}">
                  <a16:creationId xmlns="" xmlns:a16="http://schemas.microsoft.com/office/drawing/2014/main" id="{8997E8A7-ACD4-4476-8CD3-0FC2B815665C}"/>
                </a:ext>
              </a:extLst>
            </p:cNvPr>
            <p:cNvSpPr/>
            <p:nvPr/>
          </p:nvSpPr>
          <p:spPr>
            <a:xfrm>
              <a:off x="6334125" y="3140075"/>
              <a:ext cx="257175" cy="573088"/>
            </a:xfrm>
            <a:custGeom>
              <a:avLst/>
              <a:gdLst/>
              <a:ahLst/>
              <a:cxnLst>
                <a:cxn ang="0">
                  <a:pos x="35282188" y="909777994"/>
                </a:cxn>
                <a:cxn ang="0">
                  <a:pos x="0" y="892136091"/>
                </a:cxn>
                <a:cxn ang="0">
                  <a:pos x="370463763" y="0"/>
                </a:cxn>
                <a:cxn ang="0">
                  <a:pos x="408265313" y="17641903"/>
                </a:cxn>
                <a:cxn ang="0">
                  <a:pos x="35282188" y="909777994"/>
                </a:cxn>
              </a:cxnLst>
              <a:rect l="0" t="0" r="0" b="0"/>
              <a:pathLst>
                <a:path w="162" h="361">
                  <a:moveTo>
                    <a:pt x="14" y="361"/>
                  </a:moveTo>
                  <a:lnTo>
                    <a:pt x="0" y="354"/>
                  </a:lnTo>
                  <a:lnTo>
                    <a:pt x="147" y="0"/>
                  </a:lnTo>
                  <a:lnTo>
                    <a:pt x="162" y="7"/>
                  </a:lnTo>
                  <a:lnTo>
                    <a:pt x="14" y="36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374">
              <a:extLst>
                <a:ext uri="{FF2B5EF4-FFF2-40B4-BE49-F238E27FC236}">
                  <a16:creationId xmlns="" xmlns:a16="http://schemas.microsoft.com/office/drawing/2014/main" id="{2B19ECAF-8952-4231-BD93-EBFFE40F82D5}"/>
                </a:ext>
              </a:extLst>
            </p:cNvPr>
            <p:cNvSpPr/>
            <p:nvPr/>
          </p:nvSpPr>
          <p:spPr>
            <a:xfrm>
              <a:off x="6015038" y="3709988"/>
              <a:ext cx="333375" cy="455612"/>
            </a:xfrm>
            <a:custGeom>
              <a:avLst/>
              <a:gdLst/>
              <a:ahLst/>
              <a:cxnLst>
                <a:cxn ang="0">
                  <a:pos x="32762825" y="723284844"/>
                </a:cxn>
                <a:cxn ang="0">
                  <a:pos x="0" y="698083309"/>
                </a:cxn>
                <a:cxn ang="0">
                  <a:pos x="493950625" y="0"/>
                </a:cxn>
                <a:cxn ang="0">
                  <a:pos x="529232813" y="22682175"/>
                </a:cxn>
                <a:cxn ang="0">
                  <a:pos x="32762825" y="723284844"/>
                </a:cxn>
              </a:cxnLst>
              <a:rect l="0" t="0" r="0" b="0"/>
              <a:pathLst>
                <a:path w="210" h="287">
                  <a:moveTo>
                    <a:pt x="13" y="287"/>
                  </a:moveTo>
                  <a:lnTo>
                    <a:pt x="0" y="277"/>
                  </a:lnTo>
                  <a:lnTo>
                    <a:pt x="196" y="0"/>
                  </a:lnTo>
                  <a:lnTo>
                    <a:pt x="210" y="9"/>
                  </a:lnTo>
                  <a:lnTo>
                    <a:pt x="13" y="28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375">
              <a:extLst>
                <a:ext uri="{FF2B5EF4-FFF2-40B4-BE49-F238E27FC236}">
                  <a16:creationId xmlns="" xmlns:a16="http://schemas.microsoft.com/office/drawing/2014/main" id="{575668E6-12FF-4B98-80F3-59DE07B7E4BD}"/>
                </a:ext>
              </a:extLst>
            </p:cNvPr>
            <p:cNvSpPr/>
            <p:nvPr/>
          </p:nvSpPr>
          <p:spPr>
            <a:xfrm>
              <a:off x="6015038" y="4183063"/>
              <a:ext cx="411162" cy="476250"/>
            </a:xfrm>
            <a:custGeom>
              <a:avLst/>
              <a:gdLst/>
              <a:ahLst/>
              <a:cxnLst>
                <a:cxn ang="0">
                  <a:pos x="619957684" y="756046875"/>
                </a:cxn>
                <a:cxn ang="0">
                  <a:pos x="0" y="27722513"/>
                </a:cxn>
                <a:cxn ang="0">
                  <a:pos x="32762785" y="0"/>
                </a:cxn>
                <a:cxn ang="0">
                  <a:pos x="652720469" y="728325950"/>
                </a:cxn>
                <a:cxn ang="0">
                  <a:pos x="619957684" y="756046875"/>
                </a:cxn>
              </a:cxnLst>
              <a:rect l="0" t="0" r="0" b="0"/>
              <a:pathLst>
                <a:path w="259" h="300">
                  <a:moveTo>
                    <a:pt x="246" y="300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59" y="289"/>
                  </a:lnTo>
                  <a:lnTo>
                    <a:pt x="246" y="30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376">
              <a:extLst>
                <a:ext uri="{FF2B5EF4-FFF2-40B4-BE49-F238E27FC236}">
                  <a16:creationId xmlns="" xmlns:a16="http://schemas.microsoft.com/office/drawing/2014/main" id="{3F744815-CD85-429E-BC53-F398E4C614E3}"/>
                </a:ext>
              </a:extLst>
            </p:cNvPr>
            <p:cNvSpPr/>
            <p:nvPr/>
          </p:nvSpPr>
          <p:spPr>
            <a:xfrm>
              <a:off x="5470525" y="3449638"/>
              <a:ext cx="565150" cy="749300"/>
            </a:xfrm>
            <a:custGeom>
              <a:avLst/>
              <a:gdLst/>
              <a:ahLst/>
              <a:cxnLst>
                <a:cxn ang="0">
                  <a:pos x="864414388" y="1189513750"/>
                </a:cxn>
                <a:cxn ang="0">
                  <a:pos x="0" y="25201563"/>
                </a:cxn>
                <a:cxn ang="0">
                  <a:pos x="30241875" y="0"/>
                </a:cxn>
                <a:cxn ang="0">
                  <a:pos x="897175625" y="1164312188"/>
                </a:cxn>
                <a:cxn ang="0">
                  <a:pos x="864414388" y="1189513750"/>
                </a:cxn>
              </a:cxnLst>
              <a:rect l="0" t="0" r="0" b="0"/>
              <a:pathLst>
                <a:path w="356" h="472">
                  <a:moveTo>
                    <a:pt x="343" y="47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356" y="462"/>
                  </a:lnTo>
                  <a:lnTo>
                    <a:pt x="343" y="47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Oval 377">
              <a:extLst>
                <a:ext uri="{FF2B5EF4-FFF2-40B4-BE49-F238E27FC236}">
                  <a16:creationId xmlns="" xmlns:a16="http://schemas.microsoft.com/office/drawing/2014/main" id="{5595F49A-F21A-4F06-95BF-93F0CC747838}"/>
                </a:ext>
              </a:extLst>
            </p:cNvPr>
            <p:cNvSpPr/>
            <p:nvPr/>
          </p:nvSpPr>
          <p:spPr>
            <a:xfrm>
              <a:off x="5868988" y="2909888"/>
              <a:ext cx="258762" cy="258762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Oval 378">
              <a:extLst>
                <a:ext uri="{FF2B5EF4-FFF2-40B4-BE49-F238E27FC236}">
                  <a16:creationId xmlns="" xmlns:a16="http://schemas.microsoft.com/office/drawing/2014/main" id="{442E22EB-B8D3-4C30-9BC2-5218839953B4}"/>
                </a:ext>
              </a:extLst>
            </p:cNvPr>
            <p:cNvSpPr/>
            <p:nvPr/>
          </p:nvSpPr>
          <p:spPr>
            <a:xfrm>
              <a:off x="4749800" y="3611563"/>
              <a:ext cx="258763" cy="258762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Oval 379">
              <a:extLst>
                <a:ext uri="{FF2B5EF4-FFF2-40B4-BE49-F238E27FC236}">
                  <a16:creationId xmlns="" xmlns:a16="http://schemas.microsoft.com/office/drawing/2014/main" id="{905245B8-E679-49D9-87BB-5CAEBE14B4BB}"/>
                </a:ext>
              </a:extLst>
            </p:cNvPr>
            <p:cNvSpPr/>
            <p:nvPr/>
          </p:nvSpPr>
          <p:spPr>
            <a:xfrm>
              <a:off x="5895975" y="4881563"/>
              <a:ext cx="258763" cy="258762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Oval 380">
              <a:extLst>
                <a:ext uri="{FF2B5EF4-FFF2-40B4-BE49-F238E27FC236}">
                  <a16:creationId xmlns="" xmlns:a16="http://schemas.microsoft.com/office/drawing/2014/main" id="{0AAE4182-6845-4CF4-A1AD-3097307443F3}"/>
                </a:ext>
              </a:extLst>
            </p:cNvPr>
            <p:cNvSpPr/>
            <p:nvPr/>
          </p:nvSpPr>
          <p:spPr>
            <a:xfrm>
              <a:off x="5895975" y="3581400"/>
              <a:ext cx="258763" cy="258763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Oval 381">
              <a:extLst>
                <a:ext uri="{FF2B5EF4-FFF2-40B4-BE49-F238E27FC236}">
                  <a16:creationId xmlns="" xmlns:a16="http://schemas.microsoft.com/office/drawing/2014/main" id="{E5ACEFB1-A0E9-4BAB-B5FA-63EB7AB4652E}"/>
                </a:ext>
              </a:extLst>
            </p:cNvPr>
            <p:cNvSpPr/>
            <p:nvPr/>
          </p:nvSpPr>
          <p:spPr>
            <a:xfrm>
              <a:off x="7165975" y="3213100"/>
              <a:ext cx="258763" cy="258763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Oval 382">
              <a:extLst>
                <a:ext uri="{FF2B5EF4-FFF2-40B4-BE49-F238E27FC236}">
                  <a16:creationId xmlns="" xmlns:a16="http://schemas.microsoft.com/office/drawing/2014/main" id="{47BA3853-5F58-469A-BB80-790370B7F9BF}"/>
                </a:ext>
              </a:extLst>
            </p:cNvPr>
            <p:cNvSpPr/>
            <p:nvPr/>
          </p:nvSpPr>
          <p:spPr>
            <a:xfrm>
              <a:off x="5254625" y="1846263"/>
              <a:ext cx="260350" cy="258762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Oval 383">
              <a:extLst>
                <a:ext uri="{FF2B5EF4-FFF2-40B4-BE49-F238E27FC236}">
                  <a16:creationId xmlns="" xmlns:a16="http://schemas.microsoft.com/office/drawing/2014/main" id="{9978B68C-FFAD-493D-9E07-527FA37441FF}"/>
                </a:ext>
              </a:extLst>
            </p:cNvPr>
            <p:cNvSpPr/>
            <p:nvPr/>
          </p:nvSpPr>
          <p:spPr>
            <a:xfrm>
              <a:off x="5253038" y="2763838"/>
              <a:ext cx="185737" cy="185737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Oval 384">
              <a:extLst>
                <a:ext uri="{FF2B5EF4-FFF2-40B4-BE49-F238E27FC236}">
                  <a16:creationId xmlns="" xmlns:a16="http://schemas.microsoft.com/office/drawing/2014/main" id="{E2EF10D3-B1CE-4F07-A991-00787D42D04D}"/>
                </a:ext>
              </a:extLst>
            </p:cNvPr>
            <p:cNvSpPr/>
            <p:nvPr/>
          </p:nvSpPr>
          <p:spPr>
            <a:xfrm>
              <a:off x="4616450" y="2811463"/>
              <a:ext cx="185738" cy="185737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Oval 385">
              <a:extLst>
                <a:ext uri="{FF2B5EF4-FFF2-40B4-BE49-F238E27FC236}">
                  <a16:creationId xmlns="" xmlns:a16="http://schemas.microsoft.com/office/drawing/2014/main" id="{6924F9D9-6364-4C0E-9DAD-0C1409907521}"/>
                </a:ext>
              </a:extLst>
            </p:cNvPr>
            <p:cNvSpPr/>
            <p:nvPr/>
          </p:nvSpPr>
          <p:spPr>
            <a:xfrm>
              <a:off x="4851400" y="2230438"/>
              <a:ext cx="188913" cy="187325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Oval 386">
              <a:extLst>
                <a:ext uri="{FF2B5EF4-FFF2-40B4-BE49-F238E27FC236}">
                  <a16:creationId xmlns="" xmlns:a16="http://schemas.microsoft.com/office/drawing/2014/main" id="{619E6283-AD1F-4769-9B6F-D9D506E86652}"/>
                </a:ext>
              </a:extLst>
            </p:cNvPr>
            <p:cNvSpPr/>
            <p:nvPr/>
          </p:nvSpPr>
          <p:spPr>
            <a:xfrm>
              <a:off x="6230938" y="2390775"/>
              <a:ext cx="185737" cy="185738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Oval 387">
              <a:extLst>
                <a:ext uri="{FF2B5EF4-FFF2-40B4-BE49-F238E27FC236}">
                  <a16:creationId xmlns="" xmlns:a16="http://schemas.microsoft.com/office/drawing/2014/main" id="{7A698F0E-FDED-475E-99A2-1AD1443815D4}"/>
                </a:ext>
              </a:extLst>
            </p:cNvPr>
            <p:cNvSpPr/>
            <p:nvPr/>
          </p:nvSpPr>
          <p:spPr>
            <a:xfrm>
              <a:off x="7175500" y="2484438"/>
              <a:ext cx="185738" cy="185737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Oval 388">
              <a:extLst>
                <a:ext uri="{FF2B5EF4-FFF2-40B4-BE49-F238E27FC236}">
                  <a16:creationId xmlns="" xmlns:a16="http://schemas.microsoft.com/office/drawing/2014/main" id="{D9BB2851-F50A-4C5F-B3EA-CFD672EE53DD}"/>
                </a:ext>
              </a:extLst>
            </p:cNvPr>
            <p:cNvSpPr/>
            <p:nvPr/>
          </p:nvSpPr>
          <p:spPr>
            <a:xfrm>
              <a:off x="6624638" y="3530600"/>
              <a:ext cx="187325" cy="185738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Oval 389">
              <a:extLst>
                <a:ext uri="{FF2B5EF4-FFF2-40B4-BE49-F238E27FC236}">
                  <a16:creationId xmlns="" xmlns:a16="http://schemas.microsoft.com/office/drawing/2014/main" id="{5A5422A8-B7BE-4C97-8EE9-073554C43F6B}"/>
                </a:ext>
              </a:extLst>
            </p:cNvPr>
            <p:cNvSpPr/>
            <p:nvPr/>
          </p:nvSpPr>
          <p:spPr>
            <a:xfrm>
              <a:off x="6840538" y="2752725"/>
              <a:ext cx="187325" cy="185738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Oval 390">
              <a:extLst>
                <a:ext uri="{FF2B5EF4-FFF2-40B4-BE49-F238E27FC236}">
                  <a16:creationId xmlns="" xmlns:a16="http://schemas.microsoft.com/office/drawing/2014/main" id="{F0A0D691-5C67-48DE-A49D-7C50E6BC894E}"/>
                </a:ext>
              </a:extLst>
            </p:cNvPr>
            <p:cNvSpPr/>
            <p:nvPr/>
          </p:nvSpPr>
          <p:spPr>
            <a:xfrm>
              <a:off x="5176838" y="4476750"/>
              <a:ext cx="187325" cy="185738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Oval 391">
              <a:extLst>
                <a:ext uri="{FF2B5EF4-FFF2-40B4-BE49-F238E27FC236}">
                  <a16:creationId xmlns="" xmlns:a16="http://schemas.microsoft.com/office/drawing/2014/main" id="{901DE50E-35A8-42DF-B7C7-230BE010454C}"/>
                </a:ext>
              </a:extLst>
            </p:cNvPr>
            <p:cNvSpPr/>
            <p:nvPr/>
          </p:nvSpPr>
          <p:spPr>
            <a:xfrm>
              <a:off x="6684963" y="4327525"/>
              <a:ext cx="188912" cy="188913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Oval 392">
              <a:extLst>
                <a:ext uri="{FF2B5EF4-FFF2-40B4-BE49-F238E27FC236}">
                  <a16:creationId xmlns="" xmlns:a16="http://schemas.microsoft.com/office/drawing/2014/main" id="{B1D11D79-79F2-499F-A6A7-686FD6B1EAA4}"/>
                </a:ext>
              </a:extLst>
            </p:cNvPr>
            <p:cNvSpPr/>
            <p:nvPr/>
          </p:nvSpPr>
          <p:spPr>
            <a:xfrm>
              <a:off x="5773738" y="2468563"/>
              <a:ext cx="133350" cy="134937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Oval 393">
              <a:extLst>
                <a:ext uri="{FF2B5EF4-FFF2-40B4-BE49-F238E27FC236}">
                  <a16:creationId xmlns="" xmlns:a16="http://schemas.microsoft.com/office/drawing/2014/main" id="{DF470B92-27B3-4E97-B51E-B3E01E1160B2}"/>
                </a:ext>
              </a:extLst>
            </p:cNvPr>
            <p:cNvSpPr/>
            <p:nvPr/>
          </p:nvSpPr>
          <p:spPr>
            <a:xfrm>
              <a:off x="5019675" y="3152775"/>
              <a:ext cx="133350" cy="133350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Oval 394">
              <a:extLst>
                <a:ext uri="{FF2B5EF4-FFF2-40B4-BE49-F238E27FC236}">
                  <a16:creationId xmlns="" xmlns:a16="http://schemas.microsoft.com/office/drawing/2014/main" id="{C2B7E3EE-A61F-4289-9966-C03711BBA601}"/>
                </a:ext>
              </a:extLst>
            </p:cNvPr>
            <p:cNvSpPr/>
            <p:nvPr/>
          </p:nvSpPr>
          <p:spPr>
            <a:xfrm>
              <a:off x="5370513" y="3063875"/>
              <a:ext cx="133350" cy="136525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Oval 395">
              <a:extLst>
                <a:ext uri="{FF2B5EF4-FFF2-40B4-BE49-F238E27FC236}">
                  <a16:creationId xmlns="" xmlns:a16="http://schemas.microsoft.com/office/drawing/2014/main" id="{61C6AABE-80AE-43E6-8375-D2665488E365}"/>
                </a:ext>
              </a:extLst>
            </p:cNvPr>
            <p:cNvSpPr/>
            <p:nvPr/>
          </p:nvSpPr>
          <p:spPr>
            <a:xfrm>
              <a:off x="6518275" y="3073400"/>
              <a:ext cx="134938" cy="134938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Oval 396">
              <a:extLst>
                <a:ext uri="{FF2B5EF4-FFF2-40B4-BE49-F238E27FC236}">
                  <a16:creationId xmlns="" xmlns:a16="http://schemas.microsoft.com/office/drawing/2014/main" id="{DAEB658E-3746-4EBB-8382-3D2B06C2F5C2}"/>
                </a:ext>
              </a:extLst>
            </p:cNvPr>
            <p:cNvSpPr/>
            <p:nvPr/>
          </p:nvSpPr>
          <p:spPr>
            <a:xfrm>
              <a:off x="6289675" y="3654425"/>
              <a:ext cx="136525" cy="131763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0" name="Oval 397">
              <a:extLst>
                <a:ext uri="{FF2B5EF4-FFF2-40B4-BE49-F238E27FC236}">
                  <a16:creationId xmlns="" xmlns:a16="http://schemas.microsoft.com/office/drawing/2014/main" id="{74C31527-2A11-4AC5-99EF-3B2F8DDEB9D8}"/>
                </a:ext>
              </a:extLst>
            </p:cNvPr>
            <p:cNvSpPr/>
            <p:nvPr/>
          </p:nvSpPr>
          <p:spPr>
            <a:xfrm>
              <a:off x="6069013" y="1741488"/>
              <a:ext cx="134937" cy="134937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1" name="Oval 398">
              <a:extLst>
                <a:ext uri="{FF2B5EF4-FFF2-40B4-BE49-F238E27FC236}">
                  <a16:creationId xmlns="" xmlns:a16="http://schemas.microsoft.com/office/drawing/2014/main" id="{E52C102F-EF6A-46C2-8A47-2904A1F88014}"/>
                </a:ext>
              </a:extLst>
            </p:cNvPr>
            <p:cNvSpPr/>
            <p:nvPr/>
          </p:nvSpPr>
          <p:spPr>
            <a:xfrm>
              <a:off x="6781800" y="2047875"/>
              <a:ext cx="133350" cy="134938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" name="Oval 399">
              <a:extLst>
                <a:ext uri="{FF2B5EF4-FFF2-40B4-BE49-F238E27FC236}">
                  <a16:creationId xmlns="" xmlns:a16="http://schemas.microsoft.com/office/drawing/2014/main" id="{0E075F28-D297-4B9F-96DF-CE6BDF23B5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8013" y="3879850"/>
              <a:ext cx="134938" cy="1349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3" name="Oval 400">
              <a:extLst>
                <a:ext uri="{FF2B5EF4-FFF2-40B4-BE49-F238E27FC236}">
                  <a16:creationId xmlns="" xmlns:a16="http://schemas.microsoft.com/office/drawing/2014/main" id="{4453963F-38EB-457E-B76E-80E83EC3481D}"/>
                </a:ext>
              </a:extLst>
            </p:cNvPr>
            <p:cNvSpPr/>
            <p:nvPr/>
          </p:nvSpPr>
          <p:spPr>
            <a:xfrm>
              <a:off x="6642100" y="4887913"/>
              <a:ext cx="133350" cy="134937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4" name="Oval 401">
              <a:extLst>
                <a:ext uri="{FF2B5EF4-FFF2-40B4-BE49-F238E27FC236}">
                  <a16:creationId xmlns="" xmlns:a16="http://schemas.microsoft.com/office/drawing/2014/main" id="{C2D9BE92-155B-4C88-BD6C-C40A81A1AB0B}"/>
                </a:ext>
              </a:extLst>
            </p:cNvPr>
            <p:cNvSpPr/>
            <p:nvPr/>
          </p:nvSpPr>
          <p:spPr>
            <a:xfrm>
              <a:off x="6351588" y="4959350"/>
              <a:ext cx="136525" cy="134938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5" name="Oval 402">
              <a:extLst>
                <a:ext uri="{FF2B5EF4-FFF2-40B4-BE49-F238E27FC236}">
                  <a16:creationId xmlns="" xmlns:a16="http://schemas.microsoft.com/office/drawing/2014/main" id="{09A545B0-93F4-486D-BD1E-13DA9751854E}"/>
                </a:ext>
              </a:extLst>
            </p:cNvPr>
            <p:cNvSpPr/>
            <p:nvPr/>
          </p:nvSpPr>
          <p:spPr>
            <a:xfrm>
              <a:off x="5332413" y="4965700"/>
              <a:ext cx="134937" cy="133350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6" name="Oval 403">
              <a:extLst>
                <a:ext uri="{FF2B5EF4-FFF2-40B4-BE49-F238E27FC236}">
                  <a16:creationId xmlns="" xmlns:a16="http://schemas.microsoft.com/office/drawing/2014/main" id="{6746904A-C52C-4CB1-BB99-3728E36B03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3700" y="3941763"/>
              <a:ext cx="188913" cy="1857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7" name="Oval 404">
              <a:extLst>
                <a:ext uri="{FF2B5EF4-FFF2-40B4-BE49-F238E27FC236}">
                  <a16:creationId xmlns="" xmlns:a16="http://schemas.microsoft.com/office/drawing/2014/main" id="{D4DBABFE-38A3-4579-8482-AD1680D5B837}"/>
                </a:ext>
              </a:extLst>
            </p:cNvPr>
            <p:cNvSpPr/>
            <p:nvPr/>
          </p:nvSpPr>
          <p:spPr>
            <a:xfrm>
              <a:off x="6343650" y="4116388"/>
              <a:ext cx="185738" cy="188912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8" name="Oval 405">
              <a:extLst>
                <a:ext uri="{FF2B5EF4-FFF2-40B4-BE49-F238E27FC236}">
                  <a16:creationId xmlns="" xmlns:a16="http://schemas.microsoft.com/office/drawing/2014/main" id="{D2C00401-9E6B-4B3A-9485-748462C22D85}"/>
                </a:ext>
              </a:extLst>
            </p:cNvPr>
            <p:cNvSpPr/>
            <p:nvPr/>
          </p:nvSpPr>
          <p:spPr>
            <a:xfrm>
              <a:off x="6351588" y="4583113"/>
              <a:ext cx="187325" cy="185737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8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·</a:t>
              </a: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9" name="Oval 406">
              <a:extLst>
                <a:ext uri="{FF2B5EF4-FFF2-40B4-BE49-F238E27FC236}">
                  <a16:creationId xmlns="" xmlns:a16="http://schemas.microsoft.com/office/drawing/2014/main" id="{45285467-F7D2-426A-A390-9EACEA4A3031}"/>
                </a:ext>
              </a:extLst>
            </p:cNvPr>
            <p:cNvSpPr/>
            <p:nvPr/>
          </p:nvSpPr>
          <p:spPr>
            <a:xfrm>
              <a:off x="5649913" y="4538663"/>
              <a:ext cx="188912" cy="187325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0" name="Oval 407">
              <a:extLst>
                <a:ext uri="{FF2B5EF4-FFF2-40B4-BE49-F238E27FC236}">
                  <a16:creationId xmlns="" xmlns:a16="http://schemas.microsoft.com/office/drawing/2014/main" id="{CD3470CC-1A6C-4339-AA63-A82656F6A0FD}"/>
                </a:ext>
              </a:extLst>
            </p:cNvPr>
            <p:cNvSpPr/>
            <p:nvPr/>
          </p:nvSpPr>
          <p:spPr>
            <a:xfrm>
              <a:off x="5397500" y="3354388"/>
              <a:ext cx="185738" cy="185737"/>
            </a:xfrm>
            <a:prstGeom prst="ellipse">
              <a:avLst/>
            </a:prstGeom>
            <a:grpFill/>
            <a:ln w="9525">
              <a:noFill/>
            </a:ln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1" name="任意多边形 129">
              <a:extLst>
                <a:ext uri="{FF2B5EF4-FFF2-40B4-BE49-F238E27FC236}">
                  <a16:creationId xmlns="" xmlns:a16="http://schemas.microsoft.com/office/drawing/2014/main" id="{0B9DE573-0851-45C2-A38A-88F45201213B}"/>
                </a:ext>
              </a:extLst>
            </p:cNvPr>
            <p:cNvSpPr/>
            <p:nvPr/>
          </p:nvSpPr>
          <p:spPr>
            <a:xfrm>
              <a:off x="5384800" y="5222875"/>
              <a:ext cx="1277938" cy="947738"/>
            </a:xfrm>
            <a:custGeom>
              <a:avLst/>
              <a:gdLst/>
              <a:ahLst/>
              <a:cxnLst/>
              <a:rect l="0" t="0" r="0" b="0"/>
              <a:pathLst>
                <a:path w="1278224" h="946833">
                  <a:moveTo>
                    <a:pt x="349982" y="843168"/>
                  </a:moveTo>
                  <a:lnTo>
                    <a:pt x="354345" y="844034"/>
                  </a:lnTo>
                  <a:lnTo>
                    <a:pt x="363774" y="844962"/>
                  </a:lnTo>
                  <a:lnTo>
                    <a:pt x="349982" y="843168"/>
                  </a:lnTo>
                  <a:close/>
                  <a:moveTo>
                    <a:pt x="0" y="0"/>
                  </a:moveTo>
                  <a:lnTo>
                    <a:pt x="1278224" y="0"/>
                  </a:lnTo>
                  <a:lnTo>
                    <a:pt x="1253836" y="151493"/>
                  </a:lnTo>
                  <a:lnTo>
                    <a:pt x="1252401" y="159068"/>
                  </a:lnTo>
                  <a:lnTo>
                    <a:pt x="1248098" y="164478"/>
                  </a:lnTo>
                  <a:lnTo>
                    <a:pt x="1239490" y="169889"/>
                  </a:lnTo>
                  <a:lnTo>
                    <a:pt x="1232317" y="174217"/>
                  </a:lnTo>
                  <a:lnTo>
                    <a:pt x="1225144" y="177463"/>
                  </a:lnTo>
                  <a:lnTo>
                    <a:pt x="1215102" y="180710"/>
                  </a:lnTo>
                  <a:lnTo>
                    <a:pt x="1205060" y="181792"/>
                  </a:lnTo>
                  <a:lnTo>
                    <a:pt x="1197887" y="181792"/>
                  </a:lnTo>
                  <a:lnTo>
                    <a:pt x="1192148" y="183956"/>
                  </a:lnTo>
                  <a:lnTo>
                    <a:pt x="1189279" y="186120"/>
                  </a:lnTo>
                  <a:lnTo>
                    <a:pt x="1189279" y="190448"/>
                  </a:lnTo>
                  <a:lnTo>
                    <a:pt x="1193583" y="194777"/>
                  </a:lnTo>
                  <a:lnTo>
                    <a:pt x="1200756" y="208844"/>
                  </a:lnTo>
                  <a:lnTo>
                    <a:pt x="1203625" y="214255"/>
                  </a:lnTo>
                  <a:lnTo>
                    <a:pt x="1203625" y="221829"/>
                  </a:lnTo>
                  <a:lnTo>
                    <a:pt x="1200756" y="227240"/>
                  </a:lnTo>
                  <a:lnTo>
                    <a:pt x="1197887" y="233732"/>
                  </a:lnTo>
                  <a:lnTo>
                    <a:pt x="1193583" y="242389"/>
                  </a:lnTo>
                  <a:lnTo>
                    <a:pt x="1193583" y="246717"/>
                  </a:lnTo>
                  <a:lnTo>
                    <a:pt x="1195018" y="251046"/>
                  </a:lnTo>
                  <a:lnTo>
                    <a:pt x="1203625" y="254292"/>
                  </a:lnTo>
                  <a:lnTo>
                    <a:pt x="1216537" y="256456"/>
                  </a:lnTo>
                  <a:lnTo>
                    <a:pt x="1230883" y="259702"/>
                  </a:lnTo>
                  <a:lnTo>
                    <a:pt x="1239490" y="264031"/>
                  </a:lnTo>
                  <a:lnTo>
                    <a:pt x="1245229" y="269441"/>
                  </a:lnTo>
                  <a:lnTo>
                    <a:pt x="1249532" y="274852"/>
                  </a:lnTo>
                  <a:lnTo>
                    <a:pt x="1248098" y="280262"/>
                  </a:lnTo>
                  <a:lnTo>
                    <a:pt x="1243794" y="284591"/>
                  </a:lnTo>
                  <a:lnTo>
                    <a:pt x="1236621" y="288919"/>
                  </a:lnTo>
                  <a:lnTo>
                    <a:pt x="1225144" y="293247"/>
                  </a:lnTo>
                  <a:lnTo>
                    <a:pt x="1215102" y="296494"/>
                  </a:lnTo>
                  <a:lnTo>
                    <a:pt x="1209364" y="299740"/>
                  </a:lnTo>
                  <a:lnTo>
                    <a:pt x="1206494" y="304068"/>
                  </a:lnTo>
                  <a:lnTo>
                    <a:pt x="1205060" y="309479"/>
                  </a:lnTo>
                  <a:lnTo>
                    <a:pt x="1209364" y="321382"/>
                  </a:lnTo>
                  <a:lnTo>
                    <a:pt x="1210798" y="328957"/>
                  </a:lnTo>
                  <a:lnTo>
                    <a:pt x="1212233" y="335449"/>
                  </a:lnTo>
                  <a:lnTo>
                    <a:pt x="1210798" y="343024"/>
                  </a:lnTo>
                  <a:lnTo>
                    <a:pt x="1209364" y="350598"/>
                  </a:lnTo>
                  <a:lnTo>
                    <a:pt x="1206494" y="363584"/>
                  </a:lnTo>
                  <a:lnTo>
                    <a:pt x="1206494" y="370076"/>
                  </a:lnTo>
                  <a:lnTo>
                    <a:pt x="1210798" y="375487"/>
                  </a:lnTo>
                  <a:lnTo>
                    <a:pt x="1216537" y="379815"/>
                  </a:lnTo>
                  <a:lnTo>
                    <a:pt x="1228013" y="384143"/>
                  </a:lnTo>
                  <a:lnTo>
                    <a:pt x="1242359" y="388472"/>
                  </a:lnTo>
                  <a:lnTo>
                    <a:pt x="1252401" y="392800"/>
                  </a:lnTo>
                  <a:lnTo>
                    <a:pt x="1258140" y="399293"/>
                  </a:lnTo>
                  <a:lnTo>
                    <a:pt x="1259574" y="404703"/>
                  </a:lnTo>
                  <a:lnTo>
                    <a:pt x="1258140" y="409032"/>
                  </a:lnTo>
                  <a:lnTo>
                    <a:pt x="1249532" y="415524"/>
                  </a:lnTo>
                  <a:lnTo>
                    <a:pt x="1238056" y="417688"/>
                  </a:lnTo>
                  <a:lnTo>
                    <a:pt x="1222275" y="419853"/>
                  </a:lnTo>
                  <a:lnTo>
                    <a:pt x="1206494" y="420935"/>
                  </a:lnTo>
                  <a:lnTo>
                    <a:pt x="1199321" y="422017"/>
                  </a:lnTo>
                  <a:lnTo>
                    <a:pt x="1195018" y="424181"/>
                  </a:lnTo>
                  <a:lnTo>
                    <a:pt x="1197887" y="428509"/>
                  </a:lnTo>
                  <a:lnTo>
                    <a:pt x="1205060" y="437166"/>
                  </a:lnTo>
                  <a:lnTo>
                    <a:pt x="1209364" y="444741"/>
                  </a:lnTo>
                  <a:lnTo>
                    <a:pt x="1209364" y="453397"/>
                  </a:lnTo>
                  <a:lnTo>
                    <a:pt x="1209364" y="463136"/>
                  </a:lnTo>
                  <a:lnTo>
                    <a:pt x="1206494" y="470711"/>
                  </a:lnTo>
                  <a:lnTo>
                    <a:pt x="1203625" y="485860"/>
                  </a:lnTo>
                  <a:lnTo>
                    <a:pt x="1203625" y="492353"/>
                  </a:lnTo>
                  <a:lnTo>
                    <a:pt x="1205060" y="496681"/>
                  </a:lnTo>
                  <a:lnTo>
                    <a:pt x="1210798" y="501010"/>
                  </a:lnTo>
                  <a:lnTo>
                    <a:pt x="1222275" y="505338"/>
                  </a:lnTo>
                  <a:lnTo>
                    <a:pt x="1233752" y="510748"/>
                  </a:lnTo>
                  <a:lnTo>
                    <a:pt x="1243794" y="512913"/>
                  </a:lnTo>
                  <a:lnTo>
                    <a:pt x="1249532" y="517241"/>
                  </a:lnTo>
                  <a:lnTo>
                    <a:pt x="1252401" y="521569"/>
                  </a:lnTo>
                  <a:lnTo>
                    <a:pt x="1252401" y="525898"/>
                  </a:lnTo>
                  <a:lnTo>
                    <a:pt x="1248098" y="530226"/>
                  </a:lnTo>
                  <a:lnTo>
                    <a:pt x="1238056" y="535637"/>
                  </a:lnTo>
                  <a:lnTo>
                    <a:pt x="1225144" y="539965"/>
                  </a:lnTo>
                  <a:lnTo>
                    <a:pt x="1212233" y="544293"/>
                  </a:lnTo>
                  <a:lnTo>
                    <a:pt x="1205060" y="549704"/>
                  </a:lnTo>
                  <a:lnTo>
                    <a:pt x="1203625" y="555114"/>
                  </a:lnTo>
                  <a:lnTo>
                    <a:pt x="1200756" y="562689"/>
                  </a:lnTo>
                  <a:lnTo>
                    <a:pt x="1206494" y="578920"/>
                  </a:lnTo>
                  <a:lnTo>
                    <a:pt x="1209364" y="587577"/>
                  </a:lnTo>
                  <a:lnTo>
                    <a:pt x="1209364" y="596234"/>
                  </a:lnTo>
                  <a:lnTo>
                    <a:pt x="1210798" y="599480"/>
                  </a:lnTo>
                  <a:lnTo>
                    <a:pt x="1212233" y="602727"/>
                  </a:lnTo>
                  <a:lnTo>
                    <a:pt x="1222275" y="610301"/>
                  </a:lnTo>
                  <a:lnTo>
                    <a:pt x="1226579" y="614630"/>
                  </a:lnTo>
                  <a:lnTo>
                    <a:pt x="1230883" y="618958"/>
                  </a:lnTo>
                  <a:lnTo>
                    <a:pt x="1232317" y="623286"/>
                  </a:lnTo>
                  <a:lnTo>
                    <a:pt x="1232317" y="628697"/>
                  </a:lnTo>
                  <a:lnTo>
                    <a:pt x="1228013" y="643846"/>
                  </a:lnTo>
                  <a:lnTo>
                    <a:pt x="1222266" y="654685"/>
                  </a:lnTo>
                  <a:lnTo>
                    <a:pt x="1220839" y="657913"/>
                  </a:lnTo>
                  <a:lnTo>
                    <a:pt x="1220126" y="658720"/>
                  </a:lnTo>
                  <a:lnTo>
                    <a:pt x="1219406" y="660078"/>
                  </a:lnTo>
                  <a:lnTo>
                    <a:pt x="1206494" y="676309"/>
                  </a:lnTo>
                  <a:lnTo>
                    <a:pt x="1199439" y="683997"/>
                  </a:lnTo>
                  <a:lnTo>
                    <a:pt x="1197885" y="686047"/>
                  </a:lnTo>
                  <a:lnTo>
                    <a:pt x="1195944" y="687804"/>
                  </a:lnTo>
                  <a:lnTo>
                    <a:pt x="1193583" y="690377"/>
                  </a:lnTo>
                  <a:lnTo>
                    <a:pt x="1176368" y="706608"/>
                  </a:lnTo>
                  <a:lnTo>
                    <a:pt x="1157568" y="721802"/>
                  </a:lnTo>
                  <a:lnTo>
                    <a:pt x="1151978" y="727167"/>
                  </a:lnTo>
                  <a:lnTo>
                    <a:pt x="1142313" y="733378"/>
                  </a:lnTo>
                  <a:lnTo>
                    <a:pt x="1137634" y="736907"/>
                  </a:lnTo>
                  <a:lnTo>
                    <a:pt x="1113246" y="752056"/>
                  </a:lnTo>
                  <a:lnTo>
                    <a:pt x="1091727" y="765041"/>
                  </a:lnTo>
                  <a:lnTo>
                    <a:pt x="1071643" y="776944"/>
                  </a:lnTo>
                  <a:lnTo>
                    <a:pt x="1035778" y="794258"/>
                  </a:lnTo>
                  <a:lnTo>
                    <a:pt x="1019997" y="802914"/>
                  </a:lnTo>
                  <a:lnTo>
                    <a:pt x="1008520" y="810489"/>
                  </a:lnTo>
                  <a:lnTo>
                    <a:pt x="1001347" y="818064"/>
                  </a:lnTo>
                  <a:lnTo>
                    <a:pt x="997044" y="826721"/>
                  </a:lnTo>
                  <a:lnTo>
                    <a:pt x="995609" y="827803"/>
                  </a:lnTo>
                  <a:lnTo>
                    <a:pt x="992740" y="831049"/>
                  </a:lnTo>
                  <a:lnTo>
                    <a:pt x="984132" y="835377"/>
                  </a:lnTo>
                  <a:lnTo>
                    <a:pt x="972155" y="837841"/>
                  </a:lnTo>
                  <a:lnTo>
                    <a:pt x="968350" y="848362"/>
                  </a:lnTo>
                  <a:lnTo>
                    <a:pt x="964047" y="852691"/>
                  </a:lnTo>
                  <a:lnTo>
                    <a:pt x="954005" y="855937"/>
                  </a:lnTo>
                  <a:lnTo>
                    <a:pt x="942528" y="859184"/>
                  </a:lnTo>
                  <a:lnTo>
                    <a:pt x="925313" y="861348"/>
                  </a:lnTo>
                  <a:lnTo>
                    <a:pt x="902282" y="864710"/>
                  </a:lnTo>
                  <a:lnTo>
                    <a:pt x="898055" y="871087"/>
                  </a:lnTo>
                  <a:lnTo>
                    <a:pt x="892316" y="875416"/>
                  </a:lnTo>
                  <a:lnTo>
                    <a:pt x="882274" y="879744"/>
                  </a:lnTo>
                  <a:lnTo>
                    <a:pt x="872232" y="885155"/>
                  </a:lnTo>
                  <a:lnTo>
                    <a:pt x="859321" y="889483"/>
                  </a:lnTo>
                  <a:lnTo>
                    <a:pt x="827760" y="897058"/>
                  </a:lnTo>
                  <a:lnTo>
                    <a:pt x="794764" y="902035"/>
                  </a:lnTo>
                  <a:lnTo>
                    <a:pt x="794764" y="904631"/>
                  </a:lnTo>
                  <a:lnTo>
                    <a:pt x="793330" y="908960"/>
                  </a:lnTo>
                  <a:lnTo>
                    <a:pt x="789026" y="913288"/>
                  </a:lnTo>
                  <a:lnTo>
                    <a:pt x="783287" y="917617"/>
                  </a:lnTo>
                  <a:lnTo>
                    <a:pt x="770376" y="926273"/>
                  </a:lnTo>
                  <a:lnTo>
                    <a:pt x="753161" y="933848"/>
                  </a:lnTo>
                  <a:lnTo>
                    <a:pt x="731642" y="939259"/>
                  </a:lnTo>
                  <a:lnTo>
                    <a:pt x="705819" y="943587"/>
                  </a:lnTo>
                  <a:lnTo>
                    <a:pt x="678562" y="946833"/>
                  </a:lnTo>
                  <a:lnTo>
                    <a:pt x="649870" y="946833"/>
                  </a:lnTo>
                  <a:lnTo>
                    <a:pt x="619744" y="946833"/>
                  </a:lnTo>
                  <a:lnTo>
                    <a:pt x="592486" y="943587"/>
                  </a:lnTo>
                  <a:lnTo>
                    <a:pt x="568098" y="939259"/>
                  </a:lnTo>
                  <a:lnTo>
                    <a:pt x="546579" y="933848"/>
                  </a:lnTo>
                  <a:lnTo>
                    <a:pt x="529364" y="926273"/>
                  </a:lnTo>
                  <a:lnTo>
                    <a:pt x="515018" y="917617"/>
                  </a:lnTo>
                  <a:lnTo>
                    <a:pt x="509280" y="913288"/>
                  </a:lnTo>
                  <a:lnTo>
                    <a:pt x="506410" y="908960"/>
                  </a:lnTo>
                  <a:lnTo>
                    <a:pt x="503541" y="904631"/>
                  </a:lnTo>
                  <a:lnTo>
                    <a:pt x="503541" y="901844"/>
                  </a:lnTo>
                  <a:lnTo>
                    <a:pt x="470546" y="897058"/>
                  </a:lnTo>
                  <a:lnTo>
                    <a:pt x="438985" y="889483"/>
                  </a:lnTo>
                  <a:lnTo>
                    <a:pt x="426073" y="885155"/>
                  </a:lnTo>
                  <a:lnTo>
                    <a:pt x="416031" y="879744"/>
                  </a:lnTo>
                  <a:lnTo>
                    <a:pt x="405989" y="875416"/>
                  </a:lnTo>
                  <a:lnTo>
                    <a:pt x="400251" y="871087"/>
                  </a:lnTo>
                  <a:lnTo>
                    <a:pt x="398457" y="867028"/>
                  </a:lnTo>
                  <a:lnTo>
                    <a:pt x="365821" y="861348"/>
                  </a:lnTo>
                  <a:lnTo>
                    <a:pt x="352910" y="859184"/>
                  </a:lnTo>
                  <a:lnTo>
                    <a:pt x="339999" y="855937"/>
                  </a:lnTo>
                  <a:lnTo>
                    <a:pt x="334260" y="852691"/>
                  </a:lnTo>
                  <a:lnTo>
                    <a:pt x="331391" y="848362"/>
                  </a:lnTo>
                  <a:lnTo>
                    <a:pt x="327088" y="838624"/>
                  </a:lnTo>
                  <a:lnTo>
                    <a:pt x="327086" y="838624"/>
                  </a:lnTo>
                  <a:lnTo>
                    <a:pt x="315609" y="835377"/>
                  </a:lnTo>
                  <a:lnTo>
                    <a:pt x="308487" y="832307"/>
                  </a:lnTo>
                  <a:lnTo>
                    <a:pt x="305569" y="831049"/>
                  </a:lnTo>
                  <a:lnTo>
                    <a:pt x="305567" y="831048"/>
                  </a:lnTo>
                  <a:lnTo>
                    <a:pt x="304132" y="826720"/>
                  </a:lnTo>
                  <a:lnTo>
                    <a:pt x="299828" y="818063"/>
                  </a:lnTo>
                  <a:lnTo>
                    <a:pt x="294090" y="810489"/>
                  </a:lnTo>
                  <a:lnTo>
                    <a:pt x="284048" y="801832"/>
                  </a:lnTo>
                  <a:lnTo>
                    <a:pt x="272571" y="794257"/>
                  </a:lnTo>
                  <a:lnTo>
                    <a:pt x="248147" y="782211"/>
                  </a:lnTo>
                  <a:lnTo>
                    <a:pt x="235274" y="775862"/>
                  </a:lnTo>
                  <a:lnTo>
                    <a:pt x="185063" y="752056"/>
                  </a:lnTo>
                  <a:lnTo>
                    <a:pt x="185053" y="752052"/>
                  </a:lnTo>
                  <a:lnTo>
                    <a:pt x="167846" y="744481"/>
                  </a:lnTo>
                  <a:lnTo>
                    <a:pt x="162910" y="741502"/>
                  </a:lnTo>
                  <a:lnTo>
                    <a:pt x="157806" y="739071"/>
                  </a:lnTo>
                  <a:lnTo>
                    <a:pt x="147071" y="731514"/>
                  </a:lnTo>
                  <a:lnTo>
                    <a:pt x="140588" y="727167"/>
                  </a:lnTo>
                  <a:lnTo>
                    <a:pt x="126242" y="718510"/>
                  </a:lnTo>
                  <a:lnTo>
                    <a:pt x="119824" y="712459"/>
                  </a:lnTo>
                  <a:lnTo>
                    <a:pt x="117637" y="710936"/>
                  </a:lnTo>
                  <a:lnTo>
                    <a:pt x="112872" y="705904"/>
                  </a:lnTo>
                  <a:lnTo>
                    <a:pt x="109027" y="702279"/>
                  </a:lnTo>
                  <a:lnTo>
                    <a:pt x="93247" y="684965"/>
                  </a:lnTo>
                  <a:lnTo>
                    <a:pt x="94877" y="684908"/>
                  </a:lnTo>
                  <a:lnTo>
                    <a:pt x="93249" y="682802"/>
                  </a:lnTo>
                  <a:lnTo>
                    <a:pt x="86075" y="669817"/>
                  </a:lnTo>
                  <a:lnTo>
                    <a:pt x="81772" y="657914"/>
                  </a:lnTo>
                  <a:lnTo>
                    <a:pt x="80337" y="646011"/>
                  </a:lnTo>
                  <a:lnTo>
                    <a:pt x="81772" y="637354"/>
                  </a:lnTo>
                  <a:lnTo>
                    <a:pt x="84641" y="628697"/>
                  </a:lnTo>
                  <a:lnTo>
                    <a:pt x="87510" y="612465"/>
                  </a:lnTo>
                  <a:lnTo>
                    <a:pt x="87510" y="605973"/>
                  </a:lnTo>
                  <a:lnTo>
                    <a:pt x="84641" y="599480"/>
                  </a:lnTo>
                  <a:lnTo>
                    <a:pt x="78902" y="594070"/>
                  </a:lnTo>
                  <a:lnTo>
                    <a:pt x="64557" y="589741"/>
                  </a:lnTo>
                  <a:lnTo>
                    <a:pt x="51645" y="585413"/>
                  </a:lnTo>
                  <a:lnTo>
                    <a:pt x="43038" y="581085"/>
                  </a:lnTo>
                  <a:lnTo>
                    <a:pt x="40168" y="575674"/>
                  </a:lnTo>
                  <a:lnTo>
                    <a:pt x="37299" y="571346"/>
                  </a:lnTo>
                  <a:lnTo>
                    <a:pt x="41603" y="567017"/>
                  </a:lnTo>
                  <a:lnTo>
                    <a:pt x="47341" y="564853"/>
                  </a:lnTo>
                  <a:lnTo>
                    <a:pt x="57384" y="560525"/>
                  </a:lnTo>
                  <a:lnTo>
                    <a:pt x="68860" y="555114"/>
                  </a:lnTo>
                  <a:lnTo>
                    <a:pt x="78902" y="552950"/>
                  </a:lnTo>
                  <a:lnTo>
                    <a:pt x="84641" y="546458"/>
                  </a:lnTo>
                  <a:lnTo>
                    <a:pt x="87510" y="542129"/>
                  </a:lnTo>
                  <a:lnTo>
                    <a:pt x="87510" y="536719"/>
                  </a:lnTo>
                  <a:lnTo>
                    <a:pt x="84641" y="521569"/>
                  </a:lnTo>
                  <a:lnTo>
                    <a:pt x="81772" y="512913"/>
                  </a:lnTo>
                  <a:lnTo>
                    <a:pt x="80337" y="503174"/>
                  </a:lnTo>
                  <a:lnTo>
                    <a:pt x="81772" y="494517"/>
                  </a:lnTo>
                  <a:lnTo>
                    <a:pt x="86075" y="486942"/>
                  </a:lnTo>
                  <a:lnTo>
                    <a:pt x="93249" y="478286"/>
                  </a:lnTo>
                  <a:lnTo>
                    <a:pt x="93249" y="475039"/>
                  </a:lnTo>
                  <a:lnTo>
                    <a:pt x="91814" y="471793"/>
                  </a:lnTo>
                  <a:lnTo>
                    <a:pt x="84641" y="470711"/>
                  </a:lnTo>
                  <a:lnTo>
                    <a:pt x="68860" y="470711"/>
                  </a:lnTo>
                  <a:lnTo>
                    <a:pt x="51645" y="467465"/>
                  </a:lnTo>
                  <a:lnTo>
                    <a:pt x="40168" y="465300"/>
                  </a:lnTo>
                  <a:lnTo>
                    <a:pt x="32995" y="459890"/>
                  </a:lnTo>
                  <a:lnTo>
                    <a:pt x="31561" y="454480"/>
                  </a:lnTo>
                  <a:lnTo>
                    <a:pt x="32995" y="449069"/>
                  </a:lnTo>
                  <a:lnTo>
                    <a:pt x="40168" y="442576"/>
                  </a:lnTo>
                  <a:lnTo>
                    <a:pt x="48776" y="438248"/>
                  </a:lnTo>
                  <a:lnTo>
                    <a:pt x="60253" y="433920"/>
                  </a:lnTo>
                  <a:lnTo>
                    <a:pt x="73164" y="429591"/>
                  </a:lnTo>
                  <a:lnTo>
                    <a:pt x="80337" y="425263"/>
                  </a:lnTo>
                  <a:lnTo>
                    <a:pt x="84641" y="420935"/>
                  </a:lnTo>
                  <a:lnTo>
                    <a:pt x="84641" y="415524"/>
                  </a:lnTo>
                  <a:lnTo>
                    <a:pt x="80337" y="401457"/>
                  </a:lnTo>
                  <a:lnTo>
                    <a:pt x="78902" y="394964"/>
                  </a:lnTo>
                  <a:lnTo>
                    <a:pt x="78902" y="385225"/>
                  </a:lnTo>
                  <a:lnTo>
                    <a:pt x="78902" y="378733"/>
                  </a:lnTo>
                  <a:lnTo>
                    <a:pt x="80337" y="371158"/>
                  </a:lnTo>
                  <a:lnTo>
                    <a:pt x="84641" y="359255"/>
                  </a:lnTo>
                  <a:lnTo>
                    <a:pt x="84641" y="354927"/>
                  </a:lnTo>
                  <a:lnTo>
                    <a:pt x="81772" y="350598"/>
                  </a:lnTo>
                  <a:lnTo>
                    <a:pt x="76033" y="346270"/>
                  </a:lnTo>
                  <a:lnTo>
                    <a:pt x="64557" y="343024"/>
                  </a:lnTo>
                  <a:lnTo>
                    <a:pt x="53080" y="339778"/>
                  </a:lnTo>
                  <a:lnTo>
                    <a:pt x="45907" y="335449"/>
                  </a:lnTo>
                  <a:lnTo>
                    <a:pt x="41603" y="330039"/>
                  </a:lnTo>
                  <a:lnTo>
                    <a:pt x="41603" y="325710"/>
                  </a:lnTo>
                  <a:lnTo>
                    <a:pt x="43038" y="320300"/>
                  </a:lnTo>
                  <a:lnTo>
                    <a:pt x="51645" y="314889"/>
                  </a:lnTo>
                  <a:lnTo>
                    <a:pt x="60253" y="310561"/>
                  </a:lnTo>
                  <a:lnTo>
                    <a:pt x="74599" y="306233"/>
                  </a:lnTo>
                  <a:lnTo>
                    <a:pt x="86075" y="304068"/>
                  </a:lnTo>
                  <a:lnTo>
                    <a:pt x="93249" y="300822"/>
                  </a:lnTo>
                  <a:lnTo>
                    <a:pt x="97553" y="297576"/>
                  </a:lnTo>
                  <a:lnTo>
                    <a:pt x="97553" y="293247"/>
                  </a:lnTo>
                  <a:lnTo>
                    <a:pt x="91814" y="283509"/>
                  </a:lnTo>
                  <a:lnTo>
                    <a:pt x="90379" y="277016"/>
                  </a:lnTo>
                  <a:lnTo>
                    <a:pt x="87510" y="271606"/>
                  </a:lnTo>
                  <a:lnTo>
                    <a:pt x="87510" y="265113"/>
                  </a:lnTo>
                  <a:lnTo>
                    <a:pt x="90379" y="258620"/>
                  </a:lnTo>
                  <a:lnTo>
                    <a:pt x="97553" y="246717"/>
                  </a:lnTo>
                  <a:lnTo>
                    <a:pt x="100422" y="240225"/>
                  </a:lnTo>
                  <a:lnTo>
                    <a:pt x="101856" y="235896"/>
                  </a:lnTo>
                  <a:lnTo>
                    <a:pt x="100422" y="233732"/>
                  </a:lnTo>
                  <a:lnTo>
                    <a:pt x="93249" y="233732"/>
                  </a:lnTo>
                  <a:lnTo>
                    <a:pt x="84641" y="231568"/>
                  </a:lnTo>
                  <a:lnTo>
                    <a:pt x="76033" y="230486"/>
                  </a:lnTo>
                  <a:lnTo>
                    <a:pt x="65991" y="227240"/>
                  </a:lnTo>
                  <a:lnTo>
                    <a:pt x="57384" y="223993"/>
                  </a:lnTo>
                  <a:lnTo>
                    <a:pt x="48776" y="219665"/>
                  </a:lnTo>
                  <a:lnTo>
                    <a:pt x="43038" y="214255"/>
                  </a:lnTo>
                  <a:lnTo>
                    <a:pt x="40168" y="208844"/>
                  </a:lnTo>
                  <a:lnTo>
                    <a:pt x="35865" y="2023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Freeform 10">
              <a:extLst>
                <a:ext uri="{FF2B5EF4-FFF2-40B4-BE49-F238E27FC236}">
                  <a16:creationId xmlns="" xmlns:a16="http://schemas.microsoft.com/office/drawing/2014/main" id="{A0C0FB92-04CE-417A-B781-36A0B979FBB0}"/>
                </a:ext>
              </a:extLst>
            </p:cNvPr>
            <p:cNvSpPr/>
            <p:nvPr/>
          </p:nvSpPr>
          <p:spPr>
            <a:xfrm>
              <a:off x="5446713" y="5467350"/>
              <a:ext cx="1181100" cy="65088"/>
            </a:xfrm>
            <a:custGeom>
              <a:avLst/>
              <a:gdLst/>
              <a:ahLst/>
              <a:cxnLst>
                <a:cxn ang="0">
                  <a:pos x="41176332" y="42721202"/>
                </a:cxn>
                <a:cxn ang="0">
                  <a:pos x="1622342026" y="0"/>
                </a:cxn>
                <a:cxn ang="0">
                  <a:pos x="1622342026" y="0"/>
                </a:cxn>
                <a:cxn ang="0">
                  <a:pos x="1622342026" y="4618047"/>
                </a:cxn>
                <a:cxn ang="0">
                  <a:pos x="1628518762" y="8082649"/>
                </a:cxn>
                <a:cxn ang="0">
                  <a:pos x="1636753455" y="11546184"/>
                </a:cxn>
                <a:cxn ang="0">
                  <a:pos x="1655283665" y="13855208"/>
                </a:cxn>
                <a:cxn ang="0">
                  <a:pos x="1655283665" y="13855208"/>
                </a:cxn>
                <a:cxn ang="0">
                  <a:pos x="1667635704" y="17318743"/>
                </a:cxn>
                <a:cxn ang="0">
                  <a:pos x="1679989177" y="18474322"/>
                </a:cxn>
                <a:cxn ang="0">
                  <a:pos x="1688223870" y="21937857"/>
                </a:cxn>
                <a:cxn ang="0">
                  <a:pos x="1694400607" y="26555904"/>
                </a:cxn>
                <a:cxn ang="0">
                  <a:pos x="0" y="70431618"/>
                </a:cxn>
                <a:cxn ang="0">
                  <a:pos x="0" y="70431618"/>
                </a:cxn>
                <a:cxn ang="0">
                  <a:pos x="16470820" y="66968083"/>
                </a:cxn>
                <a:cxn ang="0">
                  <a:pos x="16470820" y="66968083"/>
                </a:cxn>
                <a:cxn ang="0">
                  <a:pos x="30882249" y="65813571"/>
                </a:cxn>
                <a:cxn ang="0">
                  <a:pos x="41176332" y="62348969"/>
                </a:cxn>
                <a:cxn ang="0">
                  <a:pos x="47353069" y="60039945"/>
                </a:cxn>
                <a:cxn ang="0">
                  <a:pos x="49411024" y="56576410"/>
                </a:cxn>
                <a:cxn ang="0">
                  <a:pos x="49411024" y="53112875"/>
                </a:cxn>
                <a:cxn ang="0">
                  <a:pos x="47353069" y="49648273"/>
                </a:cxn>
                <a:cxn ang="0">
                  <a:pos x="41176332" y="42721202"/>
                </a:cxn>
                <a:cxn ang="0">
                  <a:pos x="41176332" y="42721202"/>
                </a:cxn>
              </a:cxnLst>
              <a:rect l="0" t="0" r="0" b="0"/>
              <a:pathLst>
                <a:path w="823" h="61">
                  <a:moveTo>
                    <a:pt x="20" y="37"/>
                  </a:moveTo>
                  <a:lnTo>
                    <a:pt x="788" y="0"/>
                  </a:lnTo>
                  <a:lnTo>
                    <a:pt x="788" y="4"/>
                  </a:lnTo>
                  <a:lnTo>
                    <a:pt x="791" y="7"/>
                  </a:lnTo>
                  <a:lnTo>
                    <a:pt x="795" y="10"/>
                  </a:lnTo>
                  <a:lnTo>
                    <a:pt x="804" y="12"/>
                  </a:lnTo>
                  <a:lnTo>
                    <a:pt x="810" y="15"/>
                  </a:lnTo>
                  <a:lnTo>
                    <a:pt x="816" y="16"/>
                  </a:lnTo>
                  <a:lnTo>
                    <a:pt x="820" y="19"/>
                  </a:lnTo>
                  <a:lnTo>
                    <a:pt x="823" y="23"/>
                  </a:lnTo>
                  <a:lnTo>
                    <a:pt x="0" y="61"/>
                  </a:lnTo>
                  <a:lnTo>
                    <a:pt x="8" y="58"/>
                  </a:lnTo>
                  <a:lnTo>
                    <a:pt x="15" y="57"/>
                  </a:lnTo>
                  <a:lnTo>
                    <a:pt x="20" y="54"/>
                  </a:lnTo>
                  <a:lnTo>
                    <a:pt x="23" y="52"/>
                  </a:lnTo>
                  <a:lnTo>
                    <a:pt x="24" y="49"/>
                  </a:lnTo>
                  <a:lnTo>
                    <a:pt x="24" y="46"/>
                  </a:lnTo>
                  <a:lnTo>
                    <a:pt x="23" y="43"/>
                  </a:lnTo>
                  <a:lnTo>
                    <a:pt x="20" y="3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Freeform 11">
              <a:extLst>
                <a:ext uri="{FF2B5EF4-FFF2-40B4-BE49-F238E27FC236}">
                  <a16:creationId xmlns="" xmlns:a16="http://schemas.microsoft.com/office/drawing/2014/main" id="{8A981EA6-49A2-40D9-9265-D65881DB7EF9}"/>
                </a:ext>
              </a:extLst>
            </p:cNvPr>
            <p:cNvSpPr/>
            <p:nvPr/>
          </p:nvSpPr>
          <p:spPr>
            <a:xfrm>
              <a:off x="5426075" y="5392738"/>
              <a:ext cx="1198563" cy="68262"/>
            </a:xfrm>
            <a:custGeom>
              <a:avLst/>
              <a:gdLst/>
              <a:ahLst/>
              <a:cxnLst>
                <a:cxn ang="0">
                  <a:pos x="0" y="46899245"/>
                </a:cxn>
                <a:cxn ang="0">
                  <a:pos x="1719452738" y="0"/>
                </a:cxn>
                <a:cxn ang="0">
                  <a:pos x="1719452738" y="0"/>
                </a:cxn>
                <a:cxn ang="0">
                  <a:pos x="1707096774" y="7035320"/>
                </a:cxn>
                <a:cxn ang="0">
                  <a:pos x="1690624068" y="10552438"/>
                </a:cxn>
                <a:cxn ang="0">
                  <a:pos x="1672090122" y="12897184"/>
                </a:cxn>
                <a:cxn ang="0">
                  <a:pos x="1659735593" y="12897184"/>
                </a:cxn>
                <a:cxn ang="0">
                  <a:pos x="1659735593" y="12897184"/>
                </a:cxn>
                <a:cxn ang="0">
                  <a:pos x="1647379628" y="15241929"/>
                </a:cxn>
                <a:cxn ang="0">
                  <a:pos x="1647379628" y="16414302"/>
                </a:cxn>
                <a:cxn ang="0">
                  <a:pos x="1647379628" y="19932504"/>
                </a:cxn>
                <a:cxn ang="0">
                  <a:pos x="1651497805" y="24621995"/>
                </a:cxn>
                <a:cxn ang="0">
                  <a:pos x="1655617416" y="30483859"/>
                </a:cxn>
                <a:cxn ang="0">
                  <a:pos x="86487445" y="73865985"/>
                </a:cxn>
                <a:cxn ang="0">
                  <a:pos x="86487445" y="73865985"/>
                </a:cxn>
                <a:cxn ang="0">
                  <a:pos x="86487445" y="70348867"/>
                </a:cxn>
                <a:cxn ang="0">
                  <a:pos x="84427639" y="70348867"/>
                </a:cxn>
                <a:cxn ang="0">
                  <a:pos x="74131480" y="69176494"/>
                </a:cxn>
                <a:cxn ang="0">
                  <a:pos x="74131480" y="69176494"/>
                </a:cxn>
                <a:cxn ang="0">
                  <a:pos x="55598969" y="66830665"/>
                </a:cxn>
                <a:cxn ang="0">
                  <a:pos x="32948282" y="62141174"/>
                </a:cxn>
                <a:cxn ang="0">
                  <a:pos x="14414335" y="56279310"/>
                </a:cxn>
                <a:cxn ang="0">
                  <a:pos x="6177982" y="51588736"/>
                </a:cxn>
                <a:cxn ang="0">
                  <a:pos x="0" y="46899245"/>
                </a:cxn>
                <a:cxn ang="0">
                  <a:pos x="0" y="46899245"/>
                </a:cxn>
              </a:cxnLst>
              <a:rect l="0" t="0" r="0" b="0"/>
              <a:pathLst>
                <a:path w="835" h="63">
                  <a:moveTo>
                    <a:pt x="0" y="40"/>
                  </a:moveTo>
                  <a:lnTo>
                    <a:pt x="835" y="0"/>
                  </a:lnTo>
                  <a:lnTo>
                    <a:pt x="829" y="6"/>
                  </a:lnTo>
                  <a:lnTo>
                    <a:pt x="821" y="9"/>
                  </a:lnTo>
                  <a:lnTo>
                    <a:pt x="812" y="11"/>
                  </a:lnTo>
                  <a:lnTo>
                    <a:pt x="806" y="11"/>
                  </a:lnTo>
                  <a:lnTo>
                    <a:pt x="800" y="13"/>
                  </a:lnTo>
                  <a:lnTo>
                    <a:pt x="800" y="14"/>
                  </a:lnTo>
                  <a:lnTo>
                    <a:pt x="800" y="17"/>
                  </a:lnTo>
                  <a:lnTo>
                    <a:pt x="802" y="21"/>
                  </a:lnTo>
                  <a:lnTo>
                    <a:pt x="804" y="26"/>
                  </a:lnTo>
                  <a:lnTo>
                    <a:pt x="42" y="63"/>
                  </a:lnTo>
                  <a:lnTo>
                    <a:pt x="42" y="60"/>
                  </a:lnTo>
                  <a:lnTo>
                    <a:pt x="41" y="60"/>
                  </a:lnTo>
                  <a:lnTo>
                    <a:pt x="36" y="59"/>
                  </a:lnTo>
                  <a:lnTo>
                    <a:pt x="27" y="57"/>
                  </a:lnTo>
                  <a:lnTo>
                    <a:pt x="16" y="53"/>
                  </a:lnTo>
                  <a:lnTo>
                    <a:pt x="7" y="48"/>
                  </a:lnTo>
                  <a:lnTo>
                    <a:pt x="3" y="44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" name="Freeform 12">
              <a:extLst>
                <a:ext uri="{FF2B5EF4-FFF2-40B4-BE49-F238E27FC236}">
                  <a16:creationId xmlns="" xmlns:a16="http://schemas.microsoft.com/office/drawing/2014/main" id="{959C1D3F-BDAA-4D2F-A506-C2FAA4500613}"/>
                </a:ext>
              </a:extLst>
            </p:cNvPr>
            <p:cNvSpPr/>
            <p:nvPr/>
          </p:nvSpPr>
          <p:spPr>
            <a:xfrm>
              <a:off x="5449888" y="5527675"/>
              <a:ext cx="1146175" cy="65088"/>
            </a:xfrm>
            <a:custGeom>
              <a:avLst/>
              <a:gdLst/>
              <a:ahLst/>
              <a:cxnLst>
                <a:cxn ang="0">
                  <a:pos x="0" y="41566691"/>
                </a:cxn>
                <a:cxn ang="0">
                  <a:pos x="1636065114" y="0"/>
                </a:cxn>
                <a:cxn ang="0">
                  <a:pos x="1636065114" y="0"/>
                </a:cxn>
                <a:cxn ang="0">
                  <a:pos x="1634006589" y="4618047"/>
                </a:cxn>
                <a:cxn ang="0">
                  <a:pos x="1636065114" y="11546184"/>
                </a:cxn>
                <a:cxn ang="0">
                  <a:pos x="1644296343" y="26555904"/>
                </a:cxn>
                <a:cxn ang="0">
                  <a:pos x="22638032" y="70431618"/>
                </a:cxn>
                <a:cxn ang="0">
                  <a:pos x="22638032" y="70431618"/>
                </a:cxn>
                <a:cxn ang="0">
                  <a:pos x="26753647" y="60039945"/>
                </a:cxn>
                <a:cxn ang="0">
                  <a:pos x="26753647" y="53112875"/>
                </a:cxn>
                <a:cxn ang="0">
                  <a:pos x="22638032" y="49648273"/>
                </a:cxn>
                <a:cxn ang="0">
                  <a:pos x="20579508" y="46184738"/>
                </a:cxn>
                <a:cxn ang="0">
                  <a:pos x="12348278" y="45030226"/>
                </a:cxn>
                <a:cxn ang="0">
                  <a:pos x="0" y="41566691"/>
                </a:cxn>
                <a:cxn ang="0">
                  <a:pos x="0" y="41566691"/>
                </a:cxn>
              </a:cxnLst>
              <a:rect l="0" t="0" r="0" b="0"/>
              <a:pathLst>
                <a:path w="799" h="61">
                  <a:moveTo>
                    <a:pt x="0" y="36"/>
                  </a:moveTo>
                  <a:lnTo>
                    <a:pt x="795" y="0"/>
                  </a:lnTo>
                  <a:lnTo>
                    <a:pt x="794" y="4"/>
                  </a:lnTo>
                  <a:lnTo>
                    <a:pt x="795" y="10"/>
                  </a:lnTo>
                  <a:lnTo>
                    <a:pt x="799" y="23"/>
                  </a:lnTo>
                  <a:lnTo>
                    <a:pt x="11" y="61"/>
                  </a:lnTo>
                  <a:lnTo>
                    <a:pt x="13" y="52"/>
                  </a:lnTo>
                  <a:lnTo>
                    <a:pt x="13" y="46"/>
                  </a:lnTo>
                  <a:lnTo>
                    <a:pt x="11" y="43"/>
                  </a:lnTo>
                  <a:lnTo>
                    <a:pt x="10" y="40"/>
                  </a:lnTo>
                  <a:lnTo>
                    <a:pt x="6" y="39"/>
                  </a:lnTo>
                  <a:lnTo>
                    <a:pt x="0" y="3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" name="Freeform 13">
              <a:extLst>
                <a:ext uri="{FF2B5EF4-FFF2-40B4-BE49-F238E27FC236}">
                  <a16:creationId xmlns="" xmlns:a16="http://schemas.microsoft.com/office/drawing/2014/main" id="{51EE102D-EECC-4D9E-8BE3-CEAC273AFAEC}"/>
                </a:ext>
              </a:extLst>
            </p:cNvPr>
            <p:cNvSpPr/>
            <p:nvPr/>
          </p:nvSpPr>
          <p:spPr>
            <a:xfrm>
              <a:off x="5461000" y="5586413"/>
              <a:ext cx="1162050" cy="65087"/>
            </a:xfrm>
            <a:custGeom>
              <a:avLst/>
              <a:gdLst/>
              <a:ahLst/>
              <a:cxnLst>
                <a:cxn ang="0">
                  <a:pos x="6174646" y="41566052"/>
                </a:cxn>
                <a:cxn ang="0">
                  <a:pos x="1621791411" y="0"/>
                </a:cxn>
                <a:cxn ang="0">
                  <a:pos x="1621791411" y="0"/>
                </a:cxn>
                <a:cxn ang="0">
                  <a:pos x="1621791411" y="5772470"/>
                </a:cxn>
                <a:cxn ang="0">
                  <a:pos x="1625907364" y="12700501"/>
                </a:cxn>
                <a:cxn ang="0">
                  <a:pos x="1636197962" y="18474038"/>
                </a:cxn>
                <a:cxn ang="0">
                  <a:pos x="1652663206" y="23092014"/>
                </a:cxn>
                <a:cxn ang="0">
                  <a:pos x="1652663206" y="23092014"/>
                </a:cxn>
                <a:cxn ang="0">
                  <a:pos x="1667069757" y="26555496"/>
                </a:cxn>
                <a:cxn ang="0">
                  <a:pos x="0" y="70430536"/>
                </a:cxn>
                <a:cxn ang="0">
                  <a:pos x="0" y="70430536"/>
                </a:cxn>
                <a:cxn ang="0">
                  <a:pos x="8231905" y="63502505"/>
                </a:cxn>
                <a:cxn ang="0">
                  <a:pos x="12349292" y="57730035"/>
                </a:cxn>
                <a:cxn ang="0">
                  <a:pos x="8231905" y="49647510"/>
                </a:cxn>
                <a:cxn ang="0">
                  <a:pos x="6174646" y="41566052"/>
                </a:cxn>
                <a:cxn ang="0">
                  <a:pos x="6174646" y="41566052"/>
                </a:cxn>
              </a:cxnLst>
              <a:rect l="0" t="0" r="0" b="0"/>
              <a:pathLst>
                <a:path w="810" h="61">
                  <a:moveTo>
                    <a:pt x="3" y="36"/>
                  </a:moveTo>
                  <a:lnTo>
                    <a:pt x="788" y="0"/>
                  </a:lnTo>
                  <a:lnTo>
                    <a:pt x="788" y="5"/>
                  </a:lnTo>
                  <a:lnTo>
                    <a:pt x="790" y="11"/>
                  </a:lnTo>
                  <a:lnTo>
                    <a:pt x="795" y="16"/>
                  </a:lnTo>
                  <a:lnTo>
                    <a:pt x="803" y="20"/>
                  </a:lnTo>
                  <a:lnTo>
                    <a:pt x="810" y="23"/>
                  </a:lnTo>
                  <a:lnTo>
                    <a:pt x="0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4" y="43"/>
                  </a:lnTo>
                  <a:lnTo>
                    <a:pt x="3" y="3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" name="Freeform 14">
              <a:extLst>
                <a:ext uri="{FF2B5EF4-FFF2-40B4-BE49-F238E27FC236}">
                  <a16:creationId xmlns="" xmlns:a16="http://schemas.microsoft.com/office/drawing/2014/main" id="{B3F8251E-B8B2-4816-B5F7-8C9B747A5331}"/>
                </a:ext>
              </a:extLst>
            </p:cNvPr>
            <p:cNvSpPr/>
            <p:nvPr/>
          </p:nvSpPr>
          <p:spPr>
            <a:xfrm>
              <a:off x="5453063" y="5653088"/>
              <a:ext cx="1141412" cy="65087"/>
            </a:xfrm>
            <a:custGeom>
              <a:avLst/>
              <a:gdLst/>
              <a:ahLst/>
              <a:cxnLst>
                <a:cxn ang="0">
                  <a:pos x="0" y="43875040"/>
                </a:cxn>
                <a:cxn ang="0">
                  <a:pos x="1623046228" y="0"/>
                </a:cxn>
                <a:cxn ang="0">
                  <a:pos x="1623046228" y="0"/>
                </a:cxn>
                <a:cxn ang="0">
                  <a:pos x="1631284494" y="9237019"/>
                </a:cxn>
                <a:cxn ang="0">
                  <a:pos x="1637463912" y="17318477"/>
                </a:cxn>
                <a:cxn ang="0">
                  <a:pos x="1637463912" y="25401002"/>
                </a:cxn>
                <a:cxn ang="0">
                  <a:pos x="1637463912" y="25401002"/>
                </a:cxn>
                <a:cxn ang="0">
                  <a:pos x="1637463912" y="27709990"/>
                </a:cxn>
                <a:cxn ang="0">
                  <a:pos x="18536818" y="70430536"/>
                </a:cxn>
                <a:cxn ang="0">
                  <a:pos x="18536818" y="70430536"/>
                </a:cxn>
                <a:cxn ang="0">
                  <a:pos x="22657387" y="64658066"/>
                </a:cxn>
                <a:cxn ang="0">
                  <a:pos x="26776521" y="57730035"/>
                </a:cxn>
                <a:cxn ang="0">
                  <a:pos x="35014787" y="49647510"/>
                </a:cxn>
                <a:cxn ang="0">
                  <a:pos x="35014787" y="47338522"/>
                </a:cxn>
                <a:cxn ang="0">
                  <a:pos x="30895654" y="45029534"/>
                </a:cxn>
                <a:cxn ang="0">
                  <a:pos x="18536818" y="43875040"/>
                </a:cxn>
                <a:cxn ang="0">
                  <a:pos x="0" y="43875040"/>
                </a:cxn>
                <a:cxn ang="0">
                  <a:pos x="0" y="43875040"/>
                </a:cxn>
              </a:cxnLst>
              <a:rect l="0" t="0" r="0" b="0"/>
              <a:pathLst>
                <a:path w="795" h="61">
                  <a:moveTo>
                    <a:pt x="0" y="38"/>
                  </a:moveTo>
                  <a:lnTo>
                    <a:pt x="788" y="0"/>
                  </a:lnTo>
                  <a:lnTo>
                    <a:pt x="792" y="8"/>
                  </a:lnTo>
                  <a:lnTo>
                    <a:pt x="795" y="15"/>
                  </a:lnTo>
                  <a:lnTo>
                    <a:pt x="795" y="22"/>
                  </a:lnTo>
                  <a:lnTo>
                    <a:pt x="795" y="24"/>
                  </a:lnTo>
                  <a:lnTo>
                    <a:pt x="9" y="61"/>
                  </a:lnTo>
                  <a:lnTo>
                    <a:pt x="11" y="56"/>
                  </a:lnTo>
                  <a:lnTo>
                    <a:pt x="13" y="50"/>
                  </a:lnTo>
                  <a:lnTo>
                    <a:pt x="17" y="43"/>
                  </a:lnTo>
                  <a:lnTo>
                    <a:pt x="17" y="41"/>
                  </a:lnTo>
                  <a:lnTo>
                    <a:pt x="15" y="39"/>
                  </a:lnTo>
                  <a:lnTo>
                    <a:pt x="9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7" name="Freeform 15">
              <a:extLst>
                <a:ext uri="{FF2B5EF4-FFF2-40B4-BE49-F238E27FC236}">
                  <a16:creationId xmlns="" xmlns:a16="http://schemas.microsoft.com/office/drawing/2014/main" id="{7CBCCE2D-547D-41A4-BEB2-B8D971FEF473}"/>
                </a:ext>
              </a:extLst>
            </p:cNvPr>
            <p:cNvSpPr/>
            <p:nvPr/>
          </p:nvSpPr>
          <p:spPr>
            <a:xfrm>
              <a:off x="5448300" y="5715000"/>
              <a:ext cx="1181100" cy="65088"/>
            </a:xfrm>
            <a:custGeom>
              <a:avLst/>
              <a:gdLst/>
              <a:ahLst/>
              <a:cxnLst>
                <a:cxn ang="0">
                  <a:pos x="30882249" y="41566691"/>
                </a:cxn>
                <a:cxn ang="0">
                  <a:pos x="1634695499" y="0"/>
                </a:cxn>
                <a:cxn ang="0">
                  <a:pos x="1634695499" y="0"/>
                </a:cxn>
                <a:cxn ang="0">
                  <a:pos x="1634695499" y="4618047"/>
                </a:cxn>
                <a:cxn ang="0">
                  <a:pos x="1638812845" y="8082649"/>
                </a:cxn>
                <a:cxn ang="0">
                  <a:pos x="1647047538" y="12700696"/>
                </a:cxn>
                <a:cxn ang="0">
                  <a:pos x="1661458967" y="15009720"/>
                </a:cxn>
                <a:cxn ang="0">
                  <a:pos x="1661458967" y="15009720"/>
                </a:cxn>
                <a:cxn ang="0">
                  <a:pos x="1682047133" y="20783345"/>
                </a:cxn>
                <a:cxn ang="0">
                  <a:pos x="1694400607" y="25401392"/>
                </a:cxn>
                <a:cxn ang="0">
                  <a:pos x="0" y="70431618"/>
                </a:cxn>
                <a:cxn ang="0">
                  <a:pos x="0" y="70431618"/>
                </a:cxn>
                <a:cxn ang="0">
                  <a:pos x="6176737" y="68122595"/>
                </a:cxn>
                <a:cxn ang="0">
                  <a:pos x="6176737" y="68122595"/>
                </a:cxn>
                <a:cxn ang="0">
                  <a:pos x="22647557" y="63503481"/>
                </a:cxn>
                <a:cxn ang="0">
                  <a:pos x="28822858" y="61194457"/>
                </a:cxn>
                <a:cxn ang="0">
                  <a:pos x="30882249" y="57730922"/>
                </a:cxn>
                <a:cxn ang="0">
                  <a:pos x="32941640" y="49648273"/>
                </a:cxn>
                <a:cxn ang="0">
                  <a:pos x="30882249" y="41566691"/>
                </a:cxn>
                <a:cxn ang="0">
                  <a:pos x="30882249" y="41566691"/>
                </a:cxn>
              </a:cxnLst>
              <a:rect l="0" t="0" r="0" b="0"/>
              <a:pathLst>
                <a:path w="823" h="61">
                  <a:moveTo>
                    <a:pt x="15" y="36"/>
                  </a:moveTo>
                  <a:lnTo>
                    <a:pt x="794" y="0"/>
                  </a:lnTo>
                  <a:lnTo>
                    <a:pt x="794" y="4"/>
                  </a:lnTo>
                  <a:lnTo>
                    <a:pt x="796" y="7"/>
                  </a:lnTo>
                  <a:lnTo>
                    <a:pt x="800" y="11"/>
                  </a:lnTo>
                  <a:lnTo>
                    <a:pt x="807" y="13"/>
                  </a:lnTo>
                  <a:lnTo>
                    <a:pt x="817" y="18"/>
                  </a:lnTo>
                  <a:lnTo>
                    <a:pt x="823" y="22"/>
                  </a:lnTo>
                  <a:lnTo>
                    <a:pt x="0" y="61"/>
                  </a:lnTo>
                  <a:lnTo>
                    <a:pt x="3" y="59"/>
                  </a:lnTo>
                  <a:lnTo>
                    <a:pt x="11" y="55"/>
                  </a:lnTo>
                  <a:lnTo>
                    <a:pt x="14" y="53"/>
                  </a:lnTo>
                  <a:lnTo>
                    <a:pt x="15" y="50"/>
                  </a:lnTo>
                  <a:lnTo>
                    <a:pt x="16" y="43"/>
                  </a:lnTo>
                  <a:lnTo>
                    <a:pt x="15" y="3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" name="Freeform 16">
              <a:extLst>
                <a:ext uri="{FF2B5EF4-FFF2-40B4-BE49-F238E27FC236}">
                  <a16:creationId xmlns="" xmlns:a16="http://schemas.microsoft.com/office/drawing/2014/main" id="{A069B455-8B93-42BA-9DE8-1C949A47C604}"/>
                </a:ext>
              </a:extLst>
            </p:cNvPr>
            <p:cNvSpPr/>
            <p:nvPr/>
          </p:nvSpPr>
          <p:spPr>
            <a:xfrm>
              <a:off x="5461000" y="5776913"/>
              <a:ext cx="1130300" cy="66675"/>
            </a:xfrm>
            <a:custGeom>
              <a:avLst/>
              <a:gdLst/>
              <a:ahLst/>
              <a:cxnLst>
                <a:cxn ang="0">
                  <a:pos x="0" y="43762847"/>
                </a:cxn>
                <a:cxn ang="0">
                  <a:pos x="1617406228" y="0"/>
                </a:cxn>
                <a:cxn ang="0">
                  <a:pos x="1617406228" y="0"/>
                </a:cxn>
                <a:cxn ang="0">
                  <a:pos x="1613290960" y="7097062"/>
                </a:cxn>
                <a:cxn ang="0">
                  <a:pos x="1617406228" y="13010369"/>
                </a:cxn>
                <a:cxn ang="0">
                  <a:pos x="1621521495" y="29568723"/>
                </a:cxn>
                <a:cxn ang="0">
                  <a:pos x="14404153" y="72148908"/>
                </a:cxn>
                <a:cxn ang="0">
                  <a:pos x="14404153" y="72148908"/>
                </a:cxn>
                <a:cxn ang="0">
                  <a:pos x="16462504" y="63869185"/>
                </a:cxn>
                <a:cxn ang="0">
                  <a:pos x="16462504" y="56773216"/>
                </a:cxn>
                <a:cxn ang="0">
                  <a:pos x="12347237" y="49676154"/>
                </a:cxn>
                <a:cxn ang="0">
                  <a:pos x="0" y="43762847"/>
                </a:cxn>
                <a:cxn ang="0">
                  <a:pos x="0" y="43762847"/>
                </a:cxn>
              </a:cxnLst>
              <a:rect l="0" t="0" r="0" b="0"/>
              <a:pathLst>
                <a:path w="788" h="61">
                  <a:moveTo>
                    <a:pt x="0" y="37"/>
                  </a:moveTo>
                  <a:lnTo>
                    <a:pt x="786" y="0"/>
                  </a:lnTo>
                  <a:lnTo>
                    <a:pt x="784" y="6"/>
                  </a:lnTo>
                  <a:lnTo>
                    <a:pt x="786" y="11"/>
                  </a:lnTo>
                  <a:lnTo>
                    <a:pt x="788" y="25"/>
                  </a:lnTo>
                  <a:lnTo>
                    <a:pt x="7" y="61"/>
                  </a:lnTo>
                  <a:lnTo>
                    <a:pt x="8" y="54"/>
                  </a:lnTo>
                  <a:lnTo>
                    <a:pt x="8" y="48"/>
                  </a:lnTo>
                  <a:lnTo>
                    <a:pt x="6" y="42"/>
                  </a:lnTo>
                  <a:lnTo>
                    <a:pt x="0" y="3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49" name="图片 14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44"/>
          <a:stretch/>
        </p:blipFill>
        <p:spPr>
          <a:xfrm>
            <a:off x="0" y="199861"/>
            <a:ext cx="2217098" cy="1088979"/>
          </a:xfrm>
          <a:prstGeom prst="rect">
            <a:avLst/>
          </a:prstGeom>
        </p:spPr>
      </p:pic>
      <p:sp>
        <p:nvSpPr>
          <p:cNvPr id="150" name="文本框 149"/>
          <p:cNvSpPr txBox="1"/>
          <p:nvPr/>
        </p:nvSpPr>
        <p:spPr>
          <a:xfrm>
            <a:off x="1108549" y="280927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6350"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r>
              <a:rPr lang="zh-CN" altLang="en-US" sz="4400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50800" dir="2220000" algn="t" rotWithShape="0">
                    <a:prstClr val="black">
                      <a:alpha val="40000"/>
                    </a:prstClr>
                  </a:out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  <p:grpSp>
        <p:nvGrpSpPr>
          <p:cNvPr id="158" name="组合 157"/>
          <p:cNvGrpSpPr/>
          <p:nvPr/>
        </p:nvGrpSpPr>
        <p:grpSpPr>
          <a:xfrm>
            <a:off x="5134448" y="1820839"/>
            <a:ext cx="6476980" cy="707887"/>
            <a:chOff x="5148963" y="1934190"/>
            <a:chExt cx="6476980" cy="707887"/>
          </a:xfrm>
        </p:grpSpPr>
        <p:sp>
          <p:nvSpPr>
            <p:cNvPr id="151" name="椭圆 150">
              <a:extLst>
                <a:ext uri="{FF2B5EF4-FFF2-40B4-BE49-F238E27FC236}">
                  <a16:creationId xmlns="" xmlns:a16="http://schemas.microsoft.com/office/drawing/2014/main" id="{2ADDFB7C-61E7-4AD4-BD56-9E25A3315079}"/>
                </a:ext>
              </a:extLst>
            </p:cNvPr>
            <p:cNvSpPr/>
            <p:nvPr/>
          </p:nvSpPr>
          <p:spPr>
            <a:xfrm>
              <a:off x="5324314" y="2022748"/>
              <a:ext cx="229003" cy="22900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AF2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52" name="组合 151">
              <a:extLst>
                <a:ext uri="{FF2B5EF4-FFF2-40B4-BE49-F238E27FC236}">
                  <a16:creationId xmlns="" xmlns:a16="http://schemas.microsoft.com/office/drawing/2014/main" id="{F94071AD-6351-4151-AB6B-2DA961AD26C8}"/>
                </a:ext>
              </a:extLst>
            </p:cNvPr>
            <p:cNvGrpSpPr/>
            <p:nvPr/>
          </p:nvGrpSpPr>
          <p:grpSpPr>
            <a:xfrm>
              <a:off x="5148963" y="1934190"/>
              <a:ext cx="6476980" cy="707887"/>
              <a:chOff x="-3181595" y="1813672"/>
              <a:chExt cx="6476980" cy="707887"/>
            </a:xfrm>
          </p:grpSpPr>
          <p:sp>
            <p:nvSpPr>
              <p:cNvPr id="153" name="矩形 152">
                <a:extLst>
                  <a:ext uri="{FF2B5EF4-FFF2-40B4-BE49-F238E27FC236}">
                    <a16:creationId xmlns="" xmlns:a16="http://schemas.microsoft.com/office/drawing/2014/main" id="{F11DAFED-6548-42A7-9474-E4CF6E86E8C3}"/>
                  </a:ext>
                </a:extLst>
              </p:cNvPr>
              <p:cNvSpPr/>
              <p:nvPr/>
            </p:nvSpPr>
            <p:spPr>
              <a:xfrm>
                <a:off x="-3181595" y="2213782"/>
                <a:ext cx="647698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1400" b="1" dirty="0">
                    <a:gradFill>
                      <a:gsLst>
                        <a:gs pos="78000">
                          <a:srgbClr val="FF9200"/>
                        </a:gs>
                        <a:gs pos="0">
                          <a:srgbClr val="FFFF00"/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400" b="1" dirty="0">
                    <a:gradFill>
                      <a:gsLst>
                        <a:gs pos="78000">
                          <a:srgbClr val="FF9200"/>
                        </a:gs>
                        <a:gs pos="0">
                          <a:srgbClr val="FFFF00"/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……</a:t>
                </a:r>
                <a:endPara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</a:endParaRPr>
              </a:p>
            </p:txBody>
          </p:sp>
          <p:sp>
            <p:nvSpPr>
              <p:cNvPr id="154" name="文本框 153">
                <a:extLst>
                  <a:ext uri="{FF2B5EF4-FFF2-40B4-BE49-F238E27FC236}">
                    <a16:creationId xmlns="" xmlns:a16="http://schemas.microsoft.com/office/drawing/2014/main" id="{F64707A6-23F2-4EBF-B839-F00E3C1E308F}"/>
                  </a:ext>
                </a:extLst>
              </p:cNvPr>
              <p:cNvSpPr txBox="1"/>
              <p:nvPr/>
            </p:nvSpPr>
            <p:spPr>
              <a:xfrm>
                <a:off x="-2719669" y="1813672"/>
                <a:ext cx="311171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gradFill>
                      <a:gsLst>
                        <a:gs pos="0">
                          <a:srgbClr val="FF9409"/>
                        </a:gs>
                        <a:gs pos="100000">
                          <a:srgbClr val="FFFF00"/>
                        </a:gs>
                      </a:gsLst>
                      <a:lin ang="162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单击此处添加标题文本</a:t>
                </a:r>
              </a:p>
            </p:txBody>
          </p:sp>
        </p:grpSp>
      </p:grpSp>
      <p:grpSp>
        <p:nvGrpSpPr>
          <p:cNvPr id="159" name="组合 158"/>
          <p:cNvGrpSpPr/>
          <p:nvPr/>
        </p:nvGrpSpPr>
        <p:grpSpPr>
          <a:xfrm>
            <a:off x="5134448" y="2854110"/>
            <a:ext cx="6476980" cy="707887"/>
            <a:chOff x="5148963" y="1934190"/>
            <a:chExt cx="6476980" cy="707887"/>
          </a:xfrm>
        </p:grpSpPr>
        <p:sp>
          <p:nvSpPr>
            <p:cNvPr id="160" name="椭圆 159">
              <a:extLst>
                <a:ext uri="{FF2B5EF4-FFF2-40B4-BE49-F238E27FC236}">
                  <a16:creationId xmlns="" xmlns:a16="http://schemas.microsoft.com/office/drawing/2014/main" id="{2ADDFB7C-61E7-4AD4-BD56-9E25A3315079}"/>
                </a:ext>
              </a:extLst>
            </p:cNvPr>
            <p:cNvSpPr/>
            <p:nvPr/>
          </p:nvSpPr>
          <p:spPr>
            <a:xfrm>
              <a:off x="5324314" y="2022748"/>
              <a:ext cx="229003" cy="22900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AF2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61" name="组合 160">
              <a:extLst>
                <a:ext uri="{FF2B5EF4-FFF2-40B4-BE49-F238E27FC236}">
                  <a16:creationId xmlns="" xmlns:a16="http://schemas.microsoft.com/office/drawing/2014/main" id="{F94071AD-6351-4151-AB6B-2DA961AD26C8}"/>
                </a:ext>
              </a:extLst>
            </p:cNvPr>
            <p:cNvGrpSpPr/>
            <p:nvPr/>
          </p:nvGrpSpPr>
          <p:grpSpPr>
            <a:xfrm>
              <a:off x="5148963" y="1934190"/>
              <a:ext cx="6476980" cy="707887"/>
              <a:chOff x="-3181595" y="1813672"/>
              <a:chExt cx="6476980" cy="707887"/>
            </a:xfrm>
          </p:grpSpPr>
          <p:sp>
            <p:nvSpPr>
              <p:cNvPr id="162" name="矩形 161">
                <a:extLst>
                  <a:ext uri="{FF2B5EF4-FFF2-40B4-BE49-F238E27FC236}">
                    <a16:creationId xmlns="" xmlns:a16="http://schemas.microsoft.com/office/drawing/2014/main" id="{F11DAFED-6548-42A7-9474-E4CF6E86E8C3}"/>
                  </a:ext>
                </a:extLst>
              </p:cNvPr>
              <p:cNvSpPr/>
              <p:nvPr/>
            </p:nvSpPr>
            <p:spPr>
              <a:xfrm>
                <a:off x="-3181595" y="2213782"/>
                <a:ext cx="647698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1400" b="1" dirty="0">
                    <a:gradFill>
                      <a:gsLst>
                        <a:gs pos="78000">
                          <a:srgbClr val="FF9200"/>
                        </a:gs>
                        <a:gs pos="0">
                          <a:srgbClr val="FFFF00"/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400" b="1" dirty="0">
                    <a:gradFill>
                      <a:gsLst>
                        <a:gs pos="78000">
                          <a:srgbClr val="FF9200"/>
                        </a:gs>
                        <a:gs pos="0">
                          <a:srgbClr val="FFFF00"/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……</a:t>
                </a:r>
                <a:endPara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</a:endParaRPr>
              </a:p>
            </p:txBody>
          </p:sp>
          <p:sp>
            <p:nvSpPr>
              <p:cNvPr id="163" name="文本框 162">
                <a:extLst>
                  <a:ext uri="{FF2B5EF4-FFF2-40B4-BE49-F238E27FC236}">
                    <a16:creationId xmlns="" xmlns:a16="http://schemas.microsoft.com/office/drawing/2014/main" id="{F64707A6-23F2-4EBF-B839-F00E3C1E308F}"/>
                  </a:ext>
                </a:extLst>
              </p:cNvPr>
              <p:cNvSpPr txBox="1"/>
              <p:nvPr/>
            </p:nvSpPr>
            <p:spPr>
              <a:xfrm>
                <a:off x="-2719669" y="1813672"/>
                <a:ext cx="311171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gradFill>
                      <a:gsLst>
                        <a:gs pos="0">
                          <a:srgbClr val="FF9409"/>
                        </a:gs>
                        <a:gs pos="100000">
                          <a:srgbClr val="FFFF00"/>
                        </a:gs>
                      </a:gsLst>
                      <a:lin ang="162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单击此处添加标题文本</a:t>
                </a:r>
              </a:p>
            </p:txBody>
          </p:sp>
        </p:grpSp>
      </p:grpSp>
      <p:grpSp>
        <p:nvGrpSpPr>
          <p:cNvPr id="164" name="组合 163"/>
          <p:cNvGrpSpPr/>
          <p:nvPr/>
        </p:nvGrpSpPr>
        <p:grpSpPr>
          <a:xfrm>
            <a:off x="5134448" y="3913406"/>
            <a:ext cx="6476980" cy="707887"/>
            <a:chOff x="5148963" y="1934190"/>
            <a:chExt cx="6476980" cy="707887"/>
          </a:xfrm>
        </p:grpSpPr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2ADDFB7C-61E7-4AD4-BD56-9E25A3315079}"/>
                </a:ext>
              </a:extLst>
            </p:cNvPr>
            <p:cNvSpPr/>
            <p:nvPr/>
          </p:nvSpPr>
          <p:spPr>
            <a:xfrm>
              <a:off x="5324314" y="2022748"/>
              <a:ext cx="229003" cy="22900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AF2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66" name="组合 165">
              <a:extLst>
                <a:ext uri="{FF2B5EF4-FFF2-40B4-BE49-F238E27FC236}">
                  <a16:creationId xmlns="" xmlns:a16="http://schemas.microsoft.com/office/drawing/2014/main" id="{F94071AD-6351-4151-AB6B-2DA961AD26C8}"/>
                </a:ext>
              </a:extLst>
            </p:cNvPr>
            <p:cNvGrpSpPr/>
            <p:nvPr/>
          </p:nvGrpSpPr>
          <p:grpSpPr>
            <a:xfrm>
              <a:off x="5148963" y="1934190"/>
              <a:ext cx="6476980" cy="707887"/>
              <a:chOff x="-3181595" y="1813672"/>
              <a:chExt cx="6476980" cy="707887"/>
            </a:xfrm>
          </p:grpSpPr>
          <p:sp>
            <p:nvSpPr>
              <p:cNvPr id="167" name="矩形 166">
                <a:extLst>
                  <a:ext uri="{FF2B5EF4-FFF2-40B4-BE49-F238E27FC236}">
                    <a16:creationId xmlns="" xmlns:a16="http://schemas.microsoft.com/office/drawing/2014/main" id="{F11DAFED-6548-42A7-9474-E4CF6E86E8C3}"/>
                  </a:ext>
                </a:extLst>
              </p:cNvPr>
              <p:cNvSpPr/>
              <p:nvPr/>
            </p:nvSpPr>
            <p:spPr>
              <a:xfrm>
                <a:off x="-3181595" y="2213782"/>
                <a:ext cx="647698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sz="1400" b="1" dirty="0">
                    <a:gradFill>
                      <a:gsLst>
                        <a:gs pos="78000">
                          <a:srgbClr val="FF9200"/>
                        </a:gs>
                        <a:gs pos="0">
                          <a:srgbClr val="FFFF00"/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400" b="1" dirty="0">
                    <a:gradFill>
                      <a:gsLst>
                        <a:gs pos="78000">
                          <a:srgbClr val="FF9200"/>
                        </a:gs>
                        <a:gs pos="0">
                          <a:srgbClr val="FFFF00"/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……</a:t>
                </a:r>
                <a:endPara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</a:endParaRPr>
              </a:p>
            </p:txBody>
          </p:sp>
          <p:sp>
            <p:nvSpPr>
              <p:cNvPr id="168" name="文本框 167">
                <a:extLst>
                  <a:ext uri="{FF2B5EF4-FFF2-40B4-BE49-F238E27FC236}">
                    <a16:creationId xmlns="" xmlns:a16="http://schemas.microsoft.com/office/drawing/2014/main" id="{F64707A6-23F2-4EBF-B839-F00E3C1E308F}"/>
                  </a:ext>
                </a:extLst>
              </p:cNvPr>
              <p:cNvSpPr txBox="1"/>
              <p:nvPr/>
            </p:nvSpPr>
            <p:spPr>
              <a:xfrm>
                <a:off x="-2719669" y="1813672"/>
                <a:ext cx="311171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gradFill>
                      <a:gsLst>
                        <a:gs pos="0">
                          <a:srgbClr val="FF9409"/>
                        </a:gs>
                        <a:gs pos="100000">
                          <a:srgbClr val="FFFF00"/>
                        </a:gs>
                      </a:gsLst>
                      <a:lin ang="162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5225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F3BA88FF-6EF1-4E54-875C-9BFA82107971}"/>
              </a:ext>
            </a:extLst>
          </p:cNvPr>
          <p:cNvGrpSpPr/>
          <p:nvPr/>
        </p:nvGrpSpPr>
        <p:grpSpPr>
          <a:xfrm>
            <a:off x="1414689" y="1975726"/>
            <a:ext cx="9579190" cy="3228641"/>
            <a:chOff x="1321421" y="2375060"/>
            <a:chExt cx="9579190" cy="3228641"/>
          </a:xfrm>
        </p:grpSpPr>
        <p:sp>
          <p:nvSpPr>
            <p:cNvPr id="6" name="圆角矩形 3">
              <a:extLst>
                <a:ext uri="{FF2B5EF4-FFF2-40B4-BE49-F238E27FC236}">
                  <a16:creationId xmlns="" xmlns:a16="http://schemas.microsoft.com/office/drawing/2014/main" id="{0FF5E592-6835-4FF2-89A9-6D86E8A3B2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1421" y="5485647"/>
              <a:ext cx="9579190" cy="118054"/>
            </a:xfrm>
            <a:prstGeom prst="roundRect">
              <a:avLst>
                <a:gd name="adj" fmla="val 50000"/>
              </a:avLst>
            </a:prstGeom>
            <a:gradFill>
              <a:gsLst>
                <a:gs pos="78000">
                  <a:srgbClr val="FF9200"/>
                </a:gs>
                <a:gs pos="0">
                  <a:srgbClr val="FFFF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xtLst/>
          </p:spPr>
          <p:txBody>
            <a:bodyPr lIns="51409" tIns="25705" rIns="51409" bIns="25705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9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</a:endParaRPr>
            </a:p>
          </p:txBody>
        </p:sp>
        <p:grpSp>
          <p:nvGrpSpPr>
            <p:cNvPr id="7" name="组合 17">
              <a:extLst>
                <a:ext uri="{FF2B5EF4-FFF2-40B4-BE49-F238E27FC236}">
                  <a16:creationId xmlns="" xmlns:a16="http://schemas.microsoft.com/office/drawing/2014/main" id="{6AD63D16-9D68-47F9-8120-F675FA130CB4}"/>
                </a:ext>
              </a:extLst>
            </p:cNvPr>
            <p:cNvGrpSpPr/>
            <p:nvPr/>
          </p:nvGrpSpPr>
          <p:grpSpPr>
            <a:xfrm>
              <a:off x="2634327" y="3400827"/>
              <a:ext cx="894545" cy="2190118"/>
              <a:chOff x="1504231" y="2600325"/>
              <a:chExt cx="804014" cy="1969184"/>
            </a:xfrm>
            <a:solidFill>
              <a:schemeClr val="bg1"/>
            </a:solidFill>
          </p:grpSpPr>
          <p:sp>
            <p:nvSpPr>
              <p:cNvPr id="8" name="椭圆 7">
                <a:extLst>
                  <a:ext uri="{FF2B5EF4-FFF2-40B4-BE49-F238E27FC236}">
                    <a16:creationId xmlns="" xmlns:a16="http://schemas.microsoft.com/office/drawing/2014/main" id="{0D71D45E-BF4E-473C-980C-B85C457ABF99}"/>
                  </a:ext>
                </a:extLst>
              </p:cNvPr>
              <p:cNvSpPr/>
              <p:nvPr/>
            </p:nvSpPr>
            <p:spPr bwMode="auto">
              <a:xfrm>
                <a:off x="1504231" y="2600325"/>
                <a:ext cx="804014" cy="804014"/>
              </a:xfrm>
              <a:prstGeom prst="ellipse">
                <a:avLst/>
              </a:prstGeom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FF9409"/>
                  </a:gs>
                </a:gsLst>
                <a:lin ang="18900000" scaled="1"/>
                <a:tileRect/>
              </a:gradFill>
              <a:ln w="9525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FFC000"/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56" tIns="45728" rIns="91456" bIns="45728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685937"/>
                <a:endParaRPr lang="zh-CN" altLang="en-US" sz="1400" b="1" dirty="0">
                  <a:solidFill>
                    <a:schemeClr val="bg1">
                      <a:lumMod val="85000"/>
                    </a:schemeClr>
                  </a:solidFill>
                  <a:latin typeface="Arial" charset="0"/>
                  <a:ea typeface="华文细黑" pitchFamily="2" charset="-122"/>
                </a:endParaRPr>
              </a:p>
            </p:txBody>
          </p:sp>
          <p:sp>
            <p:nvSpPr>
              <p:cNvPr id="10" name="圆角矩形 31">
                <a:extLst>
                  <a:ext uri="{FF2B5EF4-FFF2-40B4-BE49-F238E27FC236}">
                    <a16:creationId xmlns="" xmlns:a16="http://schemas.microsoft.com/office/drawing/2014/main" id="{410D12E5-FAFF-4843-A898-B21770B22D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1645" y="4468329"/>
                <a:ext cx="102340" cy="101180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900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</a:endParaRPr>
              </a:p>
            </p:txBody>
          </p:sp>
          <p:cxnSp>
            <p:nvCxnSpPr>
              <p:cNvPr id="11" name="直接连接符 32">
                <a:extLst>
                  <a:ext uri="{FF2B5EF4-FFF2-40B4-BE49-F238E27FC236}">
                    <a16:creationId xmlns="" xmlns:a16="http://schemas.microsoft.com/office/drawing/2014/main" id="{6A91C110-DCF7-461B-838A-5B6AA3F269A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>
                <a:off x="1896865" y="3450580"/>
                <a:ext cx="11900" cy="1011797"/>
              </a:xfrm>
              <a:prstGeom prst="line">
                <a:avLst/>
              </a:prstGeom>
              <a:grpFill/>
              <a:ln w="19050" cmpd="sng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FF9409"/>
                    </a:gs>
                  </a:gsLst>
                  <a:lin ang="5400000" scaled="1"/>
                </a:gradFill>
                <a:round/>
                <a:headEnd/>
                <a:tailEnd/>
              </a:ln>
              <a:extLst/>
            </p:spPr>
          </p:cxnSp>
        </p:grpSp>
        <p:grpSp>
          <p:nvGrpSpPr>
            <p:cNvPr id="13" name="组合 23">
              <a:extLst>
                <a:ext uri="{FF2B5EF4-FFF2-40B4-BE49-F238E27FC236}">
                  <a16:creationId xmlns="" xmlns:a16="http://schemas.microsoft.com/office/drawing/2014/main" id="{88349DBA-883B-4453-8E53-2856E6F362DB}"/>
                </a:ext>
              </a:extLst>
            </p:cNvPr>
            <p:cNvGrpSpPr/>
            <p:nvPr/>
          </p:nvGrpSpPr>
          <p:grpSpPr>
            <a:xfrm>
              <a:off x="3791568" y="2375060"/>
              <a:ext cx="894545" cy="3217394"/>
              <a:chOff x="2513499" y="1676678"/>
              <a:chExt cx="804014" cy="2892832"/>
            </a:xfrm>
            <a:solidFill>
              <a:schemeClr val="bg1"/>
            </a:solidFill>
          </p:grpSpPr>
          <p:sp>
            <p:nvSpPr>
              <p:cNvPr id="14" name="椭圆 13">
                <a:extLst>
                  <a:ext uri="{FF2B5EF4-FFF2-40B4-BE49-F238E27FC236}">
                    <a16:creationId xmlns="" xmlns:a16="http://schemas.microsoft.com/office/drawing/2014/main" id="{7ABDEB7C-F91E-467C-BD63-3AA58A7B2C5C}"/>
                  </a:ext>
                </a:extLst>
              </p:cNvPr>
              <p:cNvSpPr/>
              <p:nvPr/>
            </p:nvSpPr>
            <p:spPr bwMode="auto">
              <a:xfrm>
                <a:off x="2513499" y="1676678"/>
                <a:ext cx="804014" cy="804014"/>
              </a:xfrm>
              <a:prstGeom prst="ellipse">
                <a:avLst/>
              </a:prstGeom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FF9409"/>
                  </a:gs>
                </a:gsLst>
                <a:lin ang="18900000" scaled="1"/>
                <a:tileRect/>
              </a:gradFill>
              <a:ln w="9525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FFC000"/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56" tIns="45728" rIns="91456" bIns="45728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685937"/>
                <a:endParaRPr lang="zh-CN" altLang="en-US" sz="1400" b="1" dirty="0">
                  <a:solidFill>
                    <a:schemeClr val="bg1">
                      <a:lumMod val="85000"/>
                    </a:schemeClr>
                  </a:solidFill>
                  <a:latin typeface="Arial" charset="0"/>
                  <a:ea typeface="华文细黑" pitchFamily="2" charset="-122"/>
                </a:endParaRPr>
              </a:p>
            </p:txBody>
          </p:sp>
          <p:cxnSp>
            <p:nvCxnSpPr>
              <p:cNvPr id="15" name="直接连接符 26">
                <a:extLst>
                  <a:ext uri="{FF2B5EF4-FFF2-40B4-BE49-F238E27FC236}">
                    <a16:creationId xmlns="" xmlns:a16="http://schemas.microsoft.com/office/drawing/2014/main" id="{709315D6-F008-4025-AC02-0FF846396D6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925032" y="2508537"/>
                <a:ext cx="0" cy="1940270"/>
              </a:xfrm>
              <a:prstGeom prst="line">
                <a:avLst/>
              </a:prstGeom>
              <a:grpFill/>
              <a:ln w="19050" cmpd="sng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FF9409"/>
                    </a:gs>
                  </a:gsLst>
                  <a:lin ang="5400000" scaled="1"/>
                </a:gradFill>
                <a:round/>
                <a:headEnd/>
                <a:tailEnd/>
              </a:ln>
              <a:extLst/>
            </p:spPr>
          </p:cxnSp>
          <p:sp>
            <p:nvSpPr>
              <p:cNvPr id="17" name="圆角矩形 28">
                <a:extLst>
                  <a:ext uri="{FF2B5EF4-FFF2-40B4-BE49-F238E27FC236}">
                    <a16:creationId xmlns="" xmlns:a16="http://schemas.microsoft.com/office/drawing/2014/main" id="{9C8ABBE9-46FF-44F3-8B4C-3325578B52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3861" y="4468330"/>
                <a:ext cx="102340" cy="101180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900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</a:endParaRPr>
              </a:p>
            </p:txBody>
          </p:sp>
        </p:grpSp>
        <p:grpSp>
          <p:nvGrpSpPr>
            <p:cNvPr id="19" name="组合 29">
              <a:extLst>
                <a:ext uri="{FF2B5EF4-FFF2-40B4-BE49-F238E27FC236}">
                  <a16:creationId xmlns="" xmlns:a16="http://schemas.microsoft.com/office/drawing/2014/main" id="{C4D44051-599A-48D6-AF43-ED39C98ADE25}"/>
                </a:ext>
              </a:extLst>
            </p:cNvPr>
            <p:cNvGrpSpPr/>
            <p:nvPr/>
          </p:nvGrpSpPr>
          <p:grpSpPr>
            <a:xfrm>
              <a:off x="4991179" y="3461937"/>
              <a:ext cx="894544" cy="2125876"/>
              <a:chOff x="3532912" y="2658087"/>
              <a:chExt cx="804014" cy="1911422"/>
            </a:xfrm>
            <a:solidFill>
              <a:schemeClr val="bg1"/>
            </a:solidFill>
          </p:grpSpPr>
          <p:sp>
            <p:nvSpPr>
              <p:cNvPr id="20" name="椭圆 19">
                <a:extLst>
                  <a:ext uri="{FF2B5EF4-FFF2-40B4-BE49-F238E27FC236}">
                    <a16:creationId xmlns="" xmlns:a16="http://schemas.microsoft.com/office/drawing/2014/main" id="{3D5B27ED-FC42-4B38-ACBE-42844DBDA0DC}"/>
                  </a:ext>
                </a:extLst>
              </p:cNvPr>
              <p:cNvSpPr/>
              <p:nvPr/>
            </p:nvSpPr>
            <p:spPr bwMode="auto">
              <a:xfrm>
                <a:off x="3532912" y="2658087"/>
                <a:ext cx="804014" cy="804014"/>
              </a:xfrm>
              <a:prstGeom prst="ellipse">
                <a:avLst/>
              </a:prstGeom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FF9409"/>
                  </a:gs>
                </a:gsLst>
                <a:lin ang="18900000" scaled="1"/>
                <a:tileRect/>
              </a:gradFill>
              <a:ln w="9525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FFC000"/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56" tIns="45728" rIns="91456" bIns="45728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685937"/>
                <a:endParaRPr lang="zh-CN" altLang="en-US" sz="1400" b="1" dirty="0">
                  <a:solidFill>
                    <a:schemeClr val="bg1">
                      <a:lumMod val="85000"/>
                    </a:schemeClr>
                  </a:solidFill>
                  <a:latin typeface="Arial" charset="0"/>
                  <a:ea typeface="华文细黑" pitchFamily="2" charset="-122"/>
                </a:endParaRPr>
              </a:p>
            </p:txBody>
          </p:sp>
          <p:cxnSp>
            <p:nvCxnSpPr>
              <p:cNvPr id="21" name="直接连接符 22">
                <a:extLst>
                  <a:ext uri="{FF2B5EF4-FFF2-40B4-BE49-F238E27FC236}">
                    <a16:creationId xmlns="" xmlns:a16="http://schemas.microsoft.com/office/drawing/2014/main" id="{B4F348CF-1FAB-4338-859D-35288D81F89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>
                <a:off x="3923444" y="3476769"/>
                <a:ext cx="13090" cy="982037"/>
              </a:xfrm>
              <a:prstGeom prst="line">
                <a:avLst/>
              </a:prstGeom>
              <a:grpFill/>
              <a:ln w="19050" cmpd="sng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FF9409"/>
                    </a:gs>
                  </a:gsLst>
                  <a:lin ang="5400000" scaled="1"/>
                </a:gradFill>
                <a:round/>
                <a:headEnd/>
                <a:tailEnd/>
              </a:ln>
              <a:extLst/>
            </p:spPr>
          </p:cxnSp>
          <p:sp>
            <p:nvSpPr>
              <p:cNvPr id="23" name="圆角矩形 24">
                <a:extLst>
                  <a:ext uri="{FF2B5EF4-FFF2-40B4-BE49-F238E27FC236}">
                    <a16:creationId xmlns="" xmlns:a16="http://schemas.microsoft.com/office/drawing/2014/main" id="{D0E4C4AF-CD3B-47C6-BF24-AF254A9156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78224" y="4468329"/>
                <a:ext cx="102341" cy="101180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900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</a:endParaRPr>
              </a:p>
            </p:txBody>
          </p:sp>
        </p:grpSp>
        <p:grpSp>
          <p:nvGrpSpPr>
            <p:cNvPr id="25" name="组合 35">
              <a:extLst>
                <a:ext uri="{FF2B5EF4-FFF2-40B4-BE49-F238E27FC236}">
                  <a16:creationId xmlns="" xmlns:a16="http://schemas.microsoft.com/office/drawing/2014/main" id="{78FABECD-8340-4B0D-903F-8FE6F7BD14EB}"/>
                </a:ext>
              </a:extLst>
            </p:cNvPr>
            <p:cNvGrpSpPr/>
            <p:nvPr/>
          </p:nvGrpSpPr>
          <p:grpSpPr>
            <a:xfrm>
              <a:off x="6188861" y="2431195"/>
              <a:ext cx="894545" cy="3158886"/>
              <a:chOff x="4550588" y="1729287"/>
              <a:chExt cx="804014" cy="2840223"/>
            </a:xfrm>
            <a:solidFill>
              <a:schemeClr val="bg1"/>
            </a:solidFill>
          </p:grpSpPr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72724165-4892-4E91-A3CA-D6E55D6954A8}"/>
                  </a:ext>
                </a:extLst>
              </p:cNvPr>
              <p:cNvSpPr/>
              <p:nvPr/>
            </p:nvSpPr>
            <p:spPr bwMode="auto">
              <a:xfrm>
                <a:off x="4550588" y="1729287"/>
                <a:ext cx="804014" cy="804014"/>
              </a:xfrm>
              <a:prstGeom prst="ellipse">
                <a:avLst/>
              </a:prstGeom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FF9409"/>
                  </a:gs>
                </a:gsLst>
                <a:lin ang="18900000" scaled="1"/>
                <a:tileRect/>
              </a:gradFill>
              <a:ln w="9525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FFC000"/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56" tIns="45728" rIns="91456" bIns="45728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685937"/>
                <a:endParaRPr lang="zh-CN" altLang="en-US" sz="1400" b="1" dirty="0">
                  <a:solidFill>
                    <a:schemeClr val="bg1">
                      <a:lumMod val="85000"/>
                    </a:schemeClr>
                  </a:solidFill>
                  <a:latin typeface="Arial" charset="0"/>
                  <a:ea typeface="华文细黑" pitchFamily="2" charset="-122"/>
                </a:endParaRPr>
              </a:p>
            </p:txBody>
          </p:sp>
          <p:cxnSp>
            <p:nvCxnSpPr>
              <p:cNvPr id="28" name="直接连接符 19">
                <a:extLst>
                  <a:ext uri="{FF2B5EF4-FFF2-40B4-BE49-F238E27FC236}">
                    <a16:creationId xmlns="" xmlns:a16="http://schemas.microsoft.com/office/drawing/2014/main" id="{B002BE83-ABFE-4E8C-80AA-76689285562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4950420" y="2555439"/>
                <a:ext cx="2380" cy="1898606"/>
              </a:xfrm>
              <a:prstGeom prst="line">
                <a:avLst/>
              </a:prstGeom>
              <a:grpFill/>
              <a:ln w="19050" cmpd="sng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FF9409"/>
                    </a:gs>
                  </a:gsLst>
                  <a:lin ang="5400000" scaled="1"/>
                </a:gradFill>
                <a:round/>
                <a:headEnd/>
                <a:tailEnd/>
              </a:ln>
              <a:extLst/>
            </p:spPr>
          </p:cxnSp>
          <p:sp>
            <p:nvSpPr>
              <p:cNvPr id="29" name="圆角矩形 20">
                <a:extLst>
                  <a:ext uri="{FF2B5EF4-FFF2-40B4-BE49-F238E27FC236}">
                    <a16:creationId xmlns="" xmlns:a16="http://schemas.microsoft.com/office/drawing/2014/main" id="{3F948331-AA8C-447C-95F1-3C4EEBF8CF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1629" y="4468330"/>
                <a:ext cx="99961" cy="101180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900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</a:endParaRPr>
              </a:p>
            </p:txBody>
          </p:sp>
        </p:grpSp>
        <p:grpSp>
          <p:nvGrpSpPr>
            <p:cNvPr id="31" name="组合 41">
              <a:extLst>
                <a:ext uri="{FF2B5EF4-FFF2-40B4-BE49-F238E27FC236}">
                  <a16:creationId xmlns="" xmlns:a16="http://schemas.microsoft.com/office/drawing/2014/main" id="{E592042D-79E2-4A8C-8955-F083D91931F2}"/>
                </a:ext>
              </a:extLst>
            </p:cNvPr>
            <p:cNvGrpSpPr/>
            <p:nvPr/>
          </p:nvGrpSpPr>
          <p:grpSpPr>
            <a:xfrm>
              <a:off x="8711408" y="2431175"/>
              <a:ext cx="894544" cy="3162058"/>
              <a:chOff x="6576419" y="1726435"/>
              <a:chExt cx="804014" cy="2843075"/>
            </a:xfrm>
            <a:solidFill>
              <a:schemeClr val="bg1"/>
            </a:solidFill>
          </p:grpSpPr>
          <p:sp>
            <p:nvSpPr>
              <p:cNvPr id="32" name="椭圆 31">
                <a:extLst>
                  <a:ext uri="{FF2B5EF4-FFF2-40B4-BE49-F238E27FC236}">
                    <a16:creationId xmlns="" xmlns:a16="http://schemas.microsoft.com/office/drawing/2014/main" id="{223C9FB1-613A-4E0C-B275-8767F84DD450}"/>
                  </a:ext>
                </a:extLst>
              </p:cNvPr>
              <p:cNvSpPr/>
              <p:nvPr/>
            </p:nvSpPr>
            <p:spPr bwMode="auto">
              <a:xfrm>
                <a:off x="6576419" y="1726435"/>
                <a:ext cx="804014" cy="804014"/>
              </a:xfrm>
              <a:prstGeom prst="ellipse">
                <a:avLst/>
              </a:prstGeom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FF9409"/>
                  </a:gs>
                </a:gsLst>
                <a:lin ang="18900000" scaled="1"/>
                <a:tileRect/>
              </a:gradFill>
              <a:ln w="9525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FFC000"/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56" tIns="45728" rIns="91456" bIns="45728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685937"/>
                <a:endParaRPr lang="zh-CN" altLang="en-US" sz="1400" b="1" dirty="0">
                  <a:solidFill>
                    <a:schemeClr val="bg1">
                      <a:lumMod val="85000"/>
                    </a:schemeClr>
                  </a:solidFill>
                  <a:latin typeface="Arial" charset="0"/>
                  <a:ea typeface="华文细黑" pitchFamily="2" charset="-122"/>
                </a:endParaRPr>
              </a:p>
            </p:txBody>
          </p:sp>
          <p:cxnSp>
            <p:nvCxnSpPr>
              <p:cNvPr id="34" name="直接连接符 15">
                <a:extLst>
                  <a:ext uri="{FF2B5EF4-FFF2-40B4-BE49-F238E27FC236}">
                    <a16:creationId xmlns="" xmlns:a16="http://schemas.microsoft.com/office/drawing/2014/main" id="{2921B49D-0365-4880-BA08-7DA38624671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978189" y="2555439"/>
                <a:ext cx="0" cy="1898606"/>
              </a:xfrm>
              <a:prstGeom prst="line">
                <a:avLst/>
              </a:prstGeom>
              <a:grpFill/>
              <a:ln w="19050" cmpd="sng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FF9409"/>
                    </a:gs>
                  </a:gsLst>
                  <a:lin ang="5400000" scaled="1"/>
                </a:gradFill>
                <a:round/>
                <a:headEnd/>
                <a:tailEnd/>
              </a:ln>
              <a:extLst/>
            </p:spPr>
          </p:cxnSp>
          <p:sp>
            <p:nvSpPr>
              <p:cNvPr id="35" name="圆角矩形 16">
                <a:extLst>
                  <a:ext uri="{FF2B5EF4-FFF2-40B4-BE49-F238E27FC236}">
                    <a16:creationId xmlns="" xmlns:a16="http://schemas.microsoft.com/office/drawing/2014/main" id="{792A4382-26E1-447A-9FF9-682AC12A31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27019" y="4468330"/>
                <a:ext cx="102341" cy="101180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900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</a:endParaRPr>
              </a:p>
            </p:txBody>
          </p:sp>
        </p:grpSp>
        <p:grpSp>
          <p:nvGrpSpPr>
            <p:cNvPr id="37" name="组合 47">
              <a:extLst>
                <a:ext uri="{FF2B5EF4-FFF2-40B4-BE49-F238E27FC236}">
                  <a16:creationId xmlns="" xmlns:a16="http://schemas.microsoft.com/office/drawing/2014/main" id="{470B4352-8D11-4BFA-8AA0-A58ACD495CD5}"/>
                </a:ext>
              </a:extLst>
            </p:cNvPr>
            <p:cNvGrpSpPr/>
            <p:nvPr/>
          </p:nvGrpSpPr>
          <p:grpSpPr>
            <a:xfrm>
              <a:off x="7441162" y="3453165"/>
              <a:ext cx="894545" cy="2122294"/>
              <a:chOff x="5559922" y="2661307"/>
              <a:chExt cx="804014" cy="1908203"/>
            </a:xfrm>
            <a:solidFill>
              <a:schemeClr val="bg1"/>
            </a:solidFill>
          </p:grpSpPr>
          <p:sp>
            <p:nvSpPr>
              <p:cNvPr id="38" name="椭圆 37">
                <a:extLst>
                  <a:ext uri="{FF2B5EF4-FFF2-40B4-BE49-F238E27FC236}">
                    <a16:creationId xmlns="" xmlns:a16="http://schemas.microsoft.com/office/drawing/2014/main" id="{934D8091-CCE9-437C-9947-5D757887BFD9}"/>
                  </a:ext>
                </a:extLst>
              </p:cNvPr>
              <p:cNvSpPr/>
              <p:nvPr/>
            </p:nvSpPr>
            <p:spPr bwMode="auto">
              <a:xfrm>
                <a:off x="5559922" y="2661307"/>
                <a:ext cx="804014" cy="804014"/>
              </a:xfrm>
              <a:prstGeom prst="ellipse">
                <a:avLst/>
              </a:prstGeom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FF9409"/>
                  </a:gs>
                </a:gsLst>
                <a:lin ang="18900000" scaled="1"/>
                <a:tileRect/>
              </a:gradFill>
              <a:ln w="9525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FFC000"/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56" tIns="45728" rIns="91456" bIns="45728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685937"/>
                <a:endParaRPr lang="zh-CN" altLang="en-US" sz="1400" b="1" dirty="0">
                  <a:solidFill>
                    <a:schemeClr val="bg1">
                      <a:lumMod val="85000"/>
                    </a:schemeClr>
                  </a:solidFill>
                  <a:latin typeface="Arial" charset="0"/>
                  <a:ea typeface="华文细黑" pitchFamily="2" charset="-122"/>
                </a:endParaRPr>
              </a:p>
            </p:txBody>
          </p:sp>
          <p:cxnSp>
            <p:nvCxnSpPr>
              <p:cNvPr id="39" name="直接连接符 10">
                <a:extLst>
                  <a:ext uri="{FF2B5EF4-FFF2-40B4-BE49-F238E27FC236}">
                    <a16:creationId xmlns="" xmlns:a16="http://schemas.microsoft.com/office/drawing/2014/main" id="{378F2976-28DA-4FE6-AD59-B1D1B944703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>
                <a:off x="5952404" y="3476770"/>
                <a:ext cx="11900" cy="982038"/>
              </a:xfrm>
              <a:prstGeom prst="line">
                <a:avLst/>
              </a:prstGeom>
              <a:grpFill/>
              <a:ln w="19050" cmpd="sng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FF9409"/>
                    </a:gs>
                  </a:gsLst>
                  <a:lin ang="5400000" scaled="1"/>
                </a:gradFill>
                <a:round/>
                <a:headEnd/>
                <a:tailEnd/>
              </a:ln>
              <a:extLst/>
            </p:spPr>
          </p:cxnSp>
          <p:sp>
            <p:nvSpPr>
              <p:cNvPr id="41" name="圆角矩形 12">
                <a:extLst>
                  <a:ext uri="{FF2B5EF4-FFF2-40B4-BE49-F238E27FC236}">
                    <a16:creationId xmlns="" xmlns:a16="http://schemas.microsoft.com/office/drawing/2014/main" id="{067B20A3-9C32-409D-A48C-70415BAC8F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07185" y="4468330"/>
                <a:ext cx="101150" cy="101180"/>
              </a:xfrm>
              <a:prstGeom prst="roundRect">
                <a:avLst>
                  <a:gd name="adj" fmla="val 50000"/>
                </a:avLst>
              </a:pr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endParaRPr lang="zh-CN" altLang="en-US" sz="900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</a:endParaRPr>
              </a:p>
            </p:txBody>
          </p:sp>
        </p:grpSp>
      </p:grp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2631A9CB-331B-4826-B7C2-A20E6DC40427}"/>
              </a:ext>
            </a:extLst>
          </p:cNvPr>
          <p:cNvSpPr/>
          <p:nvPr/>
        </p:nvSpPr>
        <p:spPr>
          <a:xfrm>
            <a:off x="1534129" y="3086022"/>
            <a:ext cx="18034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b="1" dirty="0">
                <a:gradFill>
                  <a:gsLst>
                    <a:gs pos="0">
                      <a:srgbClr val="FFC000"/>
                    </a:gs>
                    <a:gs pos="100000">
                      <a:srgbClr val="FF9409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b="1" dirty="0">
                <a:gradFill>
                  <a:gsLst>
                    <a:gs pos="0">
                      <a:srgbClr val="FFC000"/>
                    </a:gs>
                    <a:gs pos="100000">
                      <a:srgbClr val="FF9409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……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44"/>
          <a:stretch/>
        </p:blipFill>
        <p:spPr>
          <a:xfrm>
            <a:off x="0" y="199861"/>
            <a:ext cx="2217098" cy="1088979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1108549" y="280927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6350"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r>
              <a:rPr lang="zh-CN" altLang="en-US" sz="4400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50800" dir="2220000" algn="t" rotWithShape="0">
                    <a:prstClr val="black">
                      <a:alpha val="40000"/>
                    </a:prstClr>
                  </a:out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2631A9CB-331B-4826-B7C2-A20E6DC40427}"/>
              </a:ext>
            </a:extLst>
          </p:cNvPr>
          <p:cNvSpPr/>
          <p:nvPr/>
        </p:nvSpPr>
        <p:spPr>
          <a:xfrm>
            <a:off x="2607215" y="1912743"/>
            <a:ext cx="18034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b="1" dirty="0">
                <a:gradFill>
                  <a:gsLst>
                    <a:gs pos="0">
                      <a:srgbClr val="FFC000"/>
                    </a:gs>
                    <a:gs pos="100000">
                      <a:srgbClr val="FF9409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b="1" dirty="0">
                <a:gradFill>
                  <a:gsLst>
                    <a:gs pos="0">
                      <a:srgbClr val="FFC000"/>
                    </a:gs>
                    <a:gs pos="100000">
                      <a:srgbClr val="FF9409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……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2631A9CB-331B-4826-B7C2-A20E6DC40427}"/>
              </a:ext>
            </a:extLst>
          </p:cNvPr>
          <p:cNvSpPr/>
          <p:nvPr/>
        </p:nvSpPr>
        <p:spPr>
          <a:xfrm>
            <a:off x="4654127" y="2775170"/>
            <a:ext cx="18034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b="1" dirty="0">
                <a:gradFill>
                  <a:gsLst>
                    <a:gs pos="0">
                      <a:srgbClr val="FFC000"/>
                    </a:gs>
                    <a:gs pos="100000">
                      <a:srgbClr val="FF9409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b="1" dirty="0">
                <a:gradFill>
                  <a:gsLst>
                    <a:gs pos="0">
                      <a:srgbClr val="FFC000"/>
                    </a:gs>
                    <a:gs pos="100000">
                      <a:srgbClr val="FF9409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……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2631A9CB-331B-4826-B7C2-A20E6DC40427}"/>
              </a:ext>
            </a:extLst>
          </p:cNvPr>
          <p:cNvSpPr/>
          <p:nvPr/>
        </p:nvSpPr>
        <p:spPr>
          <a:xfrm>
            <a:off x="5770962" y="1512308"/>
            <a:ext cx="18034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b="1" dirty="0">
                <a:gradFill>
                  <a:gsLst>
                    <a:gs pos="0">
                      <a:srgbClr val="FFC000"/>
                    </a:gs>
                    <a:gs pos="100000">
                      <a:srgbClr val="FF9409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b="1" dirty="0">
                <a:gradFill>
                  <a:gsLst>
                    <a:gs pos="0">
                      <a:srgbClr val="FFC000"/>
                    </a:gs>
                    <a:gs pos="100000">
                      <a:srgbClr val="FF9409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……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2631A9CB-331B-4826-B7C2-A20E6DC40427}"/>
              </a:ext>
            </a:extLst>
          </p:cNvPr>
          <p:cNvSpPr/>
          <p:nvPr/>
        </p:nvSpPr>
        <p:spPr>
          <a:xfrm>
            <a:off x="7058140" y="2518265"/>
            <a:ext cx="18034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b="1" dirty="0">
                <a:gradFill>
                  <a:gsLst>
                    <a:gs pos="0">
                      <a:srgbClr val="FFC000"/>
                    </a:gs>
                    <a:gs pos="100000">
                      <a:srgbClr val="FF9409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b="1" dirty="0">
                <a:gradFill>
                  <a:gsLst>
                    <a:gs pos="0">
                      <a:srgbClr val="FFC000"/>
                    </a:gs>
                    <a:gs pos="100000">
                      <a:srgbClr val="FF9409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……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2631A9CB-331B-4826-B7C2-A20E6DC40427}"/>
              </a:ext>
            </a:extLst>
          </p:cNvPr>
          <p:cNvSpPr/>
          <p:nvPr/>
        </p:nvSpPr>
        <p:spPr>
          <a:xfrm>
            <a:off x="8934709" y="1501476"/>
            <a:ext cx="18034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b="1" dirty="0">
                <a:gradFill>
                  <a:gsLst>
                    <a:gs pos="0">
                      <a:srgbClr val="FFC000"/>
                    </a:gs>
                    <a:gs pos="100000">
                      <a:srgbClr val="FF9409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b="1" dirty="0">
                <a:gradFill>
                  <a:gsLst>
                    <a:gs pos="0">
                      <a:srgbClr val="FFC000"/>
                    </a:gs>
                    <a:gs pos="100000">
                      <a:srgbClr val="FF9409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75168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2" grpId="0"/>
      <p:bldP spid="53" grpId="0"/>
      <p:bldP spid="54" grpId="0"/>
      <p:bldP spid="55" grpId="0"/>
      <p:bldP spid="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046665D0-D99C-4749-8422-1EAF5B7ED67D}"/>
              </a:ext>
            </a:extLst>
          </p:cNvPr>
          <p:cNvGrpSpPr/>
          <p:nvPr/>
        </p:nvGrpSpPr>
        <p:grpSpPr>
          <a:xfrm>
            <a:off x="1891262" y="2391839"/>
            <a:ext cx="7886961" cy="1858906"/>
            <a:chOff x="1559215" y="3326282"/>
            <a:chExt cx="13401437" cy="3158633"/>
          </a:xfrm>
          <a:gradFill>
            <a:gsLst>
              <a:gs pos="0">
                <a:srgbClr val="FF9409"/>
              </a:gs>
              <a:gs pos="100000">
                <a:srgbClr val="FF9409">
                  <a:alpha val="0"/>
                </a:srgbClr>
              </a:gs>
            </a:gsLst>
            <a:lin ang="5400000" scaled="1"/>
          </a:gradFill>
        </p:grpSpPr>
        <p:sp>
          <p:nvSpPr>
            <p:cNvPr id="7" name="Shape 953">
              <a:extLst>
                <a:ext uri="{FF2B5EF4-FFF2-40B4-BE49-F238E27FC236}">
                  <a16:creationId xmlns="" xmlns:a16="http://schemas.microsoft.com/office/drawing/2014/main" id="{41875EDB-3AD0-4F8C-9D1B-7BAC7D52EC9E}"/>
                </a:ext>
              </a:extLst>
            </p:cNvPr>
            <p:cNvSpPr/>
            <p:nvPr/>
          </p:nvSpPr>
          <p:spPr>
            <a:xfrm>
              <a:off x="1559215" y="3335150"/>
              <a:ext cx="3148245" cy="31408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4677" y="1066"/>
                  </a:moveTo>
                  <a:cubicBezTo>
                    <a:pt x="13966" y="1777"/>
                    <a:pt x="13611" y="2708"/>
                    <a:pt x="13611" y="3640"/>
                  </a:cubicBezTo>
                  <a:cubicBezTo>
                    <a:pt x="13611" y="7279"/>
                    <a:pt x="7279" y="13611"/>
                    <a:pt x="3640" y="13611"/>
                  </a:cubicBezTo>
                  <a:cubicBezTo>
                    <a:pt x="2708" y="13611"/>
                    <a:pt x="1777" y="13966"/>
                    <a:pt x="1066" y="14677"/>
                  </a:cubicBezTo>
                  <a:cubicBezTo>
                    <a:pt x="-355" y="16098"/>
                    <a:pt x="-355" y="18403"/>
                    <a:pt x="1066" y="19824"/>
                  </a:cubicBezTo>
                  <a:cubicBezTo>
                    <a:pt x="2488" y="21245"/>
                    <a:pt x="4792" y="21245"/>
                    <a:pt x="6213" y="19824"/>
                  </a:cubicBezTo>
                  <a:cubicBezTo>
                    <a:pt x="6924" y="19113"/>
                    <a:pt x="7279" y="18182"/>
                    <a:pt x="7279" y="17250"/>
                  </a:cubicBezTo>
                  <a:lnTo>
                    <a:pt x="7279" y="17250"/>
                  </a:lnTo>
                  <a:cubicBezTo>
                    <a:pt x="7279" y="13611"/>
                    <a:pt x="13611" y="7279"/>
                    <a:pt x="17250" y="7279"/>
                  </a:cubicBezTo>
                  <a:lnTo>
                    <a:pt x="17250" y="7279"/>
                  </a:lnTo>
                  <a:cubicBezTo>
                    <a:pt x="18182" y="7279"/>
                    <a:pt x="19113" y="6924"/>
                    <a:pt x="19824" y="6213"/>
                  </a:cubicBezTo>
                  <a:cubicBezTo>
                    <a:pt x="21245" y="4791"/>
                    <a:pt x="21245" y="2487"/>
                    <a:pt x="19824" y="1066"/>
                  </a:cubicBezTo>
                  <a:cubicBezTo>
                    <a:pt x="18402" y="-355"/>
                    <a:pt x="16098" y="-355"/>
                    <a:pt x="14677" y="106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defTabSz="31940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Shape 954">
              <a:extLst>
                <a:ext uri="{FF2B5EF4-FFF2-40B4-BE49-F238E27FC236}">
                  <a16:creationId xmlns="" xmlns:a16="http://schemas.microsoft.com/office/drawing/2014/main" id="{AD387454-CEA2-483C-9E2E-C177A48FF602}"/>
                </a:ext>
              </a:extLst>
            </p:cNvPr>
            <p:cNvSpPr/>
            <p:nvPr/>
          </p:nvSpPr>
          <p:spPr>
            <a:xfrm>
              <a:off x="3605643" y="3326282"/>
              <a:ext cx="3148223" cy="31408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066" y="6213"/>
                  </a:moveTo>
                  <a:cubicBezTo>
                    <a:pt x="1777" y="6924"/>
                    <a:pt x="2708" y="7279"/>
                    <a:pt x="3640" y="7279"/>
                  </a:cubicBezTo>
                  <a:cubicBezTo>
                    <a:pt x="7279" y="7279"/>
                    <a:pt x="13611" y="13611"/>
                    <a:pt x="13611" y="17250"/>
                  </a:cubicBezTo>
                  <a:cubicBezTo>
                    <a:pt x="13611" y="18182"/>
                    <a:pt x="13966" y="19113"/>
                    <a:pt x="14677" y="19824"/>
                  </a:cubicBezTo>
                  <a:cubicBezTo>
                    <a:pt x="16098" y="21245"/>
                    <a:pt x="18403" y="21245"/>
                    <a:pt x="19824" y="19824"/>
                  </a:cubicBezTo>
                  <a:cubicBezTo>
                    <a:pt x="21245" y="18403"/>
                    <a:pt x="21245" y="16098"/>
                    <a:pt x="19824" y="14677"/>
                  </a:cubicBezTo>
                  <a:cubicBezTo>
                    <a:pt x="19113" y="13966"/>
                    <a:pt x="18182" y="13611"/>
                    <a:pt x="17250" y="13611"/>
                  </a:cubicBezTo>
                  <a:lnTo>
                    <a:pt x="17250" y="13611"/>
                  </a:lnTo>
                  <a:cubicBezTo>
                    <a:pt x="13611" y="13611"/>
                    <a:pt x="7279" y="7279"/>
                    <a:pt x="7279" y="3640"/>
                  </a:cubicBezTo>
                  <a:lnTo>
                    <a:pt x="7279" y="3640"/>
                  </a:lnTo>
                  <a:cubicBezTo>
                    <a:pt x="7279" y="2708"/>
                    <a:pt x="6924" y="1777"/>
                    <a:pt x="6213" y="1066"/>
                  </a:cubicBezTo>
                  <a:cubicBezTo>
                    <a:pt x="4792" y="-355"/>
                    <a:pt x="2488" y="-355"/>
                    <a:pt x="1066" y="1066"/>
                  </a:cubicBezTo>
                  <a:cubicBezTo>
                    <a:pt x="-355" y="2487"/>
                    <a:pt x="-355" y="4791"/>
                    <a:pt x="1066" y="6213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defTabSz="31940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Shape 956">
              <a:extLst>
                <a:ext uri="{FF2B5EF4-FFF2-40B4-BE49-F238E27FC236}">
                  <a16:creationId xmlns="" xmlns:a16="http://schemas.microsoft.com/office/drawing/2014/main" id="{195EDCDC-9A26-4420-B0F9-8799D491946A}"/>
                </a:ext>
              </a:extLst>
            </p:cNvPr>
            <p:cNvSpPr/>
            <p:nvPr/>
          </p:nvSpPr>
          <p:spPr>
            <a:xfrm>
              <a:off x="5660960" y="3335150"/>
              <a:ext cx="3148245" cy="31408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6213" y="19824"/>
                  </a:moveTo>
                  <a:cubicBezTo>
                    <a:pt x="6924" y="19113"/>
                    <a:pt x="7279" y="18182"/>
                    <a:pt x="7279" y="17250"/>
                  </a:cubicBezTo>
                  <a:cubicBezTo>
                    <a:pt x="7279" y="13611"/>
                    <a:pt x="13611" y="7279"/>
                    <a:pt x="17250" y="7279"/>
                  </a:cubicBezTo>
                  <a:cubicBezTo>
                    <a:pt x="18182" y="7279"/>
                    <a:pt x="19113" y="6924"/>
                    <a:pt x="19824" y="6213"/>
                  </a:cubicBezTo>
                  <a:cubicBezTo>
                    <a:pt x="21245" y="4791"/>
                    <a:pt x="21245" y="2487"/>
                    <a:pt x="19824" y="1066"/>
                  </a:cubicBezTo>
                  <a:cubicBezTo>
                    <a:pt x="18402" y="-355"/>
                    <a:pt x="16098" y="-355"/>
                    <a:pt x="14677" y="1066"/>
                  </a:cubicBezTo>
                  <a:cubicBezTo>
                    <a:pt x="13966" y="1777"/>
                    <a:pt x="13611" y="2708"/>
                    <a:pt x="13611" y="3640"/>
                  </a:cubicBezTo>
                  <a:lnTo>
                    <a:pt x="13611" y="3640"/>
                  </a:lnTo>
                  <a:cubicBezTo>
                    <a:pt x="13611" y="7279"/>
                    <a:pt x="7279" y="13611"/>
                    <a:pt x="3640" y="13611"/>
                  </a:cubicBezTo>
                  <a:lnTo>
                    <a:pt x="3640" y="13611"/>
                  </a:lnTo>
                  <a:cubicBezTo>
                    <a:pt x="2708" y="13611"/>
                    <a:pt x="1777" y="13966"/>
                    <a:pt x="1066" y="14677"/>
                  </a:cubicBezTo>
                  <a:cubicBezTo>
                    <a:pt x="-355" y="16098"/>
                    <a:pt x="-355" y="18403"/>
                    <a:pt x="1066" y="19824"/>
                  </a:cubicBezTo>
                  <a:cubicBezTo>
                    <a:pt x="2488" y="21245"/>
                    <a:pt x="4792" y="21245"/>
                    <a:pt x="6213" y="1982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defTabSz="31940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Shape 957">
              <a:extLst>
                <a:ext uri="{FF2B5EF4-FFF2-40B4-BE49-F238E27FC236}">
                  <a16:creationId xmlns="" xmlns:a16="http://schemas.microsoft.com/office/drawing/2014/main" id="{80AA9B17-40A1-4A63-9601-F1033D6036C7}"/>
                </a:ext>
              </a:extLst>
            </p:cNvPr>
            <p:cNvSpPr/>
            <p:nvPr/>
          </p:nvSpPr>
          <p:spPr>
            <a:xfrm>
              <a:off x="7707389" y="3335150"/>
              <a:ext cx="3148273" cy="31408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066" y="6213"/>
                  </a:moveTo>
                  <a:cubicBezTo>
                    <a:pt x="1777" y="6924"/>
                    <a:pt x="2708" y="7279"/>
                    <a:pt x="3640" y="7279"/>
                  </a:cubicBezTo>
                  <a:cubicBezTo>
                    <a:pt x="7279" y="7279"/>
                    <a:pt x="13611" y="13611"/>
                    <a:pt x="13611" y="17250"/>
                  </a:cubicBezTo>
                  <a:cubicBezTo>
                    <a:pt x="13611" y="18182"/>
                    <a:pt x="13966" y="19113"/>
                    <a:pt x="14677" y="19824"/>
                  </a:cubicBezTo>
                  <a:cubicBezTo>
                    <a:pt x="16098" y="21245"/>
                    <a:pt x="18402" y="21245"/>
                    <a:pt x="19824" y="19824"/>
                  </a:cubicBezTo>
                  <a:cubicBezTo>
                    <a:pt x="21245" y="18403"/>
                    <a:pt x="21245" y="16098"/>
                    <a:pt x="19824" y="14677"/>
                  </a:cubicBezTo>
                  <a:cubicBezTo>
                    <a:pt x="19113" y="13966"/>
                    <a:pt x="18181" y="13611"/>
                    <a:pt x="17250" y="13611"/>
                  </a:cubicBezTo>
                  <a:lnTo>
                    <a:pt x="17250" y="13611"/>
                  </a:lnTo>
                  <a:cubicBezTo>
                    <a:pt x="13611" y="13611"/>
                    <a:pt x="7279" y="7279"/>
                    <a:pt x="7279" y="3640"/>
                  </a:cubicBezTo>
                  <a:lnTo>
                    <a:pt x="7279" y="3640"/>
                  </a:lnTo>
                  <a:cubicBezTo>
                    <a:pt x="7279" y="2708"/>
                    <a:pt x="6924" y="1777"/>
                    <a:pt x="6213" y="1066"/>
                  </a:cubicBezTo>
                  <a:cubicBezTo>
                    <a:pt x="4792" y="-355"/>
                    <a:pt x="2488" y="-355"/>
                    <a:pt x="1066" y="1066"/>
                  </a:cubicBezTo>
                  <a:cubicBezTo>
                    <a:pt x="-355" y="2487"/>
                    <a:pt x="-355" y="4791"/>
                    <a:pt x="1066" y="6213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defTabSz="31940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Shape 958">
              <a:extLst>
                <a:ext uri="{FF2B5EF4-FFF2-40B4-BE49-F238E27FC236}">
                  <a16:creationId xmlns="" xmlns:a16="http://schemas.microsoft.com/office/drawing/2014/main" id="{723730C8-FC23-471C-B0BE-95C27F4860F2}"/>
                </a:ext>
              </a:extLst>
            </p:cNvPr>
            <p:cNvSpPr/>
            <p:nvPr/>
          </p:nvSpPr>
          <p:spPr>
            <a:xfrm>
              <a:off x="9762706" y="3344018"/>
              <a:ext cx="3148245" cy="31408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6213" y="19824"/>
                  </a:moveTo>
                  <a:cubicBezTo>
                    <a:pt x="6924" y="19113"/>
                    <a:pt x="7279" y="18182"/>
                    <a:pt x="7279" y="17250"/>
                  </a:cubicBezTo>
                  <a:cubicBezTo>
                    <a:pt x="7279" y="13611"/>
                    <a:pt x="13611" y="7279"/>
                    <a:pt x="17250" y="7279"/>
                  </a:cubicBezTo>
                  <a:cubicBezTo>
                    <a:pt x="18182" y="7279"/>
                    <a:pt x="19113" y="6924"/>
                    <a:pt x="19824" y="6213"/>
                  </a:cubicBezTo>
                  <a:cubicBezTo>
                    <a:pt x="21245" y="4791"/>
                    <a:pt x="21245" y="2487"/>
                    <a:pt x="19824" y="1066"/>
                  </a:cubicBezTo>
                  <a:cubicBezTo>
                    <a:pt x="18402" y="-355"/>
                    <a:pt x="16098" y="-355"/>
                    <a:pt x="14677" y="1066"/>
                  </a:cubicBezTo>
                  <a:cubicBezTo>
                    <a:pt x="13966" y="1777"/>
                    <a:pt x="13611" y="2708"/>
                    <a:pt x="13611" y="3640"/>
                  </a:cubicBezTo>
                  <a:lnTo>
                    <a:pt x="13611" y="3640"/>
                  </a:lnTo>
                  <a:cubicBezTo>
                    <a:pt x="13611" y="7279"/>
                    <a:pt x="7279" y="13611"/>
                    <a:pt x="3640" y="13611"/>
                  </a:cubicBezTo>
                  <a:lnTo>
                    <a:pt x="3640" y="13611"/>
                  </a:lnTo>
                  <a:cubicBezTo>
                    <a:pt x="2708" y="13611"/>
                    <a:pt x="1777" y="13966"/>
                    <a:pt x="1066" y="14677"/>
                  </a:cubicBezTo>
                  <a:cubicBezTo>
                    <a:pt x="-355" y="16098"/>
                    <a:pt x="-355" y="18403"/>
                    <a:pt x="1066" y="19824"/>
                  </a:cubicBezTo>
                  <a:cubicBezTo>
                    <a:pt x="2488" y="21245"/>
                    <a:pt x="4792" y="21245"/>
                    <a:pt x="6213" y="19824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defTabSz="31940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Shape 955">
              <a:extLst>
                <a:ext uri="{FF2B5EF4-FFF2-40B4-BE49-F238E27FC236}">
                  <a16:creationId xmlns="" xmlns:a16="http://schemas.microsoft.com/office/drawing/2014/main" id="{C23195E1-D16B-47EF-AB7F-1D6C27D3E0AC}"/>
                </a:ext>
              </a:extLst>
            </p:cNvPr>
            <p:cNvSpPr/>
            <p:nvPr/>
          </p:nvSpPr>
          <p:spPr>
            <a:xfrm>
              <a:off x="11812407" y="3344018"/>
              <a:ext cx="3148245" cy="31408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066" y="6213"/>
                  </a:moveTo>
                  <a:cubicBezTo>
                    <a:pt x="1777" y="6924"/>
                    <a:pt x="2708" y="7279"/>
                    <a:pt x="3640" y="7279"/>
                  </a:cubicBezTo>
                  <a:cubicBezTo>
                    <a:pt x="7279" y="7279"/>
                    <a:pt x="13611" y="13611"/>
                    <a:pt x="13611" y="17250"/>
                  </a:cubicBezTo>
                  <a:cubicBezTo>
                    <a:pt x="13611" y="18182"/>
                    <a:pt x="13966" y="19113"/>
                    <a:pt x="14677" y="19824"/>
                  </a:cubicBezTo>
                  <a:cubicBezTo>
                    <a:pt x="16098" y="21245"/>
                    <a:pt x="18402" y="21245"/>
                    <a:pt x="19824" y="19824"/>
                  </a:cubicBezTo>
                  <a:cubicBezTo>
                    <a:pt x="21245" y="18403"/>
                    <a:pt x="21245" y="16098"/>
                    <a:pt x="19824" y="14677"/>
                  </a:cubicBezTo>
                  <a:cubicBezTo>
                    <a:pt x="19113" y="13966"/>
                    <a:pt x="18181" y="13611"/>
                    <a:pt x="17250" y="13611"/>
                  </a:cubicBezTo>
                  <a:lnTo>
                    <a:pt x="17250" y="13611"/>
                  </a:lnTo>
                  <a:cubicBezTo>
                    <a:pt x="13611" y="13611"/>
                    <a:pt x="7279" y="7279"/>
                    <a:pt x="7279" y="3640"/>
                  </a:cubicBezTo>
                  <a:lnTo>
                    <a:pt x="7279" y="3640"/>
                  </a:lnTo>
                  <a:cubicBezTo>
                    <a:pt x="7279" y="2708"/>
                    <a:pt x="6924" y="1777"/>
                    <a:pt x="6213" y="1066"/>
                  </a:cubicBezTo>
                  <a:cubicBezTo>
                    <a:pt x="4792" y="-355"/>
                    <a:pt x="2488" y="-355"/>
                    <a:pt x="1066" y="1066"/>
                  </a:cubicBezTo>
                  <a:cubicBezTo>
                    <a:pt x="-355" y="2487"/>
                    <a:pt x="-355" y="4791"/>
                    <a:pt x="1066" y="6213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defTabSz="31940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accent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44"/>
          <a:stretch/>
        </p:blipFill>
        <p:spPr>
          <a:xfrm>
            <a:off x="0" y="199861"/>
            <a:ext cx="2217098" cy="1088979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108549" y="280927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6350"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r>
              <a:rPr lang="zh-CN" altLang="en-US" sz="4400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50800" dir="2220000" algn="t" rotWithShape="0">
                    <a:prstClr val="black">
                      <a:alpha val="40000"/>
                    </a:prstClr>
                  </a:out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F94071AD-6351-4151-AB6B-2DA961AD26C8}"/>
              </a:ext>
            </a:extLst>
          </p:cNvPr>
          <p:cNvGrpSpPr/>
          <p:nvPr/>
        </p:nvGrpSpPr>
        <p:grpSpPr>
          <a:xfrm>
            <a:off x="2544765" y="1419471"/>
            <a:ext cx="3520880" cy="923330"/>
            <a:chOff x="-3181595" y="1813672"/>
            <a:chExt cx="3520880" cy="923330"/>
          </a:xfrm>
        </p:grpSpPr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F11DAFED-6548-42A7-9474-E4CF6E86E8C3}"/>
                </a:ext>
              </a:extLst>
            </p:cNvPr>
            <p:cNvSpPr/>
            <p:nvPr/>
          </p:nvSpPr>
          <p:spPr>
            <a:xfrm>
              <a:off x="-3181595" y="2213782"/>
              <a:ext cx="35208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……</a:t>
              </a:r>
              <a:endParaRPr lang="zh-CN" altLang="en-US" sz="14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F64707A6-23F2-4EBF-B839-F00E3C1E308F}"/>
                </a:ext>
              </a:extLst>
            </p:cNvPr>
            <p:cNvSpPr txBox="1"/>
            <p:nvPr/>
          </p:nvSpPr>
          <p:spPr>
            <a:xfrm>
              <a:off x="-3181595" y="1813672"/>
              <a:ext cx="31117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FF9409"/>
                      </a:gs>
                      <a:gs pos="100000">
                        <a:srgbClr val="FFFF00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F94071AD-6351-4151-AB6B-2DA961AD26C8}"/>
              </a:ext>
            </a:extLst>
          </p:cNvPr>
          <p:cNvGrpSpPr/>
          <p:nvPr/>
        </p:nvGrpSpPr>
        <p:grpSpPr>
          <a:xfrm>
            <a:off x="2613076" y="4266602"/>
            <a:ext cx="3520880" cy="923330"/>
            <a:chOff x="-3181595" y="1813672"/>
            <a:chExt cx="3520880" cy="923330"/>
          </a:xfrm>
        </p:grpSpPr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F11DAFED-6548-42A7-9474-E4CF6E86E8C3}"/>
                </a:ext>
              </a:extLst>
            </p:cNvPr>
            <p:cNvSpPr/>
            <p:nvPr/>
          </p:nvSpPr>
          <p:spPr>
            <a:xfrm>
              <a:off x="-3181595" y="2213782"/>
              <a:ext cx="35208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……</a:t>
              </a:r>
              <a:endParaRPr lang="zh-CN" altLang="en-US" sz="14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F64707A6-23F2-4EBF-B839-F00E3C1E308F}"/>
                </a:ext>
              </a:extLst>
            </p:cNvPr>
            <p:cNvSpPr txBox="1"/>
            <p:nvPr/>
          </p:nvSpPr>
          <p:spPr>
            <a:xfrm>
              <a:off x="-3181595" y="1813672"/>
              <a:ext cx="31117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FF9409"/>
                      </a:gs>
                      <a:gs pos="100000">
                        <a:srgbClr val="FFFF00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F94071AD-6351-4151-AB6B-2DA961AD26C8}"/>
              </a:ext>
            </a:extLst>
          </p:cNvPr>
          <p:cNvGrpSpPr/>
          <p:nvPr/>
        </p:nvGrpSpPr>
        <p:grpSpPr>
          <a:xfrm>
            <a:off x="6257343" y="1419471"/>
            <a:ext cx="3520880" cy="923330"/>
            <a:chOff x="-3181595" y="1813672"/>
            <a:chExt cx="3520880" cy="923330"/>
          </a:xfrm>
        </p:grpSpPr>
        <p:sp>
          <p:nvSpPr>
            <p:cNvPr id="46" name="矩形 45">
              <a:extLst>
                <a:ext uri="{FF2B5EF4-FFF2-40B4-BE49-F238E27FC236}">
                  <a16:creationId xmlns="" xmlns:a16="http://schemas.microsoft.com/office/drawing/2014/main" id="{F11DAFED-6548-42A7-9474-E4CF6E86E8C3}"/>
                </a:ext>
              </a:extLst>
            </p:cNvPr>
            <p:cNvSpPr/>
            <p:nvPr/>
          </p:nvSpPr>
          <p:spPr>
            <a:xfrm>
              <a:off x="-3181595" y="2213782"/>
              <a:ext cx="35208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……</a:t>
              </a:r>
              <a:endParaRPr lang="zh-CN" altLang="en-US" sz="14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F64707A6-23F2-4EBF-B839-F00E3C1E308F}"/>
                </a:ext>
              </a:extLst>
            </p:cNvPr>
            <p:cNvSpPr txBox="1"/>
            <p:nvPr/>
          </p:nvSpPr>
          <p:spPr>
            <a:xfrm>
              <a:off x="-3181595" y="1813672"/>
              <a:ext cx="31117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FF9409"/>
                      </a:gs>
                      <a:gs pos="100000">
                        <a:srgbClr val="FFFF00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F94071AD-6351-4151-AB6B-2DA961AD26C8}"/>
              </a:ext>
            </a:extLst>
          </p:cNvPr>
          <p:cNvGrpSpPr/>
          <p:nvPr/>
        </p:nvGrpSpPr>
        <p:grpSpPr>
          <a:xfrm>
            <a:off x="6203092" y="4266602"/>
            <a:ext cx="3520880" cy="923330"/>
            <a:chOff x="-3181595" y="1813672"/>
            <a:chExt cx="3520880" cy="923330"/>
          </a:xfrm>
        </p:grpSpPr>
        <p:sp>
          <p:nvSpPr>
            <p:cNvPr id="49" name="矩形 48">
              <a:extLst>
                <a:ext uri="{FF2B5EF4-FFF2-40B4-BE49-F238E27FC236}">
                  <a16:creationId xmlns="" xmlns:a16="http://schemas.microsoft.com/office/drawing/2014/main" id="{F11DAFED-6548-42A7-9474-E4CF6E86E8C3}"/>
                </a:ext>
              </a:extLst>
            </p:cNvPr>
            <p:cNvSpPr/>
            <p:nvPr/>
          </p:nvSpPr>
          <p:spPr>
            <a:xfrm>
              <a:off x="-3181595" y="2213782"/>
              <a:ext cx="35208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……</a:t>
              </a:r>
              <a:endParaRPr lang="zh-CN" altLang="en-US" sz="14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F64707A6-23F2-4EBF-B839-F00E3C1E308F}"/>
                </a:ext>
              </a:extLst>
            </p:cNvPr>
            <p:cNvSpPr txBox="1"/>
            <p:nvPr/>
          </p:nvSpPr>
          <p:spPr>
            <a:xfrm>
              <a:off x="-3181595" y="1813672"/>
              <a:ext cx="31117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FF9409"/>
                      </a:gs>
                      <a:gs pos="100000">
                        <a:srgbClr val="FFFF00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319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55886">
            <a:off x="1762543" y="1229635"/>
            <a:ext cx="4326182" cy="3879322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031478" y="994890"/>
            <a:ext cx="3652097" cy="4118085"/>
            <a:chOff x="1463675" y="1893264"/>
            <a:chExt cx="1071228" cy="1207911"/>
          </a:xfrm>
        </p:grpSpPr>
        <p:sp>
          <p:nvSpPr>
            <p:cNvPr id="41" name="椭圆 40"/>
            <p:cNvSpPr/>
            <p:nvPr/>
          </p:nvSpPr>
          <p:spPr>
            <a:xfrm>
              <a:off x="1463675" y="2029947"/>
              <a:ext cx="1071228" cy="1071228"/>
            </a:xfrm>
            <a:prstGeom prst="ellipse">
              <a:avLst/>
            </a:prstGeom>
            <a:gradFill>
              <a:gsLst>
                <a:gs pos="100000">
                  <a:srgbClr val="D8210D">
                    <a:alpha val="0"/>
                  </a:srgbClr>
                </a:gs>
                <a:gs pos="0">
                  <a:srgbClr val="FFC000"/>
                </a:gs>
              </a:gsLst>
              <a:lin ang="0" scaled="1"/>
            </a:gradFill>
            <a:ln>
              <a:gradFill>
                <a:gsLst>
                  <a:gs pos="0">
                    <a:srgbClr val="FFF7D7"/>
                  </a:gs>
                  <a:gs pos="73000">
                    <a:srgbClr val="FFF7D7">
                      <a:alpha val="0"/>
                    </a:srgbClr>
                  </a:gs>
                </a:gsLst>
                <a:lin ang="1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754267" y="1893264"/>
              <a:ext cx="593004" cy="649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i="1" dirty="0" smtClean="0">
                  <a:gradFill>
                    <a:gsLst>
                      <a:gs pos="0">
                        <a:srgbClr val="FFF7D7"/>
                      </a:gs>
                      <a:gs pos="100000">
                        <a:srgbClr val="FF9409"/>
                      </a:gs>
                    </a:gsLst>
                    <a:lin ang="1800000" scaled="0"/>
                  </a:gradFill>
                  <a:latin typeface="Impact" panose="020B0806030902050204" pitchFamily="34" charset="0"/>
                </a:rPr>
                <a:t>02</a:t>
              </a:r>
              <a:endParaRPr lang="zh-CN" altLang="en-US" sz="13800" i="1" dirty="0">
                <a:gradFill>
                  <a:gsLst>
                    <a:gs pos="0">
                      <a:srgbClr val="FFF7D7"/>
                    </a:gs>
                    <a:gs pos="100000">
                      <a:srgbClr val="FF9409"/>
                    </a:gs>
                  </a:gsLst>
                  <a:lin ang="1800000" scaled="0"/>
                </a:gradFill>
                <a:latin typeface="Impact" panose="020B0806030902050204" pitchFamily="34" charset="0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3041440" y="2849044"/>
            <a:ext cx="787908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 contourW="25400">
              <a:bevelT w="38100" h="38100"/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r>
              <a:rPr lang="zh-CN" altLang="en-US" sz="6000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3150820" y="4024933"/>
            <a:ext cx="7015957" cy="0"/>
          </a:xfrm>
          <a:prstGeom prst="line">
            <a:avLst/>
          </a:prstGeom>
          <a:ln w="22225">
            <a:gradFill flip="none" rotWithShape="1">
              <a:gsLst>
                <a:gs pos="0">
                  <a:srgbClr val="FF9409"/>
                </a:gs>
                <a:gs pos="100000">
                  <a:srgbClr val="FFC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 rot="5173935">
            <a:off x="2148282" y="1232672"/>
            <a:ext cx="3652097" cy="3652097"/>
          </a:xfrm>
          <a:prstGeom prst="ellipse">
            <a:avLst/>
          </a:prstGeom>
          <a:noFill/>
          <a:ln>
            <a:gradFill>
              <a:gsLst>
                <a:gs pos="0">
                  <a:srgbClr val="FF9409"/>
                </a:gs>
                <a:gs pos="73000">
                  <a:srgbClr val="FFF7D7">
                    <a:alpha val="0"/>
                  </a:srgbClr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14381006">
            <a:off x="1880058" y="1530826"/>
            <a:ext cx="3652097" cy="3652097"/>
          </a:xfrm>
          <a:prstGeom prst="ellipse">
            <a:avLst/>
          </a:prstGeom>
          <a:noFill/>
          <a:ln>
            <a:gradFill>
              <a:gsLst>
                <a:gs pos="0">
                  <a:srgbClr val="FF9409"/>
                </a:gs>
                <a:gs pos="73000">
                  <a:srgbClr val="FFF7D7">
                    <a:alpha val="0"/>
                  </a:srgbClr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9B689F2D-91FB-47C6-BA94-8BF3B5F33BE6}"/>
              </a:ext>
            </a:extLst>
          </p:cNvPr>
          <p:cNvSpPr txBox="1"/>
          <p:nvPr/>
        </p:nvSpPr>
        <p:spPr>
          <a:xfrm>
            <a:off x="3379014" y="4241235"/>
            <a:ext cx="8159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94000">
                      <a:srgbClr val="FF9409"/>
                    </a:gs>
                    <a:gs pos="3000">
                      <a:srgbClr val="FF9409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点击输入简要文本内容，文字内容需概况精炼的说明该分项内容</a:t>
            </a:r>
            <a:r>
              <a:rPr lang="en-US" altLang="zh-CN" sz="1400" dirty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94000">
                      <a:srgbClr val="FF9409"/>
                    </a:gs>
                    <a:gs pos="3000">
                      <a:srgbClr val="FF9409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</a:gra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……</a:t>
            </a:r>
            <a:endParaRPr lang="zh-CN" altLang="en-US" sz="1400" dirty="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94000">
                    <a:srgbClr val="FF9409"/>
                  </a:gs>
                  <a:gs pos="3000">
                    <a:srgbClr val="FF9409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</a:gra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868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44"/>
          <a:stretch/>
        </p:blipFill>
        <p:spPr>
          <a:xfrm>
            <a:off x="0" y="199861"/>
            <a:ext cx="2217098" cy="1088979"/>
          </a:xfrm>
          <a:prstGeom prst="rect">
            <a:avLst/>
          </a:prstGeom>
        </p:spPr>
      </p:pic>
      <p:sp>
        <p:nvSpPr>
          <p:cNvPr id="72" name="文本框 71"/>
          <p:cNvSpPr txBox="1"/>
          <p:nvPr/>
        </p:nvSpPr>
        <p:spPr>
          <a:xfrm>
            <a:off x="1108549" y="280927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6350"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r>
              <a:rPr lang="zh-CN" altLang="en-US" sz="4400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50800" dir="2220000" algn="t" rotWithShape="0">
                    <a:prstClr val="black">
                      <a:alpha val="40000"/>
                    </a:prstClr>
                  </a:out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891789" y="1513241"/>
            <a:ext cx="3271834" cy="5058411"/>
            <a:chOff x="891789" y="1513241"/>
            <a:chExt cx="3271834" cy="5058411"/>
          </a:xfrm>
        </p:grpSpPr>
        <p:sp>
          <p:nvSpPr>
            <p:cNvPr id="38" name="矩形: 圆角 37">
              <a:extLst>
                <a:ext uri="{FF2B5EF4-FFF2-40B4-BE49-F238E27FC236}">
                  <a16:creationId xmlns="" xmlns:a16="http://schemas.microsoft.com/office/drawing/2014/main" id="{8EEB7596-BB44-4128-95B9-3E0BC9A6695F}"/>
                </a:ext>
              </a:extLst>
            </p:cNvPr>
            <p:cNvSpPr/>
            <p:nvPr/>
          </p:nvSpPr>
          <p:spPr>
            <a:xfrm>
              <a:off x="898137" y="2365828"/>
              <a:ext cx="2700000" cy="679259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FF9409"/>
                </a:gs>
                <a:gs pos="100000">
                  <a:srgbClr val="FF9409"/>
                </a:gs>
              </a:gsLst>
              <a:lin ang="162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1789" y="1513241"/>
              <a:ext cx="2875154" cy="866658"/>
            </a:xfrm>
            <a:prstGeom prst="rect">
              <a:avLst/>
            </a:prstGeom>
          </p:spPr>
        </p:pic>
        <p:grpSp>
          <p:nvGrpSpPr>
            <p:cNvPr id="74" name="组合 73">
              <a:extLst>
                <a:ext uri="{FF2B5EF4-FFF2-40B4-BE49-F238E27FC236}">
                  <a16:creationId xmlns="" xmlns:a16="http://schemas.microsoft.com/office/drawing/2014/main" id="{F94071AD-6351-4151-AB6B-2DA961AD26C8}"/>
                </a:ext>
              </a:extLst>
            </p:cNvPr>
            <p:cNvGrpSpPr/>
            <p:nvPr/>
          </p:nvGrpSpPr>
          <p:grpSpPr>
            <a:xfrm>
              <a:off x="1051906" y="2527827"/>
              <a:ext cx="3111717" cy="2674853"/>
              <a:chOff x="-3035992" y="1758077"/>
              <a:chExt cx="3111717" cy="2674853"/>
            </a:xfrm>
          </p:grpSpPr>
          <p:sp>
            <p:nvSpPr>
              <p:cNvPr id="75" name="矩形 74">
                <a:extLst>
                  <a:ext uri="{FF2B5EF4-FFF2-40B4-BE49-F238E27FC236}">
                    <a16:creationId xmlns="" xmlns:a16="http://schemas.microsoft.com/office/drawing/2014/main" id="{F11DAFED-6548-42A7-9474-E4CF6E86E8C3}"/>
                  </a:ext>
                </a:extLst>
              </p:cNvPr>
              <p:cNvSpPr/>
              <p:nvPr/>
            </p:nvSpPr>
            <p:spPr>
              <a:xfrm>
                <a:off x="-3035992" y="2401605"/>
                <a:ext cx="2330383" cy="20313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b="1" dirty="0">
                    <a:gradFill>
                      <a:gsLst>
                        <a:gs pos="78000">
                          <a:srgbClr val="FF9200"/>
                        </a:gs>
                        <a:gs pos="0">
                          <a:srgbClr val="FFFF00"/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根据自己的需要添加适当的文字，在幻灯片中，一页的文字最好不要超</a:t>
                </a:r>
                <a:r>
                  <a:rPr lang="en-US" altLang="zh-CN" sz="1400" b="1" dirty="0">
                    <a:gradFill>
                      <a:gsLst>
                        <a:gs pos="78000">
                          <a:srgbClr val="FF9200"/>
                        </a:gs>
                        <a:gs pos="0">
                          <a:srgbClr val="FFFF00"/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200</a:t>
                </a:r>
                <a:r>
                  <a:rPr lang="zh-CN" altLang="en-US" sz="1400" b="1" dirty="0">
                    <a:gradFill>
                      <a:gsLst>
                        <a:gs pos="78000">
                          <a:srgbClr val="FF9200"/>
                        </a:gs>
                        <a:gs pos="0">
                          <a:srgbClr val="FFFF00"/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字，根据自己的需要添加适当的文字一页的文字最好不要超过</a:t>
                </a:r>
                <a:r>
                  <a:rPr lang="en-US" altLang="zh-CN" sz="1400" b="1" dirty="0">
                    <a:gradFill>
                      <a:gsLst>
                        <a:gs pos="78000">
                          <a:srgbClr val="FF9200"/>
                        </a:gs>
                        <a:gs pos="0">
                          <a:srgbClr val="FFFF00"/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200</a:t>
                </a:r>
                <a:r>
                  <a:rPr lang="zh-CN" altLang="en-US" sz="1400" b="1" dirty="0">
                    <a:gradFill>
                      <a:gsLst>
                        <a:gs pos="78000">
                          <a:srgbClr val="FF9200"/>
                        </a:gs>
                        <a:gs pos="0">
                          <a:srgbClr val="FFFF00"/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字。</a:t>
                </a:r>
                <a:endPara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</a:endParaRP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="" xmlns:a16="http://schemas.microsoft.com/office/drawing/2014/main" id="{F64707A6-23F2-4EBF-B839-F00E3C1E308F}"/>
                  </a:ext>
                </a:extLst>
              </p:cNvPr>
              <p:cNvSpPr txBox="1"/>
              <p:nvPr/>
            </p:nvSpPr>
            <p:spPr>
              <a:xfrm>
                <a:off x="-3035992" y="1758077"/>
                <a:ext cx="31117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gradFill>
                      <a:gsLst>
                        <a:gs pos="0">
                          <a:srgbClr val="FF9409"/>
                        </a:gs>
                        <a:gs pos="100000">
                          <a:srgbClr val="FFFF00"/>
                        </a:gs>
                      </a:gsLst>
                      <a:lin ang="162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单击此处添加标题文本</a:t>
                </a:r>
              </a:p>
            </p:txBody>
          </p:sp>
        </p:grpSp>
        <p:sp>
          <p:nvSpPr>
            <p:cNvPr id="77" name="矩形: 圆角 37">
              <a:extLst>
                <a:ext uri="{FF2B5EF4-FFF2-40B4-BE49-F238E27FC236}">
                  <a16:creationId xmlns="" xmlns:a16="http://schemas.microsoft.com/office/drawing/2014/main" id="{8EEB7596-BB44-4128-95B9-3E0BC9A6695F}"/>
                </a:ext>
              </a:extLst>
            </p:cNvPr>
            <p:cNvSpPr/>
            <p:nvPr/>
          </p:nvSpPr>
          <p:spPr>
            <a:xfrm>
              <a:off x="906303" y="3045087"/>
              <a:ext cx="2658978" cy="3526565"/>
            </a:xfrm>
            <a:prstGeom prst="roundRect">
              <a:avLst>
                <a:gd name="adj" fmla="val 0"/>
              </a:avLst>
            </a:prstGeom>
            <a:noFill/>
            <a:ln w="28575">
              <a:gradFill>
                <a:gsLst>
                  <a:gs pos="0">
                    <a:srgbClr val="FF9409"/>
                  </a:gs>
                  <a:gs pos="100000">
                    <a:srgbClr val="FF9409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524444" y="1513241"/>
            <a:ext cx="3271834" cy="5058411"/>
            <a:chOff x="891789" y="1513241"/>
            <a:chExt cx="3271834" cy="5058411"/>
          </a:xfrm>
        </p:grpSpPr>
        <p:sp>
          <p:nvSpPr>
            <p:cNvPr id="79" name="矩形: 圆角 37">
              <a:extLst>
                <a:ext uri="{FF2B5EF4-FFF2-40B4-BE49-F238E27FC236}">
                  <a16:creationId xmlns="" xmlns:a16="http://schemas.microsoft.com/office/drawing/2014/main" id="{8EEB7596-BB44-4128-95B9-3E0BC9A6695F}"/>
                </a:ext>
              </a:extLst>
            </p:cNvPr>
            <p:cNvSpPr/>
            <p:nvPr/>
          </p:nvSpPr>
          <p:spPr>
            <a:xfrm>
              <a:off x="898137" y="2365828"/>
              <a:ext cx="2700000" cy="679259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FF9409"/>
                </a:gs>
                <a:gs pos="100000">
                  <a:srgbClr val="FF9409"/>
                </a:gs>
              </a:gsLst>
              <a:lin ang="162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1789" y="1513241"/>
              <a:ext cx="2875154" cy="866658"/>
            </a:xfrm>
            <a:prstGeom prst="rect">
              <a:avLst/>
            </a:prstGeom>
          </p:spPr>
        </p:pic>
        <p:grpSp>
          <p:nvGrpSpPr>
            <p:cNvPr id="81" name="组合 80">
              <a:extLst>
                <a:ext uri="{FF2B5EF4-FFF2-40B4-BE49-F238E27FC236}">
                  <a16:creationId xmlns="" xmlns:a16="http://schemas.microsoft.com/office/drawing/2014/main" id="{F94071AD-6351-4151-AB6B-2DA961AD26C8}"/>
                </a:ext>
              </a:extLst>
            </p:cNvPr>
            <p:cNvGrpSpPr/>
            <p:nvPr/>
          </p:nvGrpSpPr>
          <p:grpSpPr>
            <a:xfrm>
              <a:off x="1051906" y="2527827"/>
              <a:ext cx="3111717" cy="2674853"/>
              <a:chOff x="-3035992" y="1758077"/>
              <a:chExt cx="3111717" cy="2674853"/>
            </a:xfrm>
          </p:grpSpPr>
          <p:sp>
            <p:nvSpPr>
              <p:cNvPr id="83" name="矩形 82">
                <a:extLst>
                  <a:ext uri="{FF2B5EF4-FFF2-40B4-BE49-F238E27FC236}">
                    <a16:creationId xmlns="" xmlns:a16="http://schemas.microsoft.com/office/drawing/2014/main" id="{F11DAFED-6548-42A7-9474-E4CF6E86E8C3}"/>
                  </a:ext>
                </a:extLst>
              </p:cNvPr>
              <p:cNvSpPr/>
              <p:nvPr/>
            </p:nvSpPr>
            <p:spPr>
              <a:xfrm>
                <a:off x="-3035992" y="2401605"/>
                <a:ext cx="2330383" cy="20313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b="1" dirty="0">
                    <a:gradFill>
                      <a:gsLst>
                        <a:gs pos="78000">
                          <a:srgbClr val="FF9200"/>
                        </a:gs>
                        <a:gs pos="0">
                          <a:srgbClr val="FFFF00"/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根据自己的需要添加适当的文字，在幻灯片中，一页的文字最好不要超</a:t>
                </a:r>
                <a:r>
                  <a:rPr lang="en-US" altLang="zh-CN" sz="1400" b="1" dirty="0">
                    <a:gradFill>
                      <a:gsLst>
                        <a:gs pos="78000">
                          <a:srgbClr val="FF9200"/>
                        </a:gs>
                        <a:gs pos="0">
                          <a:srgbClr val="FFFF00"/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200</a:t>
                </a:r>
                <a:r>
                  <a:rPr lang="zh-CN" altLang="en-US" sz="1400" b="1" dirty="0">
                    <a:gradFill>
                      <a:gsLst>
                        <a:gs pos="78000">
                          <a:srgbClr val="FF9200"/>
                        </a:gs>
                        <a:gs pos="0">
                          <a:srgbClr val="FFFF00"/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字，根据自己的需要添加适当的文字一页的文字最好不要超过</a:t>
                </a:r>
                <a:r>
                  <a:rPr lang="en-US" altLang="zh-CN" sz="1400" b="1" dirty="0">
                    <a:gradFill>
                      <a:gsLst>
                        <a:gs pos="78000">
                          <a:srgbClr val="FF9200"/>
                        </a:gs>
                        <a:gs pos="0">
                          <a:srgbClr val="FFFF00"/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200</a:t>
                </a:r>
                <a:r>
                  <a:rPr lang="zh-CN" altLang="en-US" sz="1400" b="1" dirty="0">
                    <a:gradFill>
                      <a:gsLst>
                        <a:gs pos="78000">
                          <a:srgbClr val="FF9200"/>
                        </a:gs>
                        <a:gs pos="0">
                          <a:srgbClr val="FFFF00"/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字。</a:t>
                </a:r>
                <a:endPara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</a:endParaRP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="" xmlns:a16="http://schemas.microsoft.com/office/drawing/2014/main" id="{F64707A6-23F2-4EBF-B839-F00E3C1E308F}"/>
                  </a:ext>
                </a:extLst>
              </p:cNvPr>
              <p:cNvSpPr txBox="1"/>
              <p:nvPr/>
            </p:nvSpPr>
            <p:spPr>
              <a:xfrm>
                <a:off x="-3035992" y="1758077"/>
                <a:ext cx="31117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gradFill>
                      <a:gsLst>
                        <a:gs pos="0">
                          <a:srgbClr val="FF9409"/>
                        </a:gs>
                        <a:gs pos="100000">
                          <a:srgbClr val="FFFF00"/>
                        </a:gs>
                      </a:gsLst>
                      <a:lin ang="162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单击此处添加标题文本</a:t>
                </a:r>
              </a:p>
            </p:txBody>
          </p:sp>
        </p:grpSp>
        <p:sp>
          <p:nvSpPr>
            <p:cNvPr id="82" name="矩形: 圆角 37">
              <a:extLst>
                <a:ext uri="{FF2B5EF4-FFF2-40B4-BE49-F238E27FC236}">
                  <a16:creationId xmlns="" xmlns:a16="http://schemas.microsoft.com/office/drawing/2014/main" id="{8EEB7596-BB44-4128-95B9-3E0BC9A6695F}"/>
                </a:ext>
              </a:extLst>
            </p:cNvPr>
            <p:cNvSpPr/>
            <p:nvPr/>
          </p:nvSpPr>
          <p:spPr>
            <a:xfrm>
              <a:off x="906303" y="3045087"/>
              <a:ext cx="2658978" cy="3526565"/>
            </a:xfrm>
            <a:prstGeom prst="roundRect">
              <a:avLst>
                <a:gd name="adj" fmla="val 0"/>
              </a:avLst>
            </a:prstGeom>
            <a:noFill/>
            <a:ln w="28575">
              <a:gradFill>
                <a:gsLst>
                  <a:gs pos="0">
                    <a:srgbClr val="FF9409"/>
                  </a:gs>
                  <a:gs pos="100000">
                    <a:srgbClr val="FF9409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8163446" y="1513241"/>
            <a:ext cx="3271834" cy="5058411"/>
            <a:chOff x="891789" y="1513241"/>
            <a:chExt cx="3271834" cy="5058411"/>
          </a:xfrm>
        </p:grpSpPr>
        <p:sp>
          <p:nvSpPr>
            <p:cNvPr id="86" name="矩形: 圆角 37">
              <a:extLst>
                <a:ext uri="{FF2B5EF4-FFF2-40B4-BE49-F238E27FC236}">
                  <a16:creationId xmlns="" xmlns:a16="http://schemas.microsoft.com/office/drawing/2014/main" id="{8EEB7596-BB44-4128-95B9-3E0BC9A6695F}"/>
                </a:ext>
              </a:extLst>
            </p:cNvPr>
            <p:cNvSpPr/>
            <p:nvPr/>
          </p:nvSpPr>
          <p:spPr>
            <a:xfrm>
              <a:off x="898137" y="2365828"/>
              <a:ext cx="2700000" cy="679259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FF9409"/>
                </a:gs>
                <a:gs pos="100000">
                  <a:srgbClr val="FF9409"/>
                </a:gs>
              </a:gsLst>
              <a:lin ang="162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1789" y="1513241"/>
              <a:ext cx="2875154" cy="866658"/>
            </a:xfrm>
            <a:prstGeom prst="rect">
              <a:avLst/>
            </a:prstGeom>
          </p:spPr>
        </p:pic>
        <p:grpSp>
          <p:nvGrpSpPr>
            <p:cNvPr id="88" name="组合 87">
              <a:extLst>
                <a:ext uri="{FF2B5EF4-FFF2-40B4-BE49-F238E27FC236}">
                  <a16:creationId xmlns="" xmlns:a16="http://schemas.microsoft.com/office/drawing/2014/main" id="{F94071AD-6351-4151-AB6B-2DA961AD26C8}"/>
                </a:ext>
              </a:extLst>
            </p:cNvPr>
            <p:cNvGrpSpPr/>
            <p:nvPr/>
          </p:nvGrpSpPr>
          <p:grpSpPr>
            <a:xfrm>
              <a:off x="1051906" y="2527827"/>
              <a:ext cx="3111717" cy="2674853"/>
              <a:chOff x="-3035992" y="1758077"/>
              <a:chExt cx="3111717" cy="2674853"/>
            </a:xfrm>
          </p:grpSpPr>
          <p:sp>
            <p:nvSpPr>
              <p:cNvPr id="90" name="矩形 89">
                <a:extLst>
                  <a:ext uri="{FF2B5EF4-FFF2-40B4-BE49-F238E27FC236}">
                    <a16:creationId xmlns="" xmlns:a16="http://schemas.microsoft.com/office/drawing/2014/main" id="{F11DAFED-6548-42A7-9474-E4CF6E86E8C3}"/>
                  </a:ext>
                </a:extLst>
              </p:cNvPr>
              <p:cNvSpPr/>
              <p:nvPr/>
            </p:nvSpPr>
            <p:spPr>
              <a:xfrm>
                <a:off x="-3035992" y="2401605"/>
                <a:ext cx="2330383" cy="20313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b="1" dirty="0">
                    <a:gradFill>
                      <a:gsLst>
                        <a:gs pos="78000">
                          <a:srgbClr val="FF9200"/>
                        </a:gs>
                        <a:gs pos="0">
                          <a:srgbClr val="FFFF00"/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根据自己的需要添加适当的文字，在幻灯片中，一页的文字最好不要超</a:t>
                </a:r>
                <a:r>
                  <a:rPr lang="en-US" altLang="zh-CN" sz="1400" b="1" dirty="0">
                    <a:gradFill>
                      <a:gsLst>
                        <a:gs pos="78000">
                          <a:srgbClr val="FF9200"/>
                        </a:gs>
                        <a:gs pos="0">
                          <a:srgbClr val="FFFF00"/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200</a:t>
                </a:r>
                <a:r>
                  <a:rPr lang="zh-CN" altLang="en-US" sz="1400" b="1" dirty="0">
                    <a:gradFill>
                      <a:gsLst>
                        <a:gs pos="78000">
                          <a:srgbClr val="FF9200"/>
                        </a:gs>
                        <a:gs pos="0">
                          <a:srgbClr val="FFFF00"/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字，根据自己的需要添加适当的文字一页的文字最好不要超过</a:t>
                </a:r>
                <a:r>
                  <a:rPr lang="en-US" altLang="zh-CN" sz="1400" b="1" dirty="0">
                    <a:gradFill>
                      <a:gsLst>
                        <a:gs pos="78000">
                          <a:srgbClr val="FF9200"/>
                        </a:gs>
                        <a:gs pos="0">
                          <a:srgbClr val="FFFF00"/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200</a:t>
                </a:r>
                <a:r>
                  <a:rPr lang="zh-CN" altLang="en-US" sz="1400" b="1" dirty="0">
                    <a:gradFill>
                      <a:gsLst>
                        <a:gs pos="78000">
                          <a:srgbClr val="FF9200"/>
                        </a:gs>
                        <a:gs pos="0">
                          <a:srgbClr val="FFFF00"/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字。</a:t>
                </a:r>
                <a:endPara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</a:endParaRP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="" xmlns:a16="http://schemas.microsoft.com/office/drawing/2014/main" id="{F64707A6-23F2-4EBF-B839-F00E3C1E308F}"/>
                  </a:ext>
                </a:extLst>
              </p:cNvPr>
              <p:cNvSpPr txBox="1"/>
              <p:nvPr/>
            </p:nvSpPr>
            <p:spPr>
              <a:xfrm>
                <a:off x="-3035992" y="1758077"/>
                <a:ext cx="31117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gradFill>
                      <a:gsLst>
                        <a:gs pos="0">
                          <a:srgbClr val="FF9409"/>
                        </a:gs>
                        <a:gs pos="100000">
                          <a:srgbClr val="FFFF00"/>
                        </a:gs>
                      </a:gsLst>
                      <a:lin ang="162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单击此处添加标题文本</a:t>
                </a:r>
              </a:p>
            </p:txBody>
          </p:sp>
        </p:grpSp>
        <p:sp>
          <p:nvSpPr>
            <p:cNvPr id="89" name="矩形: 圆角 37">
              <a:extLst>
                <a:ext uri="{FF2B5EF4-FFF2-40B4-BE49-F238E27FC236}">
                  <a16:creationId xmlns="" xmlns:a16="http://schemas.microsoft.com/office/drawing/2014/main" id="{8EEB7596-BB44-4128-95B9-3E0BC9A6695F}"/>
                </a:ext>
              </a:extLst>
            </p:cNvPr>
            <p:cNvSpPr/>
            <p:nvPr/>
          </p:nvSpPr>
          <p:spPr>
            <a:xfrm>
              <a:off x="906303" y="3045087"/>
              <a:ext cx="2658978" cy="3526565"/>
            </a:xfrm>
            <a:prstGeom prst="roundRect">
              <a:avLst>
                <a:gd name="adj" fmla="val 0"/>
              </a:avLst>
            </a:prstGeom>
            <a:noFill/>
            <a:ln w="28575">
              <a:gradFill>
                <a:gsLst>
                  <a:gs pos="0">
                    <a:srgbClr val="FF9409"/>
                  </a:gs>
                  <a:gs pos="100000">
                    <a:srgbClr val="FF9409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9156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37">
            <a:extLst>
              <a:ext uri="{FF2B5EF4-FFF2-40B4-BE49-F238E27FC236}">
                <a16:creationId xmlns="" xmlns:a16="http://schemas.microsoft.com/office/drawing/2014/main" id="{5FA25D10-ADB2-4344-955B-288439C2848A}"/>
              </a:ext>
            </a:extLst>
          </p:cNvPr>
          <p:cNvSpPr>
            <a:spLocks noEditPoints="1"/>
          </p:cNvSpPr>
          <p:nvPr/>
        </p:nvSpPr>
        <p:spPr bwMode="auto">
          <a:xfrm>
            <a:off x="4330865" y="1824037"/>
            <a:ext cx="3145558" cy="3494549"/>
          </a:xfrm>
          <a:custGeom>
            <a:avLst/>
            <a:gdLst>
              <a:gd name="T0" fmla="*/ 292 w 504"/>
              <a:gd name="T1" fmla="*/ 500 h 560"/>
              <a:gd name="T2" fmla="*/ 256 w 504"/>
              <a:gd name="T3" fmla="*/ 482 h 560"/>
              <a:gd name="T4" fmla="*/ 192 w 504"/>
              <a:gd name="T5" fmla="*/ 470 h 560"/>
              <a:gd name="T6" fmla="*/ 369 w 504"/>
              <a:gd name="T7" fmla="*/ 548 h 560"/>
              <a:gd name="T8" fmla="*/ 309 w 504"/>
              <a:gd name="T9" fmla="*/ 491 h 560"/>
              <a:gd name="T10" fmla="*/ 370 w 504"/>
              <a:gd name="T11" fmla="*/ 498 h 560"/>
              <a:gd name="T12" fmla="*/ 445 w 504"/>
              <a:gd name="T13" fmla="*/ 433 h 560"/>
              <a:gd name="T14" fmla="*/ 152 w 504"/>
              <a:gd name="T15" fmla="*/ 493 h 560"/>
              <a:gd name="T16" fmla="*/ 251 w 504"/>
              <a:gd name="T17" fmla="*/ 419 h 560"/>
              <a:gd name="T18" fmla="*/ 201 w 504"/>
              <a:gd name="T19" fmla="*/ 407 h 560"/>
              <a:gd name="T20" fmla="*/ 307 w 504"/>
              <a:gd name="T21" fmla="*/ 431 h 560"/>
              <a:gd name="T22" fmla="*/ 100 w 504"/>
              <a:gd name="T23" fmla="*/ 394 h 560"/>
              <a:gd name="T24" fmla="*/ 83 w 504"/>
              <a:gd name="T25" fmla="*/ 417 h 560"/>
              <a:gd name="T26" fmla="*/ 249 w 504"/>
              <a:gd name="T27" fmla="*/ 405 h 560"/>
              <a:gd name="T28" fmla="*/ 448 w 504"/>
              <a:gd name="T29" fmla="*/ 411 h 560"/>
              <a:gd name="T30" fmla="*/ 347 w 504"/>
              <a:gd name="T31" fmla="*/ 353 h 560"/>
              <a:gd name="T32" fmla="*/ 90 w 504"/>
              <a:gd name="T33" fmla="*/ 384 h 560"/>
              <a:gd name="T34" fmla="*/ 448 w 504"/>
              <a:gd name="T35" fmla="*/ 359 h 560"/>
              <a:gd name="T36" fmla="*/ 287 w 504"/>
              <a:gd name="T37" fmla="*/ 340 h 560"/>
              <a:gd name="T38" fmla="*/ 245 w 504"/>
              <a:gd name="T39" fmla="*/ 360 h 560"/>
              <a:gd name="T40" fmla="*/ 16 w 504"/>
              <a:gd name="T41" fmla="*/ 355 h 560"/>
              <a:gd name="T42" fmla="*/ 27 w 504"/>
              <a:gd name="T43" fmla="*/ 339 h 560"/>
              <a:gd name="T44" fmla="*/ 452 w 504"/>
              <a:gd name="T45" fmla="*/ 304 h 560"/>
              <a:gd name="T46" fmla="*/ 278 w 504"/>
              <a:gd name="T47" fmla="*/ 346 h 560"/>
              <a:gd name="T48" fmla="*/ 294 w 504"/>
              <a:gd name="T49" fmla="*/ 277 h 560"/>
              <a:gd name="T50" fmla="*/ 347 w 504"/>
              <a:gd name="T51" fmla="*/ 274 h 560"/>
              <a:gd name="T52" fmla="*/ 350 w 504"/>
              <a:gd name="T53" fmla="*/ 266 h 560"/>
              <a:gd name="T54" fmla="*/ 290 w 504"/>
              <a:gd name="T55" fmla="*/ 267 h 560"/>
              <a:gd name="T56" fmla="*/ 402 w 504"/>
              <a:gd name="T57" fmla="*/ 330 h 560"/>
              <a:gd name="T58" fmla="*/ 238 w 504"/>
              <a:gd name="T59" fmla="*/ 283 h 560"/>
              <a:gd name="T60" fmla="*/ 303 w 504"/>
              <a:gd name="T61" fmla="*/ 270 h 560"/>
              <a:gd name="T62" fmla="*/ 453 w 504"/>
              <a:gd name="T63" fmla="*/ 286 h 560"/>
              <a:gd name="T64" fmla="*/ 406 w 504"/>
              <a:gd name="T65" fmla="*/ 268 h 560"/>
              <a:gd name="T66" fmla="*/ 315 w 504"/>
              <a:gd name="T67" fmla="*/ 216 h 560"/>
              <a:gd name="T68" fmla="*/ 478 w 504"/>
              <a:gd name="T69" fmla="*/ 248 h 560"/>
              <a:gd name="T70" fmla="*/ 367 w 504"/>
              <a:gd name="T71" fmla="*/ 215 h 560"/>
              <a:gd name="T72" fmla="*/ 205 w 504"/>
              <a:gd name="T73" fmla="*/ 216 h 560"/>
              <a:gd name="T74" fmla="*/ 307 w 504"/>
              <a:gd name="T75" fmla="*/ 211 h 560"/>
              <a:gd name="T76" fmla="*/ 393 w 504"/>
              <a:gd name="T77" fmla="*/ 179 h 560"/>
              <a:gd name="T78" fmla="*/ 188 w 504"/>
              <a:gd name="T79" fmla="*/ 192 h 560"/>
              <a:gd name="T80" fmla="*/ 372 w 504"/>
              <a:gd name="T81" fmla="*/ 159 h 560"/>
              <a:gd name="T82" fmla="*/ 374 w 504"/>
              <a:gd name="T83" fmla="*/ 159 h 560"/>
              <a:gd name="T84" fmla="*/ 485 w 504"/>
              <a:gd name="T85" fmla="*/ 149 h 560"/>
              <a:gd name="T86" fmla="*/ 207 w 504"/>
              <a:gd name="T87" fmla="*/ 148 h 560"/>
              <a:gd name="T88" fmla="*/ 368 w 504"/>
              <a:gd name="T89" fmla="*/ 155 h 560"/>
              <a:gd name="T90" fmla="*/ 327 w 504"/>
              <a:gd name="T91" fmla="*/ 137 h 560"/>
              <a:gd name="T92" fmla="*/ 497 w 504"/>
              <a:gd name="T93" fmla="*/ 177 h 560"/>
              <a:gd name="T94" fmla="*/ 396 w 504"/>
              <a:gd name="T95" fmla="*/ 145 h 560"/>
              <a:gd name="T96" fmla="*/ 465 w 504"/>
              <a:gd name="T97" fmla="*/ 157 h 560"/>
              <a:gd name="T98" fmla="*/ 228 w 504"/>
              <a:gd name="T99" fmla="*/ 163 h 560"/>
              <a:gd name="T100" fmla="*/ 296 w 504"/>
              <a:gd name="T101" fmla="*/ 103 h 560"/>
              <a:gd name="T102" fmla="*/ 193 w 504"/>
              <a:gd name="T103" fmla="*/ 113 h 560"/>
              <a:gd name="T104" fmla="*/ 406 w 504"/>
              <a:gd name="T105" fmla="*/ 114 h 560"/>
              <a:gd name="T106" fmla="*/ 176 w 504"/>
              <a:gd name="T107" fmla="*/ 130 h 560"/>
              <a:gd name="T108" fmla="*/ 281 w 504"/>
              <a:gd name="T109" fmla="*/ 126 h 560"/>
              <a:gd name="T110" fmla="*/ 290 w 504"/>
              <a:gd name="T111" fmla="*/ 97 h 560"/>
              <a:gd name="T112" fmla="*/ 362 w 504"/>
              <a:gd name="T113" fmla="*/ 103 h 560"/>
              <a:gd name="T114" fmla="*/ 370 w 504"/>
              <a:gd name="T115" fmla="*/ 57 h 560"/>
              <a:gd name="T116" fmla="*/ 187 w 504"/>
              <a:gd name="T117" fmla="*/ 86 h 560"/>
              <a:gd name="T118" fmla="*/ 382 w 504"/>
              <a:gd name="T119" fmla="*/ 49 h 560"/>
              <a:gd name="T120" fmla="*/ 169 w 504"/>
              <a:gd name="T121" fmla="*/ 72 h 560"/>
              <a:gd name="T122" fmla="*/ 316 w 504"/>
              <a:gd name="T123" fmla="*/ 92 h 560"/>
              <a:gd name="T124" fmla="*/ 291 w 504"/>
              <a:gd name="T125" fmla="*/ 6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4" h="560">
                <a:moveTo>
                  <a:pt x="246" y="524"/>
                </a:moveTo>
                <a:cubicBezTo>
                  <a:pt x="213" y="543"/>
                  <a:pt x="213" y="543"/>
                  <a:pt x="213" y="543"/>
                </a:cubicBezTo>
                <a:cubicBezTo>
                  <a:pt x="213" y="543"/>
                  <a:pt x="213" y="543"/>
                  <a:pt x="213" y="543"/>
                </a:cubicBezTo>
                <a:cubicBezTo>
                  <a:pt x="213" y="544"/>
                  <a:pt x="213" y="545"/>
                  <a:pt x="213" y="545"/>
                </a:cubicBezTo>
                <a:cubicBezTo>
                  <a:pt x="222" y="549"/>
                  <a:pt x="231" y="552"/>
                  <a:pt x="241" y="554"/>
                </a:cubicBezTo>
                <a:cubicBezTo>
                  <a:pt x="244" y="554"/>
                  <a:pt x="246" y="554"/>
                  <a:pt x="249" y="555"/>
                </a:cubicBezTo>
                <a:cubicBezTo>
                  <a:pt x="250" y="553"/>
                  <a:pt x="251" y="552"/>
                  <a:pt x="252" y="552"/>
                </a:cubicBezTo>
                <a:cubicBezTo>
                  <a:pt x="251" y="527"/>
                  <a:pt x="251" y="527"/>
                  <a:pt x="251" y="527"/>
                </a:cubicBezTo>
                <a:cubicBezTo>
                  <a:pt x="249" y="527"/>
                  <a:pt x="248" y="526"/>
                  <a:pt x="246" y="524"/>
                </a:cubicBezTo>
                <a:moveTo>
                  <a:pt x="366" y="512"/>
                </a:moveTo>
                <a:cubicBezTo>
                  <a:pt x="324" y="557"/>
                  <a:pt x="324" y="557"/>
                  <a:pt x="324" y="557"/>
                </a:cubicBezTo>
                <a:cubicBezTo>
                  <a:pt x="325" y="558"/>
                  <a:pt x="325" y="559"/>
                  <a:pt x="325" y="560"/>
                </a:cubicBezTo>
                <a:cubicBezTo>
                  <a:pt x="334" y="560"/>
                  <a:pt x="346" y="559"/>
                  <a:pt x="359" y="555"/>
                </a:cubicBezTo>
                <a:cubicBezTo>
                  <a:pt x="359" y="552"/>
                  <a:pt x="361" y="550"/>
                  <a:pt x="363" y="549"/>
                </a:cubicBezTo>
                <a:cubicBezTo>
                  <a:pt x="366" y="513"/>
                  <a:pt x="366" y="513"/>
                  <a:pt x="366" y="513"/>
                </a:cubicBezTo>
                <a:cubicBezTo>
                  <a:pt x="366" y="513"/>
                  <a:pt x="366" y="512"/>
                  <a:pt x="366" y="512"/>
                </a:cubicBezTo>
                <a:moveTo>
                  <a:pt x="292" y="500"/>
                </a:moveTo>
                <a:cubicBezTo>
                  <a:pt x="263" y="516"/>
                  <a:pt x="263" y="516"/>
                  <a:pt x="263" y="516"/>
                </a:cubicBezTo>
                <a:cubicBezTo>
                  <a:pt x="263" y="516"/>
                  <a:pt x="263" y="517"/>
                  <a:pt x="263" y="517"/>
                </a:cubicBezTo>
                <a:cubicBezTo>
                  <a:pt x="263" y="521"/>
                  <a:pt x="260" y="525"/>
                  <a:pt x="257" y="526"/>
                </a:cubicBezTo>
                <a:cubicBezTo>
                  <a:pt x="257" y="549"/>
                  <a:pt x="257" y="549"/>
                  <a:pt x="257" y="549"/>
                </a:cubicBezTo>
                <a:cubicBezTo>
                  <a:pt x="292" y="500"/>
                  <a:pt x="292" y="500"/>
                  <a:pt x="292" y="500"/>
                </a:cubicBezTo>
                <a:moveTo>
                  <a:pt x="299" y="499"/>
                </a:moveTo>
                <a:cubicBezTo>
                  <a:pt x="261" y="553"/>
                  <a:pt x="261" y="553"/>
                  <a:pt x="261" y="553"/>
                </a:cubicBezTo>
                <a:cubicBezTo>
                  <a:pt x="262" y="554"/>
                  <a:pt x="263" y="555"/>
                  <a:pt x="263" y="557"/>
                </a:cubicBezTo>
                <a:cubicBezTo>
                  <a:pt x="274" y="558"/>
                  <a:pt x="282" y="559"/>
                  <a:pt x="288" y="559"/>
                </a:cubicBezTo>
                <a:cubicBezTo>
                  <a:pt x="297" y="560"/>
                  <a:pt x="302" y="560"/>
                  <a:pt x="306" y="560"/>
                </a:cubicBezTo>
                <a:cubicBezTo>
                  <a:pt x="306" y="560"/>
                  <a:pt x="306" y="560"/>
                  <a:pt x="306" y="560"/>
                </a:cubicBezTo>
                <a:cubicBezTo>
                  <a:pt x="307" y="560"/>
                  <a:pt x="307" y="560"/>
                  <a:pt x="308" y="560"/>
                </a:cubicBezTo>
                <a:cubicBezTo>
                  <a:pt x="308" y="558"/>
                  <a:pt x="309" y="556"/>
                  <a:pt x="311" y="555"/>
                </a:cubicBezTo>
                <a:cubicBezTo>
                  <a:pt x="299" y="499"/>
                  <a:pt x="299" y="499"/>
                  <a:pt x="299" y="499"/>
                </a:cubicBezTo>
                <a:cubicBezTo>
                  <a:pt x="299" y="499"/>
                  <a:pt x="299" y="499"/>
                  <a:pt x="299" y="499"/>
                </a:cubicBezTo>
                <a:moveTo>
                  <a:pt x="260" y="480"/>
                </a:moveTo>
                <a:cubicBezTo>
                  <a:pt x="259" y="481"/>
                  <a:pt x="257" y="481"/>
                  <a:pt x="256" y="482"/>
                </a:cubicBezTo>
                <a:cubicBezTo>
                  <a:pt x="256" y="508"/>
                  <a:pt x="256" y="508"/>
                  <a:pt x="256" y="508"/>
                </a:cubicBezTo>
                <a:cubicBezTo>
                  <a:pt x="258" y="508"/>
                  <a:pt x="259" y="509"/>
                  <a:pt x="261" y="511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2" y="492"/>
                  <a:pt x="292" y="492"/>
                </a:cubicBezTo>
                <a:cubicBezTo>
                  <a:pt x="260" y="480"/>
                  <a:pt x="260" y="480"/>
                  <a:pt x="260" y="480"/>
                </a:cubicBezTo>
                <a:moveTo>
                  <a:pt x="199" y="470"/>
                </a:moveTo>
                <a:cubicBezTo>
                  <a:pt x="198" y="470"/>
                  <a:pt x="198" y="471"/>
                  <a:pt x="198" y="471"/>
                </a:cubicBezTo>
                <a:cubicBezTo>
                  <a:pt x="195" y="537"/>
                  <a:pt x="195" y="537"/>
                  <a:pt x="195" y="537"/>
                </a:cubicBezTo>
                <a:cubicBezTo>
                  <a:pt x="197" y="537"/>
                  <a:pt x="198" y="538"/>
                  <a:pt x="200" y="539"/>
                </a:cubicBezTo>
                <a:cubicBezTo>
                  <a:pt x="201" y="537"/>
                  <a:pt x="203" y="536"/>
                  <a:pt x="206" y="536"/>
                </a:cubicBezTo>
                <a:cubicBezTo>
                  <a:pt x="206" y="536"/>
                  <a:pt x="206" y="536"/>
                  <a:pt x="206" y="536"/>
                </a:cubicBezTo>
                <a:cubicBezTo>
                  <a:pt x="207" y="536"/>
                  <a:pt x="209" y="537"/>
                  <a:pt x="210" y="538"/>
                </a:cubicBezTo>
                <a:cubicBezTo>
                  <a:pt x="243" y="520"/>
                  <a:pt x="243" y="520"/>
                  <a:pt x="243" y="520"/>
                </a:cubicBezTo>
                <a:cubicBezTo>
                  <a:pt x="243" y="519"/>
                  <a:pt x="243" y="518"/>
                  <a:pt x="243" y="517"/>
                </a:cubicBezTo>
                <a:cubicBezTo>
                  <a:pt x="243" y="516"/>
                  <a:pt x="243" y="514"/>
                  <a:pt x="244" y="513"/>
                </a:cubicBezTo>
                <a:cubicBezTo>
                  <a:pt x="199" y="470"/>
                  <a:pt x="199" y="470"/>
                  <a:pt x="199" y="470"/>
                </a:cubicBezTo>
                <a:moveTo>
                  <a:pt x="192" y="470"/>
                </a:moveTo>
                <a:cubicBezTo>
                  <a:pt x="159" y="499"/>
                  <a:pt x="159" y="499"/>
                  <a:pt x="159" y="499"/>
                </a:cubicBezTo>
                <a:cubicBezTo>
                  <a:pt x="159" y="500"/>
                  <a:pt x="160" y="501"/>
                  <a:pt x="160" y="503"/>
                </a:cubicBezTo>
                <a:cubicBezTo>
                  <a:pt x="160" y="505"/>
                  <a:pt x="159" y="507"/>
                  <a:pt x="158" y="509"/>
                </a:cubicBezTo>
                <a:cubicBezTo>
                  <a:pt x="167" y="517"/>
                  <a:pt x="178" y="526"/>
                  <a:pt x="190" y="533"/>
                </a:cubicBezTo>
                <a:cubicBezTo>
                  <a:pt x="192" y="470"/>
                  <a:pt x="192" y="470"/>
                  <a:pt x="192" y="470"/>
                </a:cubicBezTo>
                <a:cubicBezTo>
                  <a:pt x="192" y="470"/>
                  <a:pt x="192" y="470"/>
                  <a:pt x="192" y="470"/>
                </a:cubicBezTo>
                <a:moveTo>
                  <a:pt x="204" y="468"/>
                </a:moveTo>
                <a:cubicBezTo>
                  <a:pt x="247" y="509"/>
                  <a:pt x="247" y="509"/>
                  <a:pt x="247" y="509"/>
                </a:cubicBezTo>
                <a:cubicBezTo>
                  <a:pt x="248" y="508"/>
                  <a:pt x="250" y="508"/>
                  <a:pt x="251" y="507"/>
                </a:cubicBezTo>
                <a:cubicBezTo>
                  <a:pt x="251" y="481"/>
                  <a:pt x="251" y="481"/>
                  <a:pt x="251" y="481"/>
                </a:cubicBezTo>
                <a:cubicBezTo>
                  <a:pt x="249" y="480"/>
                  <a:pt x="247" y="478"/>
                  <a:pt x="247" y="476"/>
                </a:cubicBezTo>
                <a:cubicBezTo>
                  <a:pt x="204" y="468"/>
                  <a:pt x="204" y="468"/>
                  <a:pt x="204" y="468"/>
                </a:cubicBezTo>
                <a:moveTo>
                  <a:pt x="397" y="461"/>
                </a:moveTo>
                <a:cubicBezTo>
                  <a:pt x="375" y="499"/>
                  <a:pt x="375" y="499"/>
                  <a:pt x="375" y="499"/>
                </a:cubicBezTo>
                <a:cubicBezTo>
                  <a:pt x="377" y="501"/>
                  <a:pt x="379" y="503"/>
                  <a:pt x="379" y="506"/>
                </a:cubicBezTo>
                <a:cubicBezTo>
                  <a:pt x="379" y="510"/>
                  <a:pt x="376" y="513"/>
                  <a:pt x="371" y="514"/>
                </a:cubicBezTo>
                <a:cubicBezTo>
                  <a:pt x="369" y="548"/>
                  <a:pt x="369" y="548"/>
                  <a:pt x="369" y="548"/>
                </a:cubicBezTo>
                <a:cubicBezTo>
                  <a:pt x="370" y="549"/>
                  <a:pt x="371" y="550"/>
                  <a:pt x="372" y="550"/>
                </a:cubicBezTo>
                <a:cubicBezTo>
                  <a:pt x="390" y="543"/>
                  <a:pt x="408" y="530"/>
                  <a:pt x="421" y="506"/>
                </a:cubicBezTo>
                <a:cubicBezTo>
                  <a:pt x="420" y="505"/>
                  <a:pt x="420" y="504"/>
                  <a:pt x="420" y="503"/>
                </a:cubicBezTo>
                <a:cubicBezTo>
                  <a:pt x="420" y="502"/>
                  <a:pt x="420" y="501"/>
                  <a:pt x="420" y="501"/>
                </a:cubicBezTo>
                <a:cubicBezTo>
                  <a:pt x="399" y="461"/>
                  <a:pt x="399" y="461"/>
                  <a:pt x="399" y="461"/>
                </a:cubicBezTo>
                <a:cubicBezTo>
                  <a:pt x="399" y="461"/>
                  <a:pt x="399" y="461"/>
                  <a:pt x="399" y="461"/>
                </a:cubicBezTo>
                <a:cubicBezTo>
                  <a:pt x="399" y="461"/>
                  <a:pt x="399" y="461"/>
                  <a:pt x="399" y="461"/>
                </a:cubicBezTo>
                <a:cubicBezTo>
                  <a:pt x="398" y="461"/>
                  <a:pt x="397" y="461"/>
                  <a:pt x="397" y="461"/>
                </a:cubicBezTo>
                <a:moveTo>
                  <a:pt x="178" y="449"/>
                </a:moveTo>
                <a:cubicBezTo>
                  <a:pt x="159" y="492"/>
                  <a:pt x="159" y="492"/>
                  <a:pt x="159" y="492"/>
                </a:cubicBezTo>
                <a:cubicBezTo>
                  <a:pt x="189" y="465"/>
                  <a:pt x="189" y="465"/>
                  <a:pt x="189" y="465"/>
                </a:cubicBezTo>
                <a:cubicBezTo>
                  <a:pt x="188" y="465"/>
                  <a:pt x="188" y="464"/>
                  <a:pt x="188" y="463"/>
                </a:cubicBezTo>
                <a:cubicBezTo>
                  <a:pt x="188" y="462"/>
                  <a:pt x="189" y="461"/>
                  <a:pt x="189" y="461"/>
                </a:cubicBezTo>
                <a:cubicBezTo>
                  <a:pt x="178" y="449"/>
                  <a:pt x="178" y="449"/>
                  <a:pt x="178" y="449"/>
                </a:cubicBezTo>
                <a:moveTo>
                  <a:pt x="332" y="440"/>
                </a:moveTo>
                <a:cubicBezTo>
                  <a:pt x="307" y="486"/>
                  <a:pt x="307" y="486"/>
                  <a:pt x="307" y="486"/>
                </a:cubicBezTo>
                <a:cubicBezTo>
                  <a:pt x="308" y="487"/>
                  <a:pt x="309" y="489"/>
                  <a:pt x="309" y="491"/>
                </a:cubicBezTo>
                <a:cubicBezTo>
                  <a:pt x="309" y="494"/>
                  <a:pt x="307" y="497"/>
                  <a:pt x="305" y="498"/>
                </a:cubicBezTo>
                <a:cubicBezTo>
                  <a:pt x="316" y="553"/>
                  <a:pt x="316" y="553"/>
                  <a:pt x="316" y="553"/>
                </a:cubicBezTo>
                <a:cubicBezTo>
                  <a:pt x="316" y="553"/>
                  <a:pt x="316" y="553"/>
                  <a:pt x="316" y="553"/>
                </a:cubicBezTo>
                <a:cubicBezTo>
                  <a:pt x="316" y="553"/>
                  <a:pt x="316" y="553"/>
                  <a:pt x="316" y="553"/>
                </a:cubicBezTo>
                <a:cubicBezTo>
                  <a:pt x="316" y="553"/>
                  <a:pt x="316" y="553"/>
                  <a:pt x="316" y="553"/>
                </a:cubicBezTo>
                <a:cubicBezTo>
                  <a:pt x="318" y="553"/>
                  <a:pt x="319" y="553"/>
                  <a:pt x="320" y="554"/>
                </a:cubicBezTo>
                <a:cubicBezTo>
                  <a:pt x="363" y="508"/>
                  <a:pt x="363" y="508"/>
                  <a:pt x="363" y="508"/>
                </a:cubicBezTo>
                <a:cubicBezTo>
                  <a:pt x="362" y="507"/>
                  <a:pt x="362" y="506"/>
                  <a:pt x="362" y="506"/>
                </a:cubicBezTo>
                <a:cubicBezTo>
                  <a:pt x="362" y="503"/>
                  <a:pt x="363" y="501"/>
                  <a:pt x="365" y="500"/>
                </a:cubicBezTo>
                <a:cubicBezTo>
                  <a:pt x="336" y="440"/>
                  <a:pt x="336" y="440"/>
                  <a:pt x="336" y="440"/>
                </a:cubicBezTo>
                <a:cubicBezTo>
                  <a:pt x="335" y="440"/>
                  <a:pt x="335" y="440"/>
                  <a:pt x="335" y="440"/>
                </a:cubicBezTo>
                <a:cubicBezTo>
                  <a:pt x="335" y="440"/>
                  <a:pt x="335" y="440"/>
                  <a:pt x="335" y="440"/>
                </a:cubicBezTo>
                <a:cubicBezTo>
                  <a:pt x="334" y="440"/>
                  <a:pt x="333" y="440"/>
                  <a:pt x="332" y="440"/>
                </a:cubicBezTo>
                <a:moveTo>
                  <a:pt x="342" y="437"/>
                </a:moveTo>
                <a:cubicBezTo>
                  <a:pt x="341" y="437"/>
                  <a:pt x="341" y="438"/>
                  <a:pt x="341" y="438"/>
                </a:cubicBezTo>
                <a:cubicBezTo>
                  <a:pt x="370" y="498"/>
                  <a:pt x="370" y="498"/>
                  <a:pt x="370" y="498"/>
                </a:cubicBezTo>
                <a:cubicBezTo>
                  <a:pt x="370" y="498"/>
                  <a:pt x="370" y="498"/>
                  <a:pt x="370" y="498"/>
                </a:cubicBezTo>
                <a:cubicBezTo>
                  <a:pt x="392" y="458"/>
                  <a:pt x="392" y="458"/>
                  <a:pt x="392" y="458"/>
                </a:cubicBezTo>
                <a:cubicBezTo>
                  <a:pt x="391" y="456"/>
                  <a:pt x="391" y="455"/>
                  <a:pt x="390" y="453"/>
                </a:cubicBezTo>
                <a:cubicBezTo>
                  <a:pt x="342" y="437"/>
                  <a:pt x="342" y="437"/>
                  <a:pt x="342" y="437"/>
                </a:cubicBezTo>
                <a:moveTo>
                  <a:pt x="301" y="431"/>
                </a:moveTo>
                <a:cubicBezTo>
                  <a:pt x="261" y="471"/>
                  <a:pt x="261" y="471"/>
                  <a:pt x="261" y="471"/>
                </a:cubicBezTo>
                <a:cubicBezTo>
                  <a:pt x="261" y="472"/>
                  <a:pt x="262" y="473"/>
                  <a:pt x="262" y="475"/>
                </a:cubicBezTo>
                <a:cubicBezTo>
                  <a:pt x="294" y="487"/>
                  <a:pt x="294" y="487"/>
                  <a:pt x="294" y="487"/>
                </a:cubicBezTo>
                <a:cubicBezTo>
                  <a:pt x="295" y="485"/>
                  <a:pt x="296" y="484"/>
                  <a:pt x="298" y="483"/>
                </a:cubicBezTo>
                <a:cubicBezTo>
                  <a:pt x="301" y="432"/>
                  <a:pt x="301" y="432"/>
                  <a:pt x="301" y="432"/>
                </a:cubicBezTo>
                <a:cubicBezTo>
                  <a:pt x="301" y="431"/>
                  <a:pt x="301" y="431"/>
                  <a:pt x="301" y="431"/>
                </a:cubicBezTo>
                <a:moveTo>
                  <a:pt x="443" y="431"/>
                </a:moveTo>
                <a:cubicBezTo>
                  <a:pt x="407" y="451"/>
                  <a:pt x="407" y="451"/>
                  <a:pt x="407" y="451"/>
                </a:cubicBezTo>
                <a:cubicBezTo>
                  <a:pt x="407" y="452"/>
                  <a:pt x="407" y="452"/>
                  <a:pt x="407" y="453"/>
                </a:cubicBezTo>
                <a:cubicBezTo>
                  <a:pt x="407" y="455"/>
                  <a:pt x="406" y="457"/>
                  <a:pt x="404" y="459"/>
                </a:cubicBezTo>
                <a:cubicBezTo>
                  <a:pt x="425" y="497"/>
                  <a:pt x="425" y="497"/>
                  <a:pt x="425" y="497"/>
                </a:cubicBezTo>
                <a:cubicBezTo>
                  <a:pt x="425" y="497"/>
                  <a:pt x="425" y="497"/>
                  <a:pt x="426" y="497"/>
                </a:cubicBezTo>
                <a:cubicBezTo>
                  <a:pt x="434" y="477"/>
                  <a:pt x="440" y="455"/>
                  <a:pt x="445" y="433"/>
                </a:cubicBezTo>
                <a:cubicBezTo>
                  <a:pt x="444" y="432"/>
                  <a:pt x="443" y="432"/>
                  <a:pt x="443" y="431"/>
                </a:cubicBezTo>
                <a:moveTo>
                  <a:pt x="142" y="423"/>
                </a:moveTo>
                <a:cubicBezTo>
                  <a:pt x="122" y="456"/>
                  <a:pt x="122" y="456"/>
                  <a:pt x="122" y="456"/>
                </a:cubicBezTo>
                <a:cubicBezTo>
                  <a:pt x="122" y="457"/>
                  <a:pt x="123" y="458"/>
                  <a:pt x="123" y="459"/>
                </a:cubicBezTo>
                <a:cubicBezTo>
                  <a:pt x="123" y="461"/>
                  <a:pt x="122" y="463"/>
                  <a:pt x="121" y="464"/>
                </a:cubicBezTo>
                <a:cubicBezTo>
                  <a:pt x="123" y="468"/>
                  <a:pt x="125" y="472"/>
                  <a:pt x="127" y="476"/>
                </a:cubicBezTo>
                <a:cubicBezTo>
                  <a:pt x="127" y="476"/>
                  <a:pt x="127" y="476"/>
                  <a:pt x="127" y="476"/>
                </a:cubicBezTo>
                <a:cubicBezTo>
                  <a:pt x="128" y="476"/>
                  <a:pt x="128" y="476"/>
                  <a:pt x="129" y="477"/>
                </a:cubicBezTo>
                <a:cubicBezTo>
                  <a:pt x="130" y="479"/>
                  <a:pt x="131" y="480"/>
                  <a:pt x="132" y="482"/>
                </a:cubicBezTo>
                <a:cubicBezTo>
                  <a:pt x="135" y="485"/>
                  <a:pt x="139" y="490"/>
                  <a:pt x="144" y="495"/>
                </a:cubicBezTo>
                <a:cubicBezTo>
                  <a:pt x="145" y="494"/>
                  <a:pt x="145" y="494"/>
                  <a:pt x="146" y="494"/>
                </a:cubicBezTo>
                <a:cubicBezTo>
                  <a:pt x="142" y="423"/>
                  <a:pt x="142" y="423"/>
                  <a:pt x="142" y="423"/>
                </a:cubicBezTo>
                <a:cubicBezTo>
                  <a:pt x="142" y="423"/>
                  <a:pt x="142" y="423"/>
                  <a:pt x="142" y="423"/>
                </a:cubicBezTo>
                <a:moveTo>
                  <a:pt x="150" y="421"/>
                </a:moveTo>
                <a:cubicBezTo>
                  <a:pt x="149" y="422"/>
                  <a:pt x="149" y="422"/>
                  <a:pt x="148" y="422"/>
                </a:cubicBezTo>
                <a:cubicBezTo>
                  <a:pt x="152" y="493"/>
                  <a:pt x="152" y="493"/>
                  <a:pt x="152" y="493"/>
                </a:cubicBezTo>
                <a:cubicBezTo>
                  <a:pt x="152" y="493"/>
                  <a:pt x="152" y="493"/>
                  <a:pt x="152" y="493"/>
                </a:cubicBezTo>
                <a:cubicBezTo>
                  <a:pt x="174" y="445"/>
                  <a:pt x="174" y="445"/>
                  <a:pt x="174" y="445"/>
                </a:cubicBezTo>
                <a:cubicBezTo>
                  <a:pt x="150" y="421"/>
                  <a:pt x="150" y="421"/>
                  <a:pt x="150" y="421"/>
                </a:cubicBezTo>
                <a:moveTo>
                  <a:pt x="135" y="419"/>
                </a:moveTo>
                <a:cubicBezTo>
                  <a:pt x="104" y="429"/>
                  <a:pt x="104" y="429"/>
                  <a:pt x="104" y="429"/>
                </a:cubicBezTo>
                <a:cubicBezTo>
                  <a:pt x="104" y="430"/>
                  <a:pt x="104" y="431"/>
                  <a:pt x="103" y="432"/>
                </a:cubicBezTo>
                <a:cubicBezTo>
                  <a:pt x="106" y="434"/>
                  <a:pt x="108" y="436"/>
                  <a:pt x="109" y="438"/>
                </a:cubicBezTo>
                <a:cubicBezTo>
                  <a:pt x="109" y="439"/>
                  <a:pt x="109" y="439"/>
                  <a:pt x="109" y="439"/>
                </a:cubicBezTo>
                <a:cubicBezTo>
                  <a:pt x="109" y="439"/>
                  <a:pt x="109" y="439"/>
                  <a:pt x="109" y="439"/>
                </a:cubicBezTo>
                <a:cubicBezTo>
                  <a:pt x="109" y="438"/>
                  <a:pt x="109" y="438"/>
                  <a:pt x="109" y="438"/>
                </a:cubicBezTo>
                <a:cubicBezTo>
                  <a:pt x="112" y="443"/>
                  <a:pt x="114" y="448"/>
                  <a:pt x="116" y="453"/>
                </a:cubicBezTo>
                <a:cubicBezTo>
                  <a:pt x="116" y="453"/>
                  <a:pt x="116" y="453"/>
                  <a:pt x="116" y="453"/>
                </a:cubicBezTo>
                <a:cubicBezTo>
                  <a:pt x="117" y="453"/>
                  <a:pt x="117" y="453"/>
                  <a:pt x="117" y="453"/>
                </a:cubicBezTo>
                <a:cubicBezTo>
                  <a:pt x="137" y="421"/>
                  <a:pt x="137" y="421"/>
                  <a:pt x="137" y="421"/>
                </a:cubicBezTo>
                <a:cubicBezTo>
                  <a:pt x="136" y="420"/>
                  <a:pt x="136" y="419"/>
                  <a:pt x="135" y="419"/>
                </a:cubicBezTo>
                <a:moveTo>
                  <a:pt x="257" y="415"/>
                </a:moveTo>
                <a:cubicBezTo>
                  <a:pt x="256" y="417"/>
                  <a:pt x="254" y="419"/>
                  <a:pt x="251" y="419"/>
                </a:cubicBezTo>
                <a:cubicBezTo>
                  <a:pt x="251" y="419"/>
                  <a:pt x="251" y="419"/>
                  <a:pt x="251" y="419"/>
                </a:cubicBezTo>
                <a:cubicBezTo>
                  <a:pt x="250" y="419"/>
                  <a:pt x="249" y="418"/>
                  <a:pt x="248" y="418"/>
                </a:cubicBezTo>
                <a:cubicBezTo>
                  <a:pt x="203" y="460"/>
                  <a:pt x="203" y="460"/>
                  <a:pt x="203" y="460"/>
                </a:cubicBezTo>
                <a:cubicBezTo>
                  <a:pt x="203" y="461"/>
                  <a:pt x="203" y="461"/>
                  <a:pt x="203" y="462"/>
                </a:cubicBezTo>
                <a:cubicBezTo>
                  <a:pt x="248" y="470"/>
                  <a:pt x="248" y="470"/>
                  <a:pt x="248" y="470"/>
                </a:cubicBezTo>
                <a:cubicBezTo>
                  <a:pt x="249" y="468"/>
                  <a:pt x="251" y="467"/>
                  <a:pt x="254" y="467"/>
                </a:cubicBezTo>
                <a:cubicBezTo>
                  <a:pt x="254" y="467"/>
                  <a:pt x="254" y="467"/>
                  <a:pt x="254" y="467"/>
                </a:cubicBezTo>
                <a:cubicBezTo>
                  <a:pt x="255" y="467"/>
                  <a:pt x="256" y="467"/>
                  <a:pt x="256" y="467"/>
                </a:cubicBezTo>
                <a:cubicBezTo>
                  <a:pt x="297" y="428"/>
                  <a:pt x="297" y="428"/>
                  <a:pt x="297" y="428"/>
                </a:cubicBezTo>
                <a:cubicBezTo>
                  <a:pt x="296" y="427"/>
                  <a:pt x="296" y="426"/>
                  <a:pt x="296" y="425"/>
                </a:cubicBezTo>
                <a:cubicBezTo>
                  <a:pt x="257" y="415"/>
                  <a:pt x="257" y="415"/>
                  <a:pt x="257" y="415"/>
                </a:cubicBezTo>
                <a:moveTo>
                  <a:pt x="195" y="411"/>
                </a:moveTo>
                <a:cubicBezTo>
                  <a:pt x="180" y="444"/>
                  <a:pt x="180" y="444"/>
                  <a:pt x="180" y="444"/>
                </a:cubicBezTo>
                <a:cubicBezTo>
                  <a:pt x="193" y="457"/>
                  <a:pt x="193" y="457"/>
                  <a:pt x="193" y="457"/>
                </a:cubicBezTo>
                <a:cubicBezTo>
                  <a:pt x="193" y="457"/>
                  <a:pt x="193" y="457"/>
                  <a:pt x="193" y="456"/>
                </a:cubicBezTo>
                <a:cubicBezTo>
                  <a:pt x="195" y="411"/>
                  <a:pt x="195" y="411"/>
                  <a:pt x="195" y="411"/>
                </a:cubicBezTo>
                <a:moveTo>
                  <a:pt x="207" y="402"/>
                </a:moveTo>
                <a:cubicBezTo>
                  <a:pt x="206" y="404"/>
                  <a:pt x="204" y="406"/>
                  <a:pt x="201" y="407"/>
                </a:cubicBezTo>
                <a:cubicBezTo>
                  <a:pt x="198" y="456"/>
                  <a:pt x="198" y="456"/>
                  <a:pt x="198" y="456"/>
                </a:cubicBezTo>
                <a:cubicBezTo>
                  <a:pt x="198" y="456"/>
                  <a:pt x="199" y="456"/>
                  <a:pt x="199" y="456"/>
                </a:cubicBezTo>
                <a:cubicBezTo>
                  <a:pt x="244" y="414"/>
                  <a:pt x="244" y="414"/>
                  <a:pt x="244" y="414"/>
                </a:cubicBezTo>
                <a:cubicBezTo>
                  <a:pt x="244" y="413"/>
                  <a:pt x="244" y="413"/>
                  <a:pt x="244" y="412"/>
                </a:cubicBezTo>
                <a:cubicBezTo>
                  <a:pt x="207" y="402"/>
                  <a:pt x="207" y="402"/>
                  <a:pt x="207" y="402"/>
                </a:cubicBezTo>
                <a:moveTo>
                  <a:pt x="387" y="393"/>
                </a:moveTo>
                <a:cubicBezTo>
                  <a:pt x="343" y="428"/>
                  <a:pt x="343" y="428"/>
                  <a:pt x="343" y="428"/>
                </a:cubicBezTo>
                <a:cubicBezTo>
                  <a:pt x="344" y="429"/>
                  <a:pt x="344" y="430"/>
                  <a:pt x="344" y="431"/>
                </a:cubicBezTo>
                <a:cubicBezTo>
                  <a:pt x="344" y="431"/>
                  <a:pt x="344" y="432"/>
                  <a:pt x="344" y="432"/>
                </a:cubicBezTo>
                <a:cubicBezTo>
                  <a:pt x="392" y="448"/>
                  <a:pt x="392" y="448"/>
                  <a:pt x="392" y="448"/>
                </a:cubicBezTo>
                <a:cubicBezTo>
                  <a:pt x="393" y="447"/>
                  <a:pt x="393" y="446"/>
                  <a:pt x="394" y="446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89" y="394"/>
                  <a:pt x="388" y="393"/>
                  <a:pt x="387" y="393"/>
                </a:cubicBezTo>
                <a:moveTo>
                  <a:pt x="324" y="392"/>
                </a:moveTo>
                <a:cubicBezTo>
                  <a:pt x="309" y="421"/>
                  <a:pt x="309" y="421"/>
                  <a:pt x="309" y="421"/>
                </a:cubicBezTo>
                <a:cubicBezTo>
                  <a:pt x="310" y="422"/>
                  <a:pt x="310" y="423"/>
                  <a:pt x="310" y="425"/>
                </a:cubicBezTo>
                <a:cubicBezTo>
                  <a:pt x="310" y="427"/>
                  <a:pt x="309" y="430"/>
                  <a:pt x="307" y="431"/>
                </a:cubicBezTo>
                <a:cubicBezTo>
                  <a:pt x="304" y="480"/>
                  <a:pt x="304" y="480"/>
                  <a:pt x="304" y="480"/>
                </a:cubicBezTo>
                <a:cubicBezTo>
                  <a:pt x="328" y="437"/>
                  <a:pt x="328" y="437"/>
                  <a:pt x="328" y="437"/>
                </a:cubicBezTo>
                <a:cubicBezTo>
                  <a:pt x="326" y="435"/>
                  <a:pt x="325" y="433"/>
                  <a:pt x="325" y="431"/>
                </a:cubicBezTo>
                <a:cubicBezTo>
                  <a:pt x="325" y="428"/>
                  <a:pt x="327" y="425"/>
                  <a:pt x="330" y="423"/>
                </a:cubicBezTo>
                <a:cubicBezTo>
                  <a:pt x="324" y="392"/>
                  <a:pt x="324" y="392"/>
                  <a:pt x="324" y="392"/>
                </a:cubicBezTo>
                <a:moveTo>
                  <a:pt x="92" y="389"/>
                </a:moveTo>
                <a:cubicBezTo>
                  <a:pt x="74" y="394"/>
                  <a:pt x="74" y="394"/>
                  <a:pt x="74" y="394"/>
                </a:cubicBezTo>
                <a:cubicBezTo>
                  <a:pt x="74" y="395"/>
                  <a:pt x="74" y="396"/>
                  <a:pt x="73" y="396"/>
                </a:cubicBezTo>
                <a:cubicBezTo>
                  <a:pt x="94" y="422"/>
                  <a:pt x="94" y="422"/>
                  <a:pt x="94" y="422"/>
                </a:cubicBezTo>
                <a:cubicBezTo>
                  <a:pt x="95" y="421"/>
                  <a:pt x="96" y="421"/>
                  <a:pt x="97" y="421"/>
                </a:cubicBezTo>
                <a:cubicBezTo>
                  <a:pt x="97" y="421"/>
                  <a:pt x="97" y="421"/>
                  <a:pt x="97" y="421"/>
                </a:cubicBezTo>
                <a:cubicBezTo>
                  <a:pt x="99" y="421"/>
                  <a:pt x="101" y="422"/>
                  <a:pt x="103" y="424"/>
                </a:cubicBezTo>
                <a:cubicBezTo>
                  <a:pt x="134" y="413"/>
                  <a:pt x="134" y="413"/>
                  <a:pt x="134" y="413"/>
                </a:cubicBezTo>
                <a:cubicBezTo>
                  <a:pt x="134" y="413"/>
                  <a:pt x="134" y="413"/>
                  <a:pt x="134" y="413"/>
                </a:cubicBezTo>
                <a:cubicBezTo>
                  <a:pt x="134" y="412"/>
                  <a:pt x="134" y="410"/>
                  <a:pt x="135" y="409"/>
                </a:cubicBezTo>
                <a:cubicBezTo>
                  <a:pt x="107" y="391"/>
                  <a:pt x="107" y="391"/>
                  <a:pt x="107" y="391"/>
                </a:cubicBezTo>
                <a:cubicBezTo>
                  <a:pt x="105" y="393"/>
                  <a:pt x="103" y="394"/>
                  <a:pt x="100" y="394"/>
                </a:cubicBezTo>
                <a:cubicBezTo>
                  <a:pt x="97" y="394"/>
                  <a:pt x="94" y="392"/>
                  <a:pt x="92" y="389"/>
                </a:cubicBezTo>
                <a:moveTo>
                  <a:pt x="113" y="388"/>
                </a:moveTo>
                <a:cubicBezTo>
                  <a:pt x="139" y="405"/>
                  <a:pt x="139" y="405"/>
                  <a:pt x="139" y="405"/>
                </a:cubicBezTo>
                <a:cubicBezTo>
                  <a:pt x="140" y="404"/>
                  <a:pt x="142" y="403"/>
                  <a:pt x="144" y="403"/>
                </a:cubicBezTo>
                <a:cubicBezTo>
                  <a:pt x="149" y="403"/>
                  <a:pt x="154" y="408"/>
                  <a:pt x="154" y="413"/>
                </a:cubicBezTo>
                <a:cubicBezTo>
                  <a:pt x="154" y="415"/>
                  <a:pt x="153" y="416"/>
                  <a:pt x="153" y="417"/>
                </a:cubicBezTo>
                <a:cubicBezTo>
                  <a:pt x="176" y="440"/>
                  <a:pt x="176" y="440"/>
                  <a:pt x="176" y="440"/>
                </a:cubicBezTo>
                <a:cubicBezTo>
                  <a:pt x="192" y="405"/>
                  <a:pt x="192" y="405"/>
                  <a:pt x="192" y="405"/>
                </a:cubicBezTo>
                <a:cubicBezTo>
                  <a:pt x="190" y="403"/>
                  <a:pt x="189" y="401"/>
                  <a:pt x="188" y="398"/>
                </a:cubicBezTo>
                <a:cubicBezTo>
                  <a:pt x="113" y="388"/>
                  <a:pt x="113" y="388"/>
                  <a:pt x="113" y="388"/>
                </a:cubicBezTo>
                <a:moveTo>
                  <a:pt x="30" y="373"/>
                </a:moveTo>
                <a:cubicBezTo>
                  <a:pt x="45" y="392"/>
                  <a:pt x="58" y="403"/>
                  <a:pt x="66" y="406"/>
                </a:cubicBezTo>
                <a:cubicBezTo>
                  <a:pt x="66" y="406"/>
                  <a:pt x="66" y="406"/>
                  <a:pt x="66" y="406"/>
                </a:cubicBezTo>
                <a:cubicBezTo>
                  <a:pt x="66" y="406"/>
                  <a:pt x="66" y="406"/>
                  <a:pt x="66" y="406"/>
                </a:cubicBezTo>
                <a:cubicBezTo>
                  <a:pt x="66" y="406"/>
                  <a:pt x="66" y="406"/>
                  <a:pt x="66" y="406"/>
                </a:cubicBezTo>
                <a:cubicBezTo>
                  <a:pt x="66" y="406"/>
                  <a:pt x="66" y="406"/>
                  <a:pt x="66" y="406"/>
                </a:cubicBezTo>
                <a:cubicBezTo>
                  <a:pt x="70" y="409"/>
                  <a:pt x="77" y="412"/>
                  <a:pt x="83" y="417"/>
                </a:cubicBezTo>
                <a:cubicBezTo>
                  <a:pt x="69" y="400"/>
                  <a:pt x="69" y="400"/>
                  <a:pt x="69" y="400"/>
                </a:cubicBezTo>
                <a:cubicBezTo>
                  <a:pt x="69" y="400"/>
                  <a:pt x="68" y="400"/>
                  <a:pt x="67" y="400"/>
                </a:cubicBezTo>
                <a:cubicBezTo>
                  <a:pt x="63" y="400"/>
                  <a:pt x="60" y="397"/>
                  <a:pt x="60" y="393"/>
                </a:cubicBezTo>
                <a:cubicBezTo>
                  <a:pt x="60" y="392"/>
                  <a:pt x="60" y="392"/>
                  <a:pt x="60" y="392"/>
                </a:cubicBezTo>
                <a:cubicBezTo>
                  <a:pt x="30" y="373"/>
                  <a:pt x="30" y="373"/>
                  <a:pt x="30" y="373"/>
                </a:cubicBezTo>
                <a:moveTo>
                  <a:pt x="256" y="368"/>
                </a:moveTo>
                <a:cubicBezTo>
                  <a:pt x="256" y="368"/>
                  <a:pt x="256" y="368"/>
                  <a:pt x="256" y="368"/>
                </a:cubicBezTo>
                <a:cubicBezTo>
                  <a:pt x="255" y="405"/>
                  <a:pt x="255" y="405"/>
                  <a:pt x="255" y="405"/>
                </a:cubicBezTo>
                <a:cubicBezTo>
                  <a:pt x="256" y="406"/>
                  <a:pt x="257" y="408"/>
                  <a:pt x="258" y="410"/>
                </a:cubicBezTo>
                <a:cubicBezTo>
                  <a:pt x="297" y="420"/>
                  <a:pt x="297" y="420"/>
                  <a:pt x="297" y="420"/>
                </a:cubicBezTo>
                <a:cubicBezTo>
                  <a:pt x="256" y="368"/>
                  <a:pt x="256" y="368"/>
                  <a:pt x="256" y="368"/>
                </a:cubicBezTo>
                <a:moveTo>
                  <a:pt x="248" y="367"/>
                </a:moveTo>
                <a:cubicBezTo>
                  <a:pt x="208" y="394"/>
                  <a:pt x="208" y="394"/>
                  <a:pt x="208" y="394"/>
                </a:cubicBezTo>
                <a:cubicBezTo>
                  <a:pt x="209" y="395"/>
                  <a:pt x="209" y="396"/>
                  <a:pt x="209" y="397"/>
                </a:cubicBezTo>
                <a:cubicBezTo>
                  <a:pt x="209" y="397"/>
                  <a:pt x="209" y="397"/>
                  <a:pt x="209" y="397"/>
                </a:cubicBezTo>
                <a:cubicBezTo>
                  <a:pt x="246" y="407"/>
                  <a:pt x="246" y="407"/>
                  <a:pt x="246" y="407"/>
                </a:cubicBezTo>
                <a:cubicBezTo>
                  <a:pt x="247" y="406"/>
                  <a:pt x="248" y="405"/>
                  <a:pt x="249" y="405"/>
                </a:cubicBezTo>
                <a:cubicBezTo>
                  <a:pt x="250" y="368"/>
                  <a:pt x="250" y="368"/>
                  <a:pt x="250" y="368"/>
                </a:cubicBezTo>
                <a:cubicBezTo>
                  <a:pt x="250" y="367"/>
                  <a:pt x="249" y="367"/>
                  <a:pt x="248" y="367"/>
                </a:cubicBezTo>
                <a:moveTo>
                  <a:pt x="180" y="365"/>
                </a:moveTo>
                <a:cubicBezTo>
                  <a:pt x="176" y="373"/>
                  <a:pt x="171" y="379"/>
                  <a:pt x="166" y="384"/>
                </a:cubicBezTo>
                <a:cubicBezTo>
                  <a:pt x="190" y="391"/>
                  <a:pt x="190" y="391"/>
                  <a:pt x="190" y="391"/>
                </a:cubicBezTo>
                <a:cubicBezTo>
                  <a:pt x="190" y="390"/>
                  <a:pt x="191" y="389"/>
                  <a:pt x="192" y="389"/>
                </a:cubicBezTo>
                <a:cubicBezTo>
                  <a:pt x="181" y="365"/>
                  <a:pt x="181" y="365"/>
                  <a:pt x="181" y="365"/>
                </a:cubicBezTo>
                <a:cubicBezTo>
                  <a:pt x="181" y="365"/>
                  <a:pt x="181" y="365"/>
                  <a:pt x="180" y="365"/>
                </a:cubicBezTo>
                <a:moveTo>
                  <a:pt x="451" y="364"/>
                </a:moveTo>
                <a:cubicBezTo>
                  <a:pt x="400" y="385"/>
                  <a:pt x="400" y="385"/>
                  <a:pt x="400" y="385"/>
                </a:cubicBezTo>
                <a:cubicBezTo>
                  <a:pt x="400" y="389"/>
                  <a:pt x="398" y="392"/>
                  <a:pt x="395" y="393"/>
                </a:cubicBezTo>
                <a:cubicBezTo>
                  <a:pt x="400" y="445"/>
                  <a:pt x="400" y="445"/>
                  <a:pt x="400" y="445"/>
                </a:cubicBezTo>
                <a:cubicBezTo>
                  <a:pt x="401" y="445"/>
                  <a:pt x="403" y="445"/>
                  <a:pt x="404" y="446"/>
                </a:cubicBezTo>
                <a:cubicBezTo>
                  <a:pt x="441" y="426"/>
                  <a:pt x="441" y="426"/>
                  <a:pt x="441" y="426"/>
                </a:cubicBezTo>
                <a:cubicBezTo>
                  <a:pt x="441" y="426"/>
                  <a:pt x="441" y="426"/>
                  <a:pt x="441" y="426"/>
                </a:cubicBezTo>
                <a:cubicBezTo>
                  <a:pt x="441" y="422"/>
                  <a:pt x="444" y="419"/>
                  <a:pt x="447" y="418"/>
                </a:cubicBezTo>
                <a:cubicBezTo>
                  <a:pt x="448" y="416"/>
                  <a:pt x="448" y="413"/>
                  <a:pt x="448" y="411"/>
                </a:cubicBezTo>
                <a:cubicBezTo>
                  <a:pt x="451" y="395"/>
                  <a:pt x="453" y="379"/>
                  <a:pt x="454" y="366"/>
                </a:cubicBezTo>
                <a:cubicBezTo>
                  <a:pt x="453" y="366"/>
                  <a:pt x="452" y="365"/>
                  <a:pt x="451" y="364"/>
                </a:cubicBezTo>
                <a:moveTo>
                  <a:pt x="100" y="355"/>
                </a:moveTo>
                <a:cubicBezTo>
                  <a:pt x="100" y="356"/>
                  <a:pt x="100" y="356"/>
                  <a:pt x="99" y="357"/>
                </a:cubicBezTo>
                <a:cubicBezTo>
                  <a:pt x="102" y="374"/>
                  <a:pt x="102" y="374"/>
                  <a:pt x="102" y="374"/>
                </a:cubicBezTo>
                <a:cubicBezTo>
                  <a:pt x="106" y="375"/>
                  <a:pt x="110" y="378"/>
                  <a:pt x="110" y="382"/>
                </a:cubicBezTo>
                <a:cubicBezTo>
                  <a:pt x="166" y="390"/>
                  <a:pt x="166" y="390"/>
                  <a:pt x="166" y="390"/>
                </a:cubicBezTo>
                <a:cubicBezTo>
                  <a:pt x="159" y="388"/>
                  <a:pt x="159" y="388"/>
                  <a:pt x="159" y="388"/>
                </a:cubicBezTo>
                <a:cubicBezTo>
                  <a:pt x="159" y="388"/>
                  <a:pt x="158" y="388"/>
                  <a:pt x="158" y="388"/>
                </a:cubicBezTo>
                <a:cubicBezTo>
                  <a:pt x="157" y="388"/>
                  <a:pt x="157" y="388"/>
                  <a:pt x="157" y="388"/>
                </a:cubicBezTo>
                <a:cubicBezTo>
                  <a:pt x="154" y="387"/>
                  <a:pt x="150" y="386"/>
                  <a:pt x="147" y="385"/>
                </a:cubicBezTo>
                <a:cubicBezTo>
                  <a:pt x="143" y="383"/>
                  <a:pt x="139" y="381"/>
                  <a:pt x="136" y="378"/>
                </a:cubicBezTo>
                <a:cubicBezTo>
                  <a:pt x="128" y="373"/>
                  <a:pt x="120" y="366"/>
                  <a:pt x="113" y="362"/>
                </a:cubicBezTo>
                <a:cubicBezTo>
                  <a:pt x="109" y="359"/>
                  <a:pt x="105" y="356"/>
                  <a:pt x="103" y="356"/>
                </a:cubicBezTo>
                <a:cubicBezTo>
                  <a:pt x="102" y="356"/>
                  <a:pt x="101" y="355"/>
                  <a:pt x="100" y="355"/>
                </a:cubicBezTo>
                <a:moveTo>
                  <a:pt x="353" y="352"/>
                </a:moveTo>
                <a:cubicBezTo>
                  <a:pt x="351" y="353"/>
                  <a:pt x="349" y="353"/>
                  <a:pt x="347" y="353"/>
                </a:cubicBezTo>
                <a:cubicBezTo>
                  <a:pt x="347" y="353"/>
                  <a:pt x="347" y="353"/>
                  <a:pt x="347" y="353"/>
                </a:cubicBezTo>
                <a:cubicBezTo>
                  <a:pt x="346" y="353"/>
                  <a:pt x="345" y="353"/>
                  <a:pt x="344" y="353"/>
                </a:cubicBezTo>
                <a:cubicBezTo>
                  <a:pt x="333" y="375"/>
                  <a:pt x="333" y="375"/>
                  <a:pt x="333" y="375"/>
                </a:cubicBezTo>
                <a:cubicBezTo>
                  <a:pt x="335" y="376"/>
                  <a:pt x="336" y="379"/>
                  <a:pt x="336" y="382"/>
                </a:cubicBezTo>
                <a:cubicBezTo>
                  <a:pt x="336" y="386"/>
                  <a:pt x="333" y="390"/>
                  <a:pt x="329" y="391"/>
                </a:cubicBezTo>
                <a:cubicBezTo>
                  <a:pt x="335" y="422"/>
                  <a:pt x="335" y="422"/>
                  <a:pt x="335" y="422"/>
                </a:cubicBezTo>
                <a:cubicBezTo>
                  <a:pt x="337" y="422"/>
                  <a:pt x="338" y="422"/>
                  <a:pt x="340" y="423"/>
                </a:cubicBezTo>
                <a:cubicBezTo>
                  <a:pt x="383" y="389"/>
                  <a:pt x="383" y="389"/>
                  <a:pt x="383" y="389"/>
                </a:cubicBezTo>
                <a:cubicBezTo>
                  <a:pt x="382" y="388"/>
                  <a:pt x="382" y="386"/>
                  <a:pt x="382" y="385"/>
                </a:cubicBezTo>
                <a:cubicBezTo>
                  <a:pt x="382" y="383"/>
                  <a:pt x="382" y="382"/>
                  <a:pt x="383" y="381"/>
                </a:cubicBezTo>
                <a:cubicBezTo>
                  <a:pt x="353" y="352"/>
                  <a:pt x="353" y="352"/>
                  <a:pt x="353" y="352"/>
                </a:cubicBezTo>
                <a:moveTo>
                  <a:pt x="52" y="348"/>
                </a:moveTo>
                <a:cubicBezTo>
                  <a:pt x="52" y="348"/>
                  <a:pt x="52" y="349"/>
                  <a:pt x="52" y="349"/>
                </a:cubicBezTo>
                <a:cubicBezTo>
                  <a:pt x="67" y="386"/>
                  <a:pt x="67" y="386"/>
                  <a:pt x="67" y="386"/>
                </a:cubicBezTo>
                <a:cubicBezTo>
                  <a:pt x="70" y="386"/>
                  <a:pt x="72" y="387"/>
                  <a:pt x="73" y="389"/>
                </a:cubicBezTo>
                <a:cubicBezTo>
                  <a:pt x="90" y="384"/>
                  <a:pt x="90" y="384"/>
                  <a:pt x="90" y="384"/>
                </a:cubicBezTo>
                <a:cubicBezTo>
                  <a:pt x="90" y="384"/>
                  <a:pt x="90" y="384"/>
                  <a:pt x="90" y="384"/>
                </a:cubicBezTo>
                <a:cubicBezTo>
                  <a:pt x="90" y="380"/>
                  <a:pt x="93" y="376"/>
                  <a:pt x="97" y="375"/>
                </a:cubicBezTo>
                <a:cubicBezTo>
                  <a:pt x="94" y="359"/>
                  <a:pt x="94" y="359"/>
                  <a:pt x="94" y="359"/>
                </a:cubicBezTo>
                <a:cubicBezTo>
                  <a:pt x="92" y="359"/>
                  <a:pt x="90" y="357"/>
                  <a:pt x="89" y="354"/>
                </a:cubicBezTo>
                <a:cubicBezTo>
                  <a:pt x="52" y="348"/>
                  <a:pt x="52" y="348"/>
                  <a:pt x="52" y="348"/>
                </a:cubicBezTo>
                <a:moveTo>
                  <a:pt x="283" y="346"/>
                </a:moveTo>
                <a:cubicBezTo>
                  <a:pt x="305" y="417"/>
                  <a:pt x="305" y="417"/>
                  <a:pt x="305" y="417"/>
                </a:cubicBezTo>
                <a:cubicBezTo>
                  <a:pt x="319" y="390"/>
                  <a:pt x="319" y="390"/>
                  <a:pt x="319" y="390"/>
                </a:cubicBezTo>
                <a:cubicBezTo>
                  <a:pt x="317" y="388"/>
                  <a:pt x="315" y="385"/>
                  <a:pt x="315" y="382"/>
                </a:cubicBezTo>
                <a:cubicBezTo>
                  <a:pt x="315" y="380"/>
                  <a:pt x="316" y="379"/>
                  <a:pt x="316" y="377"/>
                </a:cubicBezTo>
                <a:cubicBezTo>
                  <a:pt x="283" y="346"/>
                  <a:pt x="283" y="346"/>
                  <a:pt x="283" y="346"/>
                </a:cubicBezTo>
                <a:moveTo>
                  <a:pt x="403" y="342"/>
                </a:moveTo>
                <a:cubicBezTo>
                  <a:pt x="402" y="343"/>
                  <a:pt x="401" y="343"/>
                  <a:pt x="400" y="344"/>
                </a:cubicBezTo>
                <a:cubicBezTo>
                  <a:pt x="396" y="377"/>
                  <a:pt x="396" y="377"/>
                  <a:pt x="396" y="377"/>
                </a:cubicBezTo>
                <a:cubicBezTo>
                  <a:pt x="397" y="377"/>
                  <a:pt x="398" y="379"/>
                  <a:pt x="399" y="380"/>
                </a:cubicBezTo>
                <a:cubicBezTo>
                  <a:pt x="448" y="360"/>
                  <a:pt x="448" y="360"/>
                  <a:pt x="448" y="360"/>
                </a:cubicBezTo>
                <a:cubicBezTo>
                  <a:pt x="448" y="359"/>
                  <a:pt x="448" y="359"/>
                  <a:pt x="448" y="359"/>
                </a:cubicBezTo>
                <a:cubicBezTo>
                  <a:pt x="448" y="359"/>
                  <a:pt x="448" y="359"/>
                  <a:pt x="448" y="359"/>
                </a:cubicBezTo>
                <a:cubicBezTo>
                  <a:pt x="403" y="342"/>
                  <a:pt x="403" y="342"/>
                  <a:pt x="403" y="342"/>
                </a:cubicBezTo>
                <a:moveTo>
                  <a:pt x="390" y="340"/>
                </a:moveTo>
                <a:cubicBezTo>
                  <a:pt x="357" y="344"/>
                  <a:pt x="357" y="344"/>
                  <a:pt x="357" y="344"/>
                </a:cubicBezTo>
                <a:cubicBezTo>
                  <a:pt x="357" y="345"/>
                  <a:pt x="357" y="346"/>
                  <a:pt x="356" y="347"/>
                </a:cubicBezTo>
                <a:cubicBezTo>
                  <a:pt x="386" y="377"/>
                  <a:pt x="386" y="377"/>
                  <a:pt x="386" y="377"/>
                </a:cubicBezTo>
                <a:cubicBezTo>
                  <a:pt x="387" y="376"/>
                  <a:pt x="389" y="375"/>
                  <a:pt x="390" y="375"/>
                </a:cubicBezTo>
                <a:cubicBezTo>
                  <a:pt x="395" y="344"/>
                  <a:pt x="395" y="344"/>
                  <a:pt x="395" y="344"/>
                </a:cubicBezTo>
                <a:cubicBezTo>
                  <a:pt x="393" y="343"/>
                  <a:pt x="391" y="342"/>
                  <a:pt x="390" y="340"/>
                </a:cubicBezTo>
                <a:moveTo>
                  <a:pt x="287" y="340"/>
                </a:moveTo>
                <a:cubicBezTo>
                  <a:pt x="287" y="340"/>
                  <a:pt x="287" y="341"/>
                  <a:pt x="287" y="341"/>
                </a:cubicBezTo>
                <a:cubicBezTo>
                  <a:pt x="320" y="373"/>
                  <a:pt x="320" y="373"/>
                  <a:pt x="320" y="373"/>
                </a:cubicBezTo>
                <a:cubicBezTo>
                  <a:pt x="321" y="372"/>
                  <a:pt x="323" y="371"/>
                  <a:pt x="326" y="371"/>
                </a:cubicBezTo>
                <a:cubicBezTo>
                  <a:pt x="326" y="371"/>
                  <a:pt x="326" y="371"/>
                  <a:pt x="326" y="371"/>
                </a:cubicBezTo>
                <a:cubicBezTo>
                  <a:pt x="327" y="371"/>
                  <a:pt x="328" y="372"/>
                  <a:pt x="328" y="372"/>
                </a:cubicBezTo>
                <a:cubicBezTo>
                  <a:pt x="340" y="350"/>
                  <a:pt x="340" y="350"/>
                  <a:pt x="340" y="350"/>
                </a:cubicBezTo>
                <a:cubicBezTo>
                  <a:pt x="338" y="348"/>
                  <a:pt x="337" y="346"/>
                  <a:pt x="337" y="344"/>
                </a:cubicBezTo>
                <a:cubicBezTo>
                  <a:pt x="287" y="340"/>
                  <a:pt x="287" y="340"/>
                  <a:pt x="287" y="340"/>
                </a:cubicBezTo>
                <a:moveTo>
                  <a:pt x="453" y="334"/>
                </a:moveTo>
                <a:cubicBezTo>
                  <a:pt x="410" y="338"/>
                  <a:pt x="410" y="338"/>
                  <a:pt x="410" y="338"/>
                </a:cubicBezTo>
                <a:cubicBezTo>
                  <a:pt x="450" y="354"/>
                  <a:pt x="450" y="354"/>
                  <a:pt x="450" y="354"/>
                </a:cubicBezTo>
                <a:cubicBezTo>
                  <a:pt x="451" y="352"/>
                  <a:pt x="453" y="351"/>
                  <a:pt x="455" y="351"/>
                </a:cubicBezTo>
                <a:cubicBezTo>
                  <a:pt x="456" y="346"/>
                  <a:pt x="456" y="342"/>
                  <a:pt x="456" y="338"/>
                </a:cubicBezTo>
                <a:cubicBezTo>
                  <a:pt x="456" y="338"/>
                  <a:pt x="456" y="337"/>
                  <a:pt x="457" y="337"/>
                </a:cubicBezTo>
                <a:cubicBezTo>
                  <a:pt x="455" y="336"/>
                  <a:pt x="454" y="335"/>
                  <a:pt x="453" y="334"/>
                </a:cubicBezTo>
                <a:moveTo>
                  <a:pt x="196" y="329"/>
                </a:moveTo>
                <a:cubicBezTo>
                  <a:pt x="195" y="330"/>
                  <a:pt x="194" y="330"/>
                  <a:pt x="193" y="331"/>
                </a:cubicBezTo>
                <a:cubicBezTo>
                  <a:pt x="191" y="338"/>
                  <a:pt x="188" y="347"/>
                  <a:pt x="185" y="354"/>
                </a:cubicBezTo>
                <a:cubicBezTo>
                  <a:pt x="187" y="355"/>
                  <a:pt x="188" y="357"/>
                  <a:pt x="188" y="359"/>
                </a:cubicBezTo>
                <a:cubicBezTo>
                  <a:pt x="188" y="361"/>
                  <a:pt x="187" y="362"/>
                  <a:pt x="186" y="363"/>
                </a:cubicBezTo>
                <a:cubicBezTo>
                  <a:pt x="197" y="387"/>
                  <a:pt x="197" y="387"/>
                  <a:pt x="197" y="387"/>
                </a:cubicBezTo>
                <a:cubicBezTo>
                  <a:pt x="197" y="386"/>
                  <a:pt x="198" y="386"/>
                  <a:pt x="198" y="386"/>
                </a:cubicBezTo>
                <a:cubicBezTo>
                  <a:pt x="201" y="386"/>
                  <a:pt x="204" y="387"/>
                  <a:pt x="205" y="389"/>
                </a:cubicBezTo>
                <a:cubicBezTo>
                  <a:pt x="245" y="362"/>
                  <a:pt x="245" y="362"/>
                  <a:pt x="245" y="362"/>
                </a:cubicBezTo>
                <a:cubicBezTo>
                  <a:pt x="245" y="361"/>
                  <a:pt x="245" y="361"/>
                  <a:pt x="245" y="360"/>
                </a:cubicBezTo>
                <a:cubicBezTo>
                  <a:pt x="245" y="360"/>
                  <a:pt x="245" y="359"/>
                  <a:pt x="245" y="358"/>
                </a:cubicBezTo>
                <a:cubicBezTo>
                  <a:pt x="196" y="329"/>
                  <a:pt x="196" y="329"/>
                  <a:pt x="196" y="329"/>
                </a:cubicBezTo>
                <a:moveTo>
                  <a:pt x="52" y="320"/>
                </a:moveTo>
                <a:cubicBezTo>
                  <a:pt x="52" y="320"/>
                  <a:pt x="52" y="320"/>
                  <a:pt x="52" y="321"/>
                </a:cubicBezTo>
                <a:cubicBezTo>
                  <a:pt x="50" y="338"/>
                  <a:pt x="50" y="338"/>
                  <a:pt x="50" y="338"/>
                </a:cubicBezTo>
                <a:cubicBezTo>
                  <a:pt x="52" y="339"/>
                  <a:pt x="53" y="341"/>
                  <a:pt x="54" y="343"/>
                </a:cubicBezTo>
                <a:cubicBezTo>
                  <a:pt x="84" y="348"/>
                  <a:pt x="84" y="348"/>
                  <a:pt x="84" y="348"/>
                </a:cubicBezTo>
                <a:cubicBezTo>
                  <a:pt x="84" y="348"/>
                  <a:pt x="84" y="348"/>
                  <a:pt x="84" y="348"/>
                </a:cubicBezTo>
                <a:cubicBezTo>
                  <a:pt x="83" y="347"/>
                  <a:pt x="82" y="346"/>
                  <a:pt x="81" y="345"/>
                </a:cubicBezTo>
                <a:cubicBezTo>
                  <a:pt x="79" y="343"/>
                  <a:pt x="76" y="339"/>
                  <a:pt x="72" y="336"/>
                </a:cubicBezTo>
                <a:cubicBezTo>
                  <a:pt x="66" y="331"/>
                  <a:pt x="59" y="325"/>
                  <a:pt x="52" y="320"/>
                </a:cubicBezTo>
                <a:moveTo>
                  <a:pt x="9" y="311"/>
                </a:moveTo>
                <a:cubicBezTo>
                  <a:pt x="6" y="312"/>
                  <a:pt x="4" y="313"/>
                  <a:pt x="2" y="315"/>
                </a:cubicBezTo>
                <a:cubicBezTo>
                  <a:pt x="1" y="317"/>
                  <a:pt x="0" y="319"/>
                  <a:pt x="0" y="322"/>
                </a:cubicBezTo>
                <a:cubicBezTo>
                  <a:pt x="0" y="326"/>
                  <a:pt x="1" y="331"/>
                  <a:pt x="4" y="336"/>
                </a:cubicBezTo>
                <a:cubicBezTo>
                  <a:pt x="7" y="341"/>
                  <a:pt x="11" y="348"/>
                  <a:pt x="16" y="355"/>
                </a:cubicBezTo>
                <a:cubicBezTo>
                  <a:pt x="16" y="355"/>
                  <a:pt x="16" y="355"/>
                  <a:pt x="16" y="355"/>
                </a:cubicBezTo>
                <a:cubicBezTo>
                  <a:pt x="17" y="356"/>
                  <a:pt x="17" y="357"/>
                  <a:pt x="18" y="358"/>
                </a:cubicBezTo>
                <a:cubicBezTo>
                  <a:pt x="19" y="358"/>
                  <a:pt x="19" y="358"/>
                  <a:pt x="20" y="358"/>
                </a:cubicBezTo>
                <a:cubicBezTo>
                  <a:pt x="23" y="358"/>
                  <a:pt x="27" y="361"/>
                  <a:pt x="27" y="365"/>
                </a:cubicBezTo>
                <a:cubicBezTo>
                  <a:pt x="62" y="386"/>
                  <a:pt x="62" y="386"/>
                  <a:pt x="62" y="386"/>
                </a:cubicBezTo>
                <a:cubicBezTo>
                  <a:pt x="47" y="351"/>
                  <a:pt x="47" y="351"/>
                  <a:pt x="47" y="351"/>
                </a:cubicBezTo>
                <a:cubicBezTo>
                  <a:pt x="47" y="351"/>
                  <a:pt x="46" y="351"/>
                  <a:pt x="46" y="351"/>
                </a:cubicBezTo>
                <a:cubicBezTo>
                  <a:pt x="43" y="351"/>
                  <a:pt x="41" y="349"/>
                  <a:pt x="40" y="346"/>
                </a:cubicBezTo>
                <a:cubicBezTo>
                  <a:pt x="26" y="344"/>
                  <a:pt x="26" y="344"/>
                  <a:pt x="26" y="344"/>
                </a:cubicBezTo>
                <a:cubicBezTo>
                  <a:pt x="25" y="346"/>
                  <a:pt x="23" y="347"/>
                  <a:pt x="20" y="347"/>
                </a:cubicBezTo>
                <a:cubicBezTo>
                  <a:pt x="16" y="347"/>
                  <a:pt x="13" y="344"/>
                  <a:pt x="13" y="340"/>
                </a:cubicBezTo>
                <a:cubicBezTo>
                  <a:pt x="13" y="338"/>
                  <a:pt x="14" y="335"/>
                  <a:pt x="16" y="334"/>
                </a:cubicBezTo>
                <a:cubicBezTo>
                  <a:pt x="14" y="314"/>
                  <a:pt x="14" y="314"/>
                  <a:pt x="14" y="314"/>
                </a:cubicBezTo>
                <a:cubicBezTo>
                  <a:pt x="12" y="313"/>
                  <a:pt x="10" y="312"/>
                  <a:pt x="9" y="311"/>
                </a:cubicBezTo>
                <a:moveTo>
                  <a:pt x="22" y="308"/>
                </a:moveTo>
                <a:cubicBezTo>
                  <a:pt x="22" y="310"/>
                  <a:pt x="20" y="312"/>
                  <a:pt x="19" y="313"/>
                </a:cubicBezTo>
                <a:cubicBezTo>
                  <a:pt x="21" y="333"/>
                  <a:pt x="21" y="333"/>
                  <a:pt x="21" y="333"/>
                </a:cubicBezTo>
                <a:cubicBezTo>
                  <a:pt x="25" y="333"/>
                  <a:pt x="27" y="336"/>
                  <a:pt x="27" y="339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1" y="339"/>
                  <a:pt x="43" y="338"/>
                  <a:pt x="45" y="337"/>
                </a:cubicBezTo>
                <a:cubicBezTo>
                  <a:pt x="46" y="321"/>
                  <a:pt x="46" y="321"/>
                  <a:pt x="46" y="321"/>
                </a:cubicBezTo>
                <a:cubicBezTo>
                  <a:pt x="44" y="320"/>
                  <a:pt x="43" y="318"/>
                  <a:pt x="43" y="316"/>
                </a:cubicBezTo>
                <a:cubicBezTo>
                  <a:pt x="43" y="315"/>
                  <a:pt x="43" y="315"/>
                  <a:pt x="43" y="315"/>
                </a:cubicBezTo>
                <a:cubicBezTo>
                  <a:pt x="43" y="315"/>
                  <a:pt x="42" y="314"/>
                  <a:pt x="42" y="314"/>
                </a:cubicBezTo>
                <a:cubicBezTo>
                  <a:pt x="35" y="311"/>
                  <a:pt x="28" y="308"/>
                  <a:pt x="22" y="308"/>
                </a:cubicBezTo>
                <a:moveTo>
                  <a:pt x="448" y="303"/>
                </a:moveTo>
                <a:cubicBezTo>
                  <a:pt x="408" y="333"/>
                  <a:pt x="408" y="333"/>
                  <a:pt x="408" y="333"/>
                </a:cubicBezTo>
                <a:cubicBezTo>
                  <a:pt x="453" y="328"/>
                  <a:pt x="453" y="328"/>
                  <a:pt x="453" y="328"/>
                </a:cubicBezTo>
                <a:cubicBezTo>
                  <a:pt x="454" y="326"/>
                  <a:pt x="456" y="325"/>
                  <a:pt x="458" y="325"/>
                </a:cubicBezTo>
                <a:cubicBezTo>
                  <a:pt x="458" y="325"/>
                  <a:pt x="458" y="325"/>
                  <a:pt x="458" y="325"/>
                </a:cubicBezTo>
                <a:cubicBezTo>
                  <a:pt x="459" y="325"/>
                  <a:pt x="459" y="325"/>
                  <a:pt x="459" y="325"/>
                </a:cubicBezTo>
                <a:cubicBezTo>
                  <a:pt x="459" y="323"/>
                  <a:pt x="460" y="321"/>
                  <a:pt x="460" y="319"/>
                </a:cubicBezTo>
                <a:cubicBezTo>
                  <a:pt x="454" y="304"/>
                  <a:pt x="454" y="304"/>
                  <a:pt x="454" y="304"/>
                </a:cubicBezTo>
                <a:cubicBezTo>
                  <a:pt x="453" y="304"/>
                  <a:pt x="452" y="304"/>
                  <a:pt x="452" y="304"/>
                </a:cubicBezTo>
                <a:cubicBezTo>
                  <a:pt x="452" y="304"/>
                  <a:pt x="452" y="304"/>
                  <a:pt x="452" y="304"/>
                </a:cubicBezTo>
                <a:cubicBezTo>
                  <a:pt x="450" y="304"/>
                  <a:pt x="449" y="304"/>
                  <a:pt x="448" y="303"/>
                </a:cubicBezTo>
                <a:moveTo>
                  <a:pt x="370" y="300"/>
                </a:moveTo>
                <a:cubicBezTo>
                  <a:pt x="369" y="300"/>
                  <a:pt x="368" y="300"/>
                  <a:pt x="367" y="300"/>
                </a:cubicBezTo>
                <a:cubicBezTo>
                  <a:pt x="367" y="300"/>
                  <a:pt x="367" y="300"/>
                  <a:pt x="367" y="300"/>
                </a:cubicBezTo>
                <a:cubicBezTo>
                  <a:pt x="367" y="300"/>
                  <a:pt x="367" y="300"/>
                  <a:pt x="367" y="300"/>
                </a:cubicBezTo>
                <a:cubicBezTo>
                  <a:pt x="367" y="300"/>
                  <a:pt x="366" y="300"/>
                  <a:pt x="365" y="300"/>
                </a:cubicBezTo>
                <a:cubicBezTo>
                  <a:pt x="352" y="334"/>
                  <a:pt x="352" y="334"/>
                  <a:pt x="352" y="334"/>
                </a:cubicBezTo>
                <a:cubicBezTo>
                  <a:pt x="354" y="335"/>
                  <a:pt x="355" y="337"/>
                  <a:pt x="356" y="338"/>
                </a:cubicBezTo>
                <a:cubicBezTo>
                  <a:pt x="390" y="335"/>
                  <a:pt x="390" y="335"/>
                  <a:pt x="390" y="335"/>
                </a:cubicBezTo>
                <a:cubicBezTo>
                  <a:pt x="390" y="334"/>
                  <a:pt x="390" y="333"/>
                  <a:pt x="391" y="332"/>
                </a:cubicBezTo>
                <a:cubicBezTo>
                  <a:pt x="370" y="300"/>
                  <a:pt x="370" y="300"/>
                  <a:pt x="370" y="300"/>
                </a:cubicBezTo>
                <a:moveTo>
                  <a:pt x="238" y="299"/>
                </a:moveTo>
                <a:cubicBezTo>
                  <a:pt x="254" y="352"/>
                  <a:pt x="254" y="352"/>
                  <a:pt x="254" y="352"/>
                </a:cubicBezTo>
                <a:cubicBezTo>
                  <a:pt x="258" y="353"/>
                  <a:pt x="261" y="356"/>
                  <a:pt x="261" y="360"/>
                </a:cubicBezTo>
                <a:cubicBezTo>
                  <a:pt x="261" y="362"/>
                  <a:pt x="260" y="363"/>
                  <a:pt x="260" y="364"/>
                </a:cubicBezTo>
                <a:cubicBezTo>
                  <a:pt x="298" y="412"/>
                  <a:pt x="298" y="412"/>
                  <a:pt x="298" y="412"/>
                </a:cubicBezTo>
                <a:cubicBezTo>
                  <a:pt x="278" y="346"/>
                  <a:pt x="278" y="346"/>
                  <a:pt x="278" y="346"/>
                </a:cubicBezTo>
                <a:cubicBezTo>
                  <a:pt x="272" y="346"/>
                  <a:pt x="268" y="341"/>
                  <a:pt x="268" y="335"/>
                </a:cubicBezTo>
                <a:cubicBezTo>
                  <a:pt x="268" y="334"/>
                  <a:pt x="268" y="332"/>
                  <a:pt x="269" y="331"/>
                </a:cubicBezTo>
                <a:cubicBezTo>
                  <a:pt x="252" y="313"/>
                  <a:pt x="252" y="313"/>
                  <a:pt x="252" y="313"/>
                </a:cubicBezTo>
                <a:cubicBezTo>
                  <a:pt x="252" y="313"/>
                  <a:pt x="251" y="314"/>
                  <a:pt x="251" y="314"/>
                </a:cubicBezTo>
                <a:cubicBezTo>
                  <a:pt x="251" y="314"/>
                  <a:pt x="251" y="314"/>
                  <a:pt x="251" y="314"/>
                </a:cubicBezTo>
                <a:cubicBezTo>
                  <a:pt x="248" y="314"/>
                  <a:pt x="245" y="311"/>
                  <a:pt x="245" y="308"/>
                </a:cubicBezTo>
                <a:cubicBezTo>
                  <a:pt x="245" y="307"/>
                  <a:pt x="245" y="307"/>
                  <a:pt x="245" y="306"/>
                </a:cubicBezTo>
                <a:cubicBezTo>
                  <a:pt x="238" y="299"/>
                  <a:pt x="238" y="299"/>
                  <a:pt x="238" y="299"/>
                </a:cubicBezTo>
                <a:moveTo>
                  <a:pt x="197" y="285"/>
                </a:moveTo>
                <a:cubicBezTo>
                  <a:pt x="197" y="296"/>
                  <a:pt x="196" y="308"/>
                  <a:pt x="195" y="318"/>
                </a:cubicBezTo>
                <a:cubicBezTo>
                  <a:pt x="197" y="319"/>
                  <a:pt x="198" y="321"/>
                  <a:pt x="198" y="324"/>
                </a:cubicBezTo>
                <a:cubicBezTo>
                  <a:pt x="248" y="354"/>
                  <a:pt x="248" y="354"/>
                  <a:pt x="248" y="354"/>
                </a:cubicBezTo>
                <a:cubicBezTo>
                  <a:pt x="248" y="354"/>
                  <a:pt x="249" y="354"/>
                  <a:pt x="249" y="354"/>
                </a:cubicBezTo>
                <a:cubicBezTo>
                  <a:pt x="232" y="297"/>
                  <a:pt x="232" y="297"/>
                  <a:pt x="232" y="297"/>
                </a:cubicBezTo>
                <a:cubicBezTo>
                  <a:pt x="228" y="297"/>
                  <a:pt x="226" y="294"/>
                  <a:pt x="225" y="291"/>
                </a:cubicBezTo>
                <a:cubicBezTo>
                  <a:pt x="197" y="285"/>
                  <a:pt x="197" y="285"/>
                  <a:pt x="197" y="285"/>
                </a:cubicBezTo>
                <a:moveTo>
                  <a:pt x="294" y="277"/>
                </a:moveTo>
                <a:cubicBezTo>
                  <a:pt x="257" y="307"/>
                  <a:pt x="257" y="307"/>
                  <a:pt x="257" y="307"/>
                </a:cubicBezTo>
                <a:cubicBezTo>
                  <a:pt x="257" y="307"/>
                  <a:pt x="257" y="307"/>
                  <a:pt x="257" y="308"/>
                </a:cubicBezTo>
                <a:cubicBezTo>
                  <a:pt x="257" y="308"/>
                  <a:pt x="257" y="309"/>
                  <a:pt x="256" y="310"/>
                </a:cubicBezTo>
                <a:cubicBezTo>
                  <a:pt x="272" y="327"/>
                  <a:pt x="272" y="327"/>
                  <a:pt x="272" y="327"/>
                </a:cubicBezTo>
                <a:cubicBezTo>
                  <a:pt x="274" y="326"/>
                  <a:pt x="276" y="325"/>
                  <a:pt x="278" y="325"/>
                </a:cubicBezTo>
                <a:cubicBezTo>
                  <a:pt x="278" y="325"/>
                  <a:pt x="278" y="325"/>
                  <a:pt x="278" y="325"/>
                </a:cubicBezTo>
                <a:cubicBezTo>
                  <a:pt x="280" y="325"/>
                  <a:pt x="282" y="326"/>
                  <a:pt x="283" y="327"/>
                </a:cubicBezTo>
                <a:cubicBezTo>
                  <a:pt x="310" y="299"/>
                  <a:pt x="310" y="299"/>
                  <a:pt x="310" y="299"/>
                </a:cubicBezTo>
                <a:cubicBezTo>
                  <a:pt x="309" y="297"/>
                  <a:pt x="308" y="296"/>
                  <a:pt x="308" y="294"/>
                </a:cubicBezTo>
                <a:cubicBezTo>
                  <a:pt x="308" y="293"/>
                  <a:pt x="309" y="291"/>
                  <a:pt x="310" y="290"/>
                </a:cubicBezTo>
                <a:cubicBezTo>
                  <a:pt x="299" y="277"/>
                  <a:pt x="299" y="277"/>
                  <a:pt x="299" y="277"/>
                </a:cubicBezTo>
                <a:cubicBezTo>
                  <a:pt x="298" y="277"/>
                  <a:pt x="297" y="277"/>
                  <a:pt x="296" y="277"/>
                </a:cubicBezTo>
                <a:cubicBezTo>
                  <a:pt x="296" y="277"/>
                  <a:pt x="296" y="277"/>
                  <a:pt x="296" y="277"/>
                </a:cubicBezTo>
                <a:cubicBezTo>
                  <a:pt x="296" y="277"/>
                  <a:pt x="296" y="277"/>
                  <a:pt x="296" y="277"/>
                </a:cubicBezTo>
                <a:cubicBezTo>
                  <a:pt x="295" y="277"/>
                  <a:pt x="295" y="277"/>
                  <a:pt x="294" y="277"/>
                </a:cubicBezTo>
                <a:moveTo>
                  <a:pt x="350" y="266"/>
                </a:moveTo>
                <a:cubicBezTo>
                  <a:pt x="347" y="274"/>
                  <a:pt x="347" y="274"/>
                  <a:pt x="347" y="274"/>
                </a:cubicBezTo>
                <a:cubicBezTo>
                  <a:pt x="347" y="268"/>
                  <a:pt x="347" y="268"/>
                  <a:pt x="347" y="268"/>
                </a:cubicBezTo>
                <a:cubicBezTo>
                  <a:pt x="346" y="270"/>
                  <a:pt x="344" y="272"/>
                  <a:pt x="342" y="273"/>
                </a:cubicBezTo>
                <a:cubicBezTo>
                  <a:pt x="342" y="274"/>
                  <a:pt x="340" y="275"/>
                  <a:pt x="339" y="275"/>
                </a:cubicBezTo>
                <a:cubicBezTo>
                  <a:pt x="324" y="292"/>
                  <a:pt x="324" y="292"/>
                  <a:pt x="324" y="292"/>
                </a:cubicBezTo>
                <a:cubicBezTo>
                  <a:pt x="324" y="292"/>
                  <a:pt x="324" y="293"/>
                  <a:pt x="324" y="294"/>
                </a:cubicBezTo>
                <a:cubicBezTo>
                  <a:pt x="324" y="299"/>
                  <a:pt x="321" y="302"/>
                  <a:pt x="316" y="302"/>
                </a:cubicBezTo>
                <a:cubicBezTo>
                  <a:pt x="316" y="302"/>
                  <a:pt x="316" y="302"/>
                  <a:pt x="316" y="302"/>
                </a:cubicBezTo>
                <a:cubicBezTo>
                  <a:pt x="316" y="302"/>
                  <a:pt x="315" y="302"/>
                  <a:pt x="314" y="302"/>
                </a:cubicBezTo>
                <a:cubicBezTo>
                  <a:pt x="287" y="331"/>
                  <a:pt x="287" y="331"/>
                  <a:pt x="287" y="331"/>
                </a:cubicBezTo>
                <a:cubicBezTo>
                  <a:pt x="288" y="332"/>
                  <a:pt x="288" y="333"/>
                  <a:pt x="288" y="335"/>
                </a:cubicBezTo>
                <a:cubicBezTo>
                  <a:pt x="338" y="339"/>
                  <a:pt x="338" y="339"/>
                  <a:pt x="338" y="339"/>
                </a:cubicBezTo>
                <a:cubicBezTo>
                  <a:pt x="340" y="335"/>
                  <a:pt x="343" y="333"/>
                  <a:pt x="347" y="333"/>
                </a:cubicBezTo>
                <a:cubicBezTo>
                  <a:pt x="347" y="333"/>
                  <a:pt x="347" y="333"/>
                  <a:pt x="347" y="333"/>
                </a:cubicBezTo>
                <a:cubicBezTo>
                  <a:pt x="360" y="297"/>
                  <a:pt x="360" y="297"/>
                  <a:pt x="360" y="297"/>
                </a:cubicBezTo>
                <a:cubicBezTo>
                  <a:pt x="359" y="295"/>
                  <a:pt x="357" y="293"/>
                  <a:pt x="357" y="290"/>
                </a:cubicBezTo>
                <a:cubicBezTo>
                  <a:pt x="357" y="288"/>
                  <a:pt x="358" y="285"/>
                  <a:pt x="360" y="283"/>
                </a:cubicBezTo>
                <a:cubicBezTo>
                  <a:pt x="350" y="266"/>
                  <a:pt x="350" y="266"/>
                  <a:pt x="350" y="266"/>
                </a:cubicBezTo>
                <a:moveTo>
                  <a:pt x="280" y="255"/>
                </a:moveTo>
                <a:cubicBezTo>
                  <a:pt x="280" y="255"/>
                  <a:pt x="279" y="255"/>
                  <a:pt x="279" y="255"/>
                </a:cubicBezTo>
                <a:cubicBezTo>
                  <a:pt x="278" y="258"/>
                  <a:pt x="277" y="261"/>
                  <a:pt x="276" y="263"/>
                </a:cubicBezTo>
                <a:cubicBezTo>
                  <a:pt x="276" y="263"/>
                  <a:pt x="276" y="263"/>
                  <a:pt x="276" y="263"/>
                </a:cubicBezTo>
                <a:cubicBezTo>
                  <a:pt x="276" y="263"/>
                  <a:pt x="276" y="263"/>
                  <a:pt x="276" y="263"/>
                </a:cubicBezTo>
                <a:cubicBezTo>
                  <a:pt x="275" y="266"/>
                  <a:pt x="273" y="268"/>
                  <a:pt x="271" y="269"/>
                </a:cubicBezTo>
                <a:cubicBezTo>
                  <a:pt x="270" y="270"/>
                  <a:pt x="269" y="270"/>
                  <a:pt x="268" y="270"/>
                </a:cubicBezTo>
                <a:cubicBezTo>
                  <a:pt x="240" y="288"/>
                  <a:pt x="240" y="288"/>
                  <a:pt x="240" y="288"/>
                </a:cubicBezTo>
                <a:cubicBezTo>
                  <a:pt x="240" y="288"/>
                  <a:pt x="241" y="289"/>
                  <a:pt x="241" y="289"/>
                </a:cubicBezTo>
                <a:cubicBezTo>
                  <a:pt x="241" y="291"/>
                  <a:pt x="240" y="292"/>
                  <a:pt x="240" y="293"/>
                </a:cubicBezTo>
                <a:cubicBezTo>
                  <a:pt x="248" y="302"/>
                  <a:pt x="248" y="302"/>
                  <a:pt x="248" y="302"/>
                </a:cubicBezTo>
                <a:cubicBezTo>
                  <a:pt x="249" y="302"/>
                  <a:pt x="250" y="301"/>
                  <a:pt x="251" y="301"/>
                </a:cubicBezTo>
                <a:cubicBezTo>
                  <a:pt x="251" y="301"/>
                  <a:pt x="251" y="301"/>
                  <a:pt x="251" y="301"/>
                </a:cubicBezTo>
                <a:cubicBezTo>
                  <a:pt x="252" y="301"/>
                  <a:pt x="253" y="302"/>
                  <a:pt x="254" y="302"/>
                </a:cubicBezTo>
                <a:cubicBezTo>
                  <a:pt x="290" y="273"/>
                  <a:pt x="290" y="273"/>
                  <a:pt x="290" y="273"/>
                </a:cubicBezTo>
                <a:cubicBezTo>
                  <a:pt x="290" y="272"/>
                  <a:pt x="289" y="271"/>
                  <a:pt x="289" y="270"/>
                </a:cubicBezTo>
                <a:cubicBezTo>
                  <a:pt x="289" y="269"/>
                  <a:pt x="290" y="268"/>
                  <a:pt x="290" y="267"/>
                </a:cubicBezTo>
                <a:cubicBezTo>
                  <a:pt x="280" y="255"/>
                  <a:pt x="280" y="255"/>
                  <a:pt x="280" y="255"/>
                </a:cubicBezTo>
                <a:moveTo>
                  <a:pt x="437" y="252"/>
                </a:moveTo>
                <a:cubicBezTo>
                  <a:pt x="435" y="260"/>
                  <a:pt x="433" y="265"/>
                  <a:pt x="431" y="269"/>
                </a:cubicBezTo>
                <a:cubicBezTo>
                  <a:pt x="428" y="274"/>
                  <a:pt x="425" y="278"/>
                  <a:pt x="422" y="281"/>
                </a:cubicBezTo>
                <a:cubicBezTo>
                  <a:pt x="419" y="284"/>
                  <a:pt x="416" y="286"/>
                  <a:pt x="412" y="286"/>
                </a:cubicBezTo>
                <a:cubicBezTo>
                  <a:pt x="412" y="286"/>
                  <a:pt x="412" y="286"/>
                  <a:pt x="412" y="286"/>
                </a:cubicBezTo>
                <a:cubicBezTo>
                  <a:pt x="412" y="286"/>
                  <a:pt x="412" y="286"/>
                  <a:pt x="412" y="286"/>
                </a:cubicBezTo>
                <a:cubicBezTo>
                  <a:pt x="412" y="286"/>
                  <a:pt x="412" y="286"/>
                  <a:pt x="412" y="286"/>
                </a:cubicBezTo>
                <a:cubicBezTo>
                  <a:pt x="411" y="286"/>
                  <a:pt x="410" y="286"/>
                  <a:pt x="409" y="285"/>
                </a:cubicBezTo>
                <a:cubicBezTo>
                  <a:pt x="408" y="285"/>
                  <a:pt x="408" y="284"/>
                  <a:pt x="407" y="283"/>
                </a:cubicBezTo>
                <a:cubicBezTo>
                  <a:pt x="377" y="290"/>
                  <a:pt x="377" y="290"/>
                  <a:pt x="377" y="290"/>
                </a:cubicBezTo>
                <a:cubicBezTo>
                  <a:pt x="377" y="290"/>
                  <a:pt x="377" y="290"/>
                  <a:pt x="377" y="290"/>
                </a:cubicBezTo>
                <a:cubicBezTo>
                  <a:pt x="377" y="293"/>
                  <a:pt x="376" y="295"/>
                  <a:pt x="375" y="297"/>
                </a:cubicBezTo>
                <a:cubicBezTo>
                  <a:pt x="395" y="329"/>
                  <a:pt x="395" y="329"/>
                  <a:pt x="395" y="329"/>
                </a:cubicBezTo>
                <a:cubicBezTo>
                  <a:pt x="396" y="329"/>
                  <a:pt x="396" y="329"/>
                  <a:pt x="397" y="329"/>
                </a:cubicBezTo>
                <a:cubicBezTo>
                  <a:pt x="397" y="329"/>
                  <a:pt x="397" y="329"/>
                  <a:pt x="397" y="329"/>
                </a:cubicBezTo>
                <a:cubicBezTo>
                  <a:pt x="399" y="329"/>
                  <a:pt x="401" y="329"/>
                  <a:pt x="402" y="330"/>
                </a:cubicBezTo>
                <a:cubicBezTo>
                  <a:pt x="445" y="299"/>
                  <a:pt x="445" y="299"/>
                  <a:pt x="445" y="299"/>
                </a:cubicBezTo>
                <a:cubicBezTo>
                  <a:pt x="444" y="298"/>
                  <a:pt x="444" y="297"/>
                  <a:pt x="444" y="296"/>
                </a:cubicBezTo>
                <a:cubicBezTo>
                  <a:pt x="444" y="294"/>
                  <a:pt x="446" y="291"/>
                  <a:pt x="448" y="290"/>
                </a:cubicBezTo>
                <a:cubicBezTo>
                  <a:pt x="437" y="252"/>
                  <a:pt x="437" y="252"/>
                  <a:pt x="437" y="252"/>
                </a:cubicBezTo>
                <a:cubicBezTo>
                  <a:pt x="437" y="252"/>
                  <a:pt x="437" y="252"/>
                  <a:pt x="437" y="252"/>
                </a:cubicBezTo>
                <a:moveTo>
                  <a:pt x="233" y="238"/>
                </a:moveTo>
                <a:cubicBezTo>
                  <a:pt x="232" y="238"/>
                  <a:pt x="231" y="239"/>
                  <a:pt x="230" y="239"/>
                </a:cubicBezTo>
                <a:cubicBezTo>
                  <a:pt x="230" y="239"/>
                  <a:pt x="230" y="239"/>
                  <a:pt x="230" y="239"/>
                </a:cubicBezTo>
                <a:cubicBezTo>
                  <a:pt x="230" y="239"/>
                  <a:pt x="229" y="238"/>
                  <a:pt x="229" y="238"/>
                </a:cubicBezTo>
                <a:cubicBezTo>
                  <a:pt x="201" y="264"/>
                  <a:pt x="201" y="264"/>
                  <a:pt x="201" y="264"/>
                </a:cubicBezTo>
                <a:cubicBezTo>
                  <a:pt x="201" y="264"/>
                  <a:pt x="201" y="264"/>
                  <a:pt x="201" y="264"/>
                </a:cubicBezTo>
                <a:cubicBezTo>
                  <a:pt x="201" y="267"/>
                  <a:pt x="200" y="269"/>
                  <a:pt x="198" y="270"/>
                </a:cubicBezTo>
                <a:cubicBezTo>
                  <a:pt x="198" y="273"/>
                  <a:pt x="197" y="276"/>
                  <a:pt x="197" y="280"/>
                </a:cubicBezTo>
                <a:cubicBezTo>
                  <a:pt x="226" y="285"/>
                  <a:pt x="226" y="285"/>
                  <a:pt x="226" y="285"/>
                </a:cubicBezTo>
                <a:cubicBezTo>
                  <a:pt x="227" y="283"/>
                  <a:pt x="230" y="281"/>
                  <a:pt x="233" y="281"/>
                </a:cubicBezTo>
                <a:cubicBezTo>
                  <a:pt x="233" y="281"/>
                  <a:pt x="233" y="281"/>
                  <a:pt x="233" y="281"/>
                </a:cubicBezTo>
                <a:cubicBezTo>
                  <a:pt x="235" y="281"/>
                  <a:pt x="236" y="282"/>
                  <a:pt x="238" y="283"/>
                </a:cubicBezTo>
                <a:cubicBezTo>
                  <a:pt x="262" y="268"/>
                  <a:pt x="262" y="268"/>
                  <a:pt x="262" y="268"/>
                </a:cubicBezTo>
                <a:cubicBezTo>
                  <a:pt x="260" y="266"/>
                  <a:pt x="259" y="265"/>
                  <a:pt x="258" y="262"/>
                </a:cubicBezTo>
                <a:cubicBezTo>
                  <a:pt x="256" y="260"/>
                  <a:pt x="255" y="257"/>
                  <a:pt x="253" y="254"/>
                </a:cubicBezTo>
                <a:cubicBezTo>
                  <a:pt x="233" y="238"/>
                  <a:pt x="233" y="238"/>
                  <a:pt x="233" y="238"/>
                </a:cubicBezTo>
                <a:moveTo>
                  <a:pt x="471" y="232"/>
                </a:moveTo>
                <a:cubicBezTo>
                  <a:pt x="457" y="291"/>
                  <a:pt x="457" y="291"/>
                  <a:pt x="457" y="291"/>
                </a:cubicBezTo>
                <a:cubicBezTo>
                  <a:pt x="458" y="292"/>
                  <a:pt x="459" y="294"/>
                  <a:pt x="459" y="296"/>
                </a:cubicBezTo>
                <a:cubicBezTo>
                  <a:pt x="459" y="298"/>
                  <a:pt x="459" y="299"/>
                  <a:pt x="458" y="300"/>
                </a:cubicBezTo>
                <a:cubicBezTo>
                  <a:pt x="462" y="310"/>
                  <a:pt x="462" y="310"/>
                  <a:pt x="462" y="310"/>
                </a:cubicBezTo>
                <a:cubicBezTo>
                  <a:pt x="465" y="301"/>
                  <a:pt x="467" y="290"/>
                  <a:pt x="470" y="279"/>
                </a:cubicBezTo>
                <a:cubicBezTo>
                  <a:pt x="471" y="275"/>
                  <a:pt x="472" y="271"/>
                  <a:pt x="473" y="268"/>
                </a:cubicBezTo>
                <a:cubicBezTo>
                  <a:pt x="471" y="267"/>
                  <a:pt x="470" y="265"/>
                  <a:pt x="470" y="263"/>
                </a:cubicBezTo>
                <a:cubicBezTo>
                  <a:pt x="470" y="260"/>
                  <a:pt x="471" y="258"/>
                  <a:pt x="473" y="257"/>
                </a:cubicBezTo>
                <a:cubicBezTo>
                  <a:pt x="471" y="232"/>
                  <a:pt x="471" y="232"/>
                  <a:pt x="471" y="232"/>
                </a:cubicBezTo>
                <a:moveTo>
                  <a:pt x="310" y="226"/>
                </a:moveTo>
                <a:cubicBezTo>
                  <a:pt x="301" y="265"/>
                  <a:pt x="301" y="265"/>
                  <a:pt x="301" y="265"/>
                </a:cubicBezTo>
                <a:cubicBezTo>
                  <a:pt x="302" y="266"/>
                  <a:pt x="303" y="268"/>
                  <a:pt x="303" y="270"/>
                </a:cubicBezTo>
                <a:cubicBezTo>
                  <a:pt x="303" y="271"/>
                  <a:pt x="303" y="272"/>
                  <a:pt x="303" y="273"/>
                </a:cubicBezTo>
                <a:cubicBezTo>
                  <a:pt x="314" y="287"/>
                  <a:pt x="314" y="287"/>
                  <a:pt x="314" y="287"/>
                </a:cubicBezTo>
                <a:cubicBezTo>
                  <a:pt x="315" y="287"/>
                  <a:pt x="316" y="287"/>
                  <a:pt x="316" y="287"/>
                </a:cubicBezTo>
                <a:cubicBezTo>
                  <a:pt x="316" y="287"/>
                  <a:pt x="316" y="287"/>
                  <a:pt x="316" y="287"/>
                </a:cubicBezTo>
                <a:cubicBezTo>
                  <a:pt x="316" y="287"/>
                  <a:pt x="316" y="287"/>
                  <a:pt x="316" y="287"/>
                </a:cubicBezTo>
                <a:cubicBezTo>
                  <a:pt x="318" y="287"/>
                  <a:pt x="319" y="287"/>
                  <a:pt x="320" y="288"/>
                </a:cubicBezTo>
                <a:cubicBezTo>
                  <a:pt x="334" y="272"/>
                  <a:pt x="334" y="272"/>
                  <a:pt x="334" y="272"/>
                </a:cubicBezTo>
                <a:cubicBezTo>
                  <a:pt x="334" y="272"/>
                  <a:pt x="334" y="272"/>
                  <a:pt x="334" y="272"/>
                </a:cubicBezTo>
                <a:cubicBezTo>
                  <a:pt x="334" y="271"/>
                  <a:pt x="333" y="269"/>
                  <a:pt x="333" y="266"/>
                </a:cubicBezTo>
                <a:cubicBezTo>
                  <a:pt x="330" y="265"/>
                  <a:pt x="327" y="262"/>
                  <a:pt x="327" y="259"/>
                </a:cubicBezTo>
                <a:cubicBezTo>
                  <a:pt x="327" y="258"/>
                  <a:pt x="328" y="257"/>
                  <a:pt x="328" y="256"/>
                </a:cubicBezTo>
                <a:cubicBezTo>
                  <a:pt x="310" y="226"/>
                  <a:pt x="310" y="226"/>
                  <a:pt x="310" y="226"/>
                </a:cubicBezTo>
                <a:moveTo>
                  <a:pt x="467" y="223"/>
                </a:moveTo>
                <a:cubicBezTo>
                  <a:pt x="445" y="241"/>
                  <a:pt x="445" y="241"/>
                  <a:pt x="445" y="241"/>
                </a:cubicBezTo>
                <a:cubicBezTo>
                  <a:pt x="445" y="242"/>
                  <a:pt x="445" y="243"/>
                  <a:pt x="445" y="244"/>
                </a:cubicBezTo>
                <a:cubicBezTo>
                  <a:pt x="445" y="247"/>
                  <a:pt x="444" y="249"/>
                  <a:pt x="442" y="251"/>
                </a:cubicBezTo>
                <a:cubicBezTo>
                  <a:pt x="453" y="286"/>
                  <a:pt x="453" y="286"/>
                  <a:pt x="453" y="286"/>
                </a:cubicBezTo>
                <a:cubicBezTo>
                  <a:pt x="467" y="223"/>
                  <a:pt x="467" y="223"/>
                  <a:pt x="467" y="223"/>
                </a:cubicBezTo>
                <a:cubicBezTo>
                  <a:pt x="467" y="223"/>
                  <a:pt x="467" y="223"/>
                  <a:pt x="467" y="223"/>
                </a:cubicBezTo>
                <a:moveTo>
                  <a:pt x="371" y="218"/>
                </a:moveTo>
                <a:cubicBezTo>
                  <a:pt x="356" y="246"/>
                  <a:pt x="356" y="246"/>
                  <a:pt x="356" y="246"/>
                </a:cubicBezTo>
                <a:cubicBezTo>
                  <a:pt x="357" y="247"/>
                  <a:pt x="357" y="248"/>
                  <a:pt x="357" y="250"/>
                </a:cubicBezTo>
                <a:cubicBezTo>
                  <a:pt x="355" y="250"/>
                  <a:pt x="355" y="250"/>
                  <a:pt x="355" y="250"/>
                </a:cubicBezTo>
                <a:cubicBezTo>
                  <a:pt x="355" y="250"/>
                  <a:pt x="355" y="250"/>
                  <a:pt x="355" y="250"/>
                </a:cubicBezTo>
                <a:cubicBezTo>
                  <a:pt x="357" y="250"/>
                  <a:pt x="357" y="250"/>
                  <a:pt x="357" y="250"/>
                </a:cubicBezTo>
                <a:cubicBezTo>
                  <a:pt x="357" y="253"/>
                  <a:pt x="355" y="255"/>
                  <a:pt x="352" y="256"/>
                </a:cubicBezTo>
                <a:cubicBezTo>
                  <a:pt x="352" y="258"/>
                  <a:pt x="352" y="259"/>
                  <a:pt x="351" y="259"/>
                </a:cubicBezTo>
                <a:cubicBezTo>
                  <a:pt x="365" y="281"/>
                  <a:pt x="365" y="281"/>
                  <a:pt x="365" y="281"/>
                </a:cubicBezTo>
                <a:cubicBezTo>
                  <a:pt x="366" y="280"/>
                  <a:pt x="366" y="280"/>
                  <a:pt x="367" y="280"/>
                </a:cubicBezTo>
                <a:cubicBezTo>
                  <a:pt x="371" y="280"/>
                  <a:pt x="374" y="282"/>
                  <a:pt x="376" y="285"/>
                </a:cubicBezTo>
                <a:cubicBezTo>
                  <a:pt x="406" y="278"/>
                  <a:pt x="406" y="278"/>
                  <a:pt x="406" y="278"/>
                </a:cubicBezTo>
                <a:cubicBezTo>
                  <a:pt x="405" y="277"/>
                  <a:pt x="405" y="276"/>
                  <a:pt x="405" y="274"/>
                </a:cubicBezTo>
                <a:cubicBezTo>
                  <a:pt x="405" y="273"/>
                  <a:pt x="405" y="272"/>
                  <a:pt x="405" y="271"/>
                </a:cubicBezTo>
                <a:cubicBezTo>
                  <a:pt x="405" y="270"/>
                  <a:pt x="406" y="269"/>
                  <a:pt x="406" y="268"/>
                </a:cubicBezTo>
                <a:cubicBezTo>
                  <a:pt x="403" y="267"/>
                  <a:pt x="401" y="265"/>
                  <a:pt x="401" y="262"/>
                </a:cubicBezTo>
                <a:cubicBezTo>
                  <a:pt x="401" y="260"/>
                  <a:pt x="401" y="259"/>
                  <a:pt x="402" y="258"/>
                </a:cubicBezTo>
                <a:cubicBezTo>
                  <a:pt x="373" y="218"/>
                  <a:pt x="373" y="218"/>
                  <a:pt x="373" y="218"/>
                </a:cubicBezTo>
                <a:cubicBezTo>
                  <a:pt x="373" y="218"/>
                  <a:pt x="373" y="218"/>
                  <a:pt x="372" y="218"/>
                </a:cubicBezTo>
                <a:cubicBezTo>
                  <a:pt x="372" y="218"/>
                  <a:pt x="372" y="218"/>
                  <a:pt x="372" y="218"/>
                </a:cubicBezTo>
                <a:cubicBezTo>
                  <a:pt x="372" y="218"/>
                  <a:pt x="371" y="218"/>
                  <a:pt x="371" y="218"/>
                </a:cubicBezTo>
                <a:moveTo>
                  <a:pt x="285" y="210"/>
                </a:moveTo>
                <a:cubicBezTo>
                  <a:pt x="282" y="213"/>
                  <a:pt x="282" y="213"/>
                  <a:pt x="282" y="213"/>
                </a:cubicBezTo>
                <a:cubicBezTo>
                  <a:pt x="283" y="214"/>
                  <a:pt x="283" y="214"/>
                  <a:pt x="283" y="215"/>
                </a:cubicBezTo>
                <a:cubicBezTo>
                  <a:pt x="281" y="215"/>
                  <a:pt x="281" y="215"/>
                  <a:pt x="281" y="215"/>
                </a:cubicBezTo>
                <a:cubicBezTo>
                  <a:pt x="281" y="215"/>
                  <a:pt x="281" y="215"/>
                  <a:pt x="281" y="215"/>
                </a:cubicBezTo>
                <a:cubicBezTo>
                  <a:pt x="283" y="215"/>
                  <a:pt x="283" y="215"/>
                  <a:pt x="283" y="215"/>
                </a:cubicBezTo>
                <a:cubicBezTo>
                  <a:pt x="283" y="217"/>
                  <a:pt x="281" y="219"/>
                  <a:pt x="280" y="220"/>
                </a:cubicBezTo>
                <a:cubicBezTo>
                  <a:pt x="280" y="224"/>
                  <a:pt x="280" y="228"/>
                  <a:pt x="280" y="232"/>
                </a:cubicBezTo>
                <a:cubicBezTo>
                  <a:pt x="285" y="210"/>
                  <a:pt x="285" y="210"/>
                  <a:pt x="285" y="210"/>
                </a:cubicBezTo>
                <a:moveTo>
                  <a:pt x="329" y="202"/>
                </a:moveTo>
                <a:cubicBezTo>
                  <a:pt x="315" y="216"/>
                  <a:pt x="315" y="216"/>
                  <a:pt x="315" y="216"/>
                </a:cubicBezTo>
                <a:cubicBezTo>
                  <a:pt x="315" y="217"/>
                  <a:pt x="315" y="217"/>
                  <a:pt x="315" y="218"/>
                </a:cubicBezTo>
                <a:cubicBezTo>
                  <a:pt x="315" y="219"/>
                  <a:pt x="315" y="221"/>
                  <a:pt x="314" y="222"/>
                </a:cubicBezTo>
                <a:cubicBezTo>
                  <a:pt x="332" y="252"/>
                  <a:pt x="332" y="252"/>
                  <a:pt x="332" y="252"/>
                </a:cubicBezTo>
                <a:cubicBezTo>
                  <a:pt x="332" y="239"/>
                  <a:pt x="331" y="222"/>
                  <a:pt x="330" y="204"/>
                </a:cubicBezTo>
                <a:cubicBezTo>
                  <a:pt x="330" y="204"/>
                  <a:pt x="330" y="203"/>
                  <a:pt x="330" y="202"/>
                </a:cubicBezTo>
                <a:cubicBezTo>
                  <a:pt x="329" y="202"/>
                  <a:pt x="329" y="202"/>
                  <a:pt x="329" y="202"/>
                </a:cubicBezTo>
                <a:moveTo>
                  <a:pt x="220" y="198"/>
                </a:moveTo>
                <a:cubicBezTo>
                  <a:pt x="214" y="213"/>
                  <a:pt x="214" y="213"/>
                  <a:pt x="214" y="213"/>
                </a:cubicBezTo>
                <a:cubicBezTo>
                  <a:pt x="215" y="214"/>
                  <a:pt x="215" y="215"/>
                  <a:pt x="215" y="216"/>
                </a:cubicBezTo>
                <a:cubicBezTo>
                  <a:pt x="215" y="216"/>
                  <a:pt x="215" y="217"/>
                  <a:pt x="215" y="217"/>
                </a:cubicBezTo>
                <a:cubicBezTo>
                  <a:pt x="226" y="226"/>
                  <a:pt x="226" y="226"/>
                  <a:pt x="226" y="226"/>
                </a:cubicBezTo>
                <a:cubicBezTo>
                  <a:pt x="220" y="198"/>
                  <a:pt x="220" y="198"/>
                  <a:pt x="220" y="198"/>
                </a:cubicBezTo>
                <a:moveTo>
                  <a:pt x="492" y="197"/>
                </a:moveTo>
                <a:cubicBezTo>
                  <a:pt x="479" y="211"/>
                  <a:pt x="479" y="211"/>
                  <a:pt x="479" y="211"/>
                </a:cubicBezTo>
                <a:cubicBezTo>
                  <a:pt x="480" y="213"/>
                  <a:pt x="480" y="214"/>
                  <a:pt x="480" y="216"/>
                </a:cubicBezTo>
                <a:cubicBezTo>
                  <a:pt x="480" y="219"/>
                  <a:pt x="478" y="222"/>
                  <a:pt x="475" y="223"/>
                </a:cubicBezTo>
                <a:cubicBezTo>
                  <a:pt x="478" y="248"/>
                  <a:pt x="478" y="248"/>
                  <a:pt x="478" y="248"/>
                </a:cubicBezTo>
                <a:cubicBezTo>
                  <a:pt x="481" y="236"/>
                  <a:pt x="484" y="226"/>
                  <a:pt x="486" y="219"/>
                </a:cubicBezTo>
                <a:cubicBezTo>
                  <a:pt x="488" y="214"/>
                  <a:pt x="490" y="206"/>
                  <a:pt x="492" y="197"/>
                </a:cubicBezTo>
                <a:moveTo>
                  <a:pt x="188" y="192"/>
                </a:moveTo>
                <a:cubicBezTo>
                  <a:pt x="188" y="192"/>
                  <a:pt x="188" y="192"/>
                  <a:pt x="188" y="192"/>
                </a:cubicBezTo>
                <a:cubicBezTo>
                  <a:pt x="188" y="192"/>
                  <a:pt x="188" y="192"/>
                  <a:pt x="188" y="192"/>
                </a:cubicBezTo>
                <a:cubicBezTo>
                  <a:pt x="188" y="192"/>
                  <a:pt x="188" y="192"/>
                  <a:pt x="188" y="192"/>
                </a:cubicBezTo>
                <a:moveTo>
                  <a:pt x="454" y="190"/>
                </a:moveTo>
                <a:cubicBezTo>
                  <a:pt x="453" y="190"/>
                  <a:pt x="453" y="190"/>
                  <a:pt x="452" y="190"/>
                </a:cubicBezTo>
                <a:cubicBezTo>
                  <a:pt x="447" y="208"/>
                  <a:pt x="444" y="223"/>
                  <a:pt x="441" y="236"/>
                </a:cubicBezTo>
                <a:cubicBezTo>
                  <a:pt x="441" y="236"/>
                  <a:pt x="441" y="236"/>
                  <a:pt x="441" y="236"/>
                </a:cubicBezTo>
                <a:cubicBezTo>
                  <a:pt x="463" y="218"/>
                  <a:pt x="463" y="218"/>
                  <a:pt x="463" y="218"/>
                </a:cubicBezTo>
                <a:cubicBezTo>
                  <a:pt x="463" y="218"/>
                  <a:pt x="463" y="217"/>
                  <a:pt x="463" y="216"/>
                </a:cubicBezTo>
                <a:cubicBezTo>
                  <a:pt x="463" y="213"/>
                  <a:pt x="464" y="211"/>
                  <a:pt x="466" y="209"/>
                </a:cubicBezTo>
                <a:cubicBezTo>
                  <a:pt x="454" y="190"/>
                  <a:pt x="454" y="190"/>
                  <a:pt x="454" y="190"/>
                </a:cubicBezTo>
                <a:moveTo>
                  <a:pt x="359" y="182"/>
                </a:moveTo>
                <a:cubicBezTo>
                  <a:pt x="358" y="193"/>
                  <a:pt x="356" y="220"/>
                  <a:pt x="354" y="239"/>
                </a:cubicBezTo>
                <a:cubicBezTo>
                  <a:pt x="367" y="215"/>
                  <a:pt x="367" y="215"/>
                  <a:pt x="367" y="215"/>
                </a:cubicBezTo>
                <a:cubicBezTo>
                  <a:pt x="366" y="214"/>
                  <a:pt x="365" y="213"/>
                  <a:pt x="365" y="211"/>
                </a:cubicBezTo>
                <a:cubicBezTo>
                  <a:pt x="365" y="209"/>
                  <a:pt x="366" y="208"/>
                  <a:pt x="367" y="207"/>
                </a:cubicBezTo>
                <a:cubicBezTo>
                  <a:pt x="359" y="182"/>
                  <a:pt x="359" y="182"/>
                  <a:pt x="359" y="182"/>
                </a:cubicBezTo>
                <a:moveTo>
                  <a:pt x="206" y="182"/>
                </a:moveTo>
                <a:cubicBezTo>
                  <a:pt x="206" y="182"/>
                  <a:pt x="205" y="182"/>
                  <a:pt x="205" y="182"/>
                </a:cubicBezTo>
                <a:cubicBezTo>
                  <a:pt x="194" y="212"/>
                  <a:pt x="194" y="212"/>
                  <a:pt x="194" y="212"/>
                </a:cubicBezTo>
                <a:cubicBezTo>
                  <a:pt x="195" y="213"/>
                  <a:pt x="196" y="214"/>
                  <a:pt x="196" y="216"/>
                </a:cubicBezTo>
                <a:cubicBezTo>
                  <a:pt x="196" y="218"/>
                  <a:pt x="194" y="221"/>
                  <a:pt x="192" y="222"/>
                </a:cubicBezTo>
                <a:cubicBezTo>
                  <a:pt x="194" y="237"/>
                  <a:pt x="197" y="253"/>
                  <a:pt x="197" y="258"/>
                </a:cubicBezTo>
                <a:cubicBezTo>
                  <a:pt x="198" y="259"/>
                  <a:pt x="198" y="259"/>
                  <a:pt x="198" y="259"/>
                </a:cubicBezTo>
                <a:cubicBezTo>
                  <a:pt x="225" y="235"/>
                  <a:pt x="225" y="235"/>
                  <a:pt x="225" y="235"/>
                </a:cubicBezTo>
                <a:cubicBezTo>
                  <a:pt x="224" y="234"/>
                  <a:pt x="224" y="234"/>
                  <a:pt x="224" y="233"/>
                </a:cubicBezTo>
                <a:cubicBezTo>
                  <a:pt x="224" y="232"/>
                  <a:pt x="224" y="232"/>
                  <a:pt x="225" y="231"/>
                </a:cubicBezTo>
                <a:cubicBezTo>
                  <a:pt x="212" y="221"/>
                  <a:pt x="212" y="221"/>
                  <a:pt x="212" y="221"/>
                </a:cubicBezTo>
                <a:cubicBezTo>
                  <a:pt x="211" y="221"/>
                  <a:pt x="211" y="221"/>
                  <a:pt x="210" y="221"/>
                </a:cubicBezTo>
                <a:cubicBezTo>
                  <a:pt x="210" y="221"/>
                  <a:pt x="210" y="221"/>
                  <a:pt x="210" y="221"/>
                </a:cubicBezTo>
                <a:cubicBezTo>
                  <a:pt x="207" y="221"/>
                  <a:pt x="205" y="219"/>
                  <a:pt x="205" y="216"/>
                </a:cubicBezTo>
                <a:cubicBezTo>
                  <a:pt x="205" y="214"/>
                  <a:pt x="207" y="212"/>
                  <a:pt x="209" y="211"/>
                </a:cubicBezTo>
                <a:cubicBezTo>
                  <a:pt x="215" y="196"/>
                  <a:pt x="215" y="196"/>
                  <a:pt x="215" y="196"/>
                </a:cubicBezTo>
                <a:cubicBezTo>
                  <a:pt x="214" y="195"/>
                  <a:pt x="213" y="193"/>
                  <a:pt x="213" y="191"/>
                </a:cubicBezTo>
                <a:cubicBezTo>
                  <a:pt x="213" y="190"/>
                  <a:pt x="213" y="189"/>
                  <a:pt x="213" y="188"/>
                </a:cubicBezTo>
                <a:cubicBezTo>
                  <a:pt x="206" y="182"/>
                  <a:pt x="206" y="182"/>
                  <a:pt x="206" y="182"/>
                </a:cubicBezTo>
                <a:moveTo>
                  <a:pt x="311" y="180"/>
                </a:moveTo>
                <a:cubicBezTo>
                  <a:pt x="295" y="198"/>
                  <a:pt x="295" y="198"/>
                  <a:pt x="295" y="198"/>
                </a:cubicBezTo>
                <a:cubicBezTo>
                  <a:pt x="295" y="198"/>
                  <a:pt x="295" y="198"/>
                  <a:pt x="295" y="199"/>
                </a:cubicBezTo>
                <a:cubicBezTo>
                  <a:pt x="295" y="201"/>
                  <a:pt x="294" y="203"/>
                  <a:pt x="292" y="204"/>
                </a:cubicBezTo>
                <a:cubicBezTo>
                  <a:pt x="282" y="245"/>
                  <a:pt x="282" y="245"/>
                  <a:pt x="282" y="245"/>
                </a:cubicBezTo>
                <a:cubicBezTo>
                  <a:pt x="283" y="246"/>
                  <a:pt x="284" y="248"/>
                  <a:pt x="284" y="249"/>
                </a:cubicBezTo>
                <a:cubicBezTo>
                  <a:pt x="284" y="250"/>
                  <a:pt x="284" y="250"/>
                  <a:pt x="284" y="251"/>
                </a:cubicBezTo>
                <a:cubicBezTo>
                  <a:pt x="295" y="264"/>
                  <a:pt x="295" y="264"/>
                  <a:pt x="295" y="264"/>
                </a:cubicBezTo>
                <a:cubicBezTo>
                  <a:pt x="295" y="264"/>
                  <a:pt x="295" y="263"/>
                  <a:pt x="296" y="263"/>
                </a:cubicBezTo>
                <a:cubicBezTo>
                  <a:pt x="305" y="224"/>
                  <a:pt x="305" y="224"/>
                  <a:pt x="305" y="224"/>
                </a:cubicBezTo>
                <a:cubicBezTo>
                  <a:pt x="303" y="223"/>
                  <a:pt x="301" y="220"/>
                  <a:pt x="301" y="218"/>
                </a:cubicBezTo>
                <a:cubicBezTo>
                  <a:pt x="301" y="214"/>
                  <a:pt x="304" y="211"/>
                  <a:pt x="307" y="211"/>
                </a:cubicBezTo>
                <a:cubicBezTo>
                  <a:pt x="311" y="180"/>
                  <a:pt x="311" y="180"/>
                  <a:pt x="311" y="180"/>
                </a:cubicBezTo>
                <a:moveTo>
                  <a:pt x="280" y="179"/>
                </a:moveTo>
                <a:cubicBezTo>
                  <a:pt x="280" y="189"/>
                  <a:pt x="280" y="199"/>
                  <a:pt x="280" y="208"/>
                </a:cubicBezTo>
                <a:cubicBezTo>
                  <a:pt x="285" y="202"/>
                  <a:pt x="285" y="202"/>
                  <a:pt x="285" y="202"/>
                </a:cubicBezTo>
                <a:cubicBezTo>
                  <a:pt x="284" y="201"/>
                  <a:pt x="284" y="200"/>
                  <a:pt x="284" y="199"/>
                </a:cubicBezTo>
                <a:cubicBezTo>
                  <a:pt x="284" y="197"/>
                  <a:pt x="284" y="195"/>
                  <a:pt x="285" y="194"/>
                </a:cubicBezTo>
                <a:cubicBezTo>
                  <a:pt x="280" y="179"/>
                  <a:pt x="280" y="179"/>
                  <a:pt x="280" y="179"/>
                </a:cubicBezTo>
                <a:moveTo>
                  <a:pt x="393" y="179"/>
                </a:moveTo>
                <a:cubicBezTo>
                  <a:pt x="377" y="207"/>
                  <a:pt x="377" y="207"/>
                  <a:pt x="377" y="207"/>
                </a:cubicBezTo>
                <a:cubicBezTo>
                  <a:pt x="379" y="208"/>
                  <a:pt x="379" y="209"/>
                  <a:pt x="379" y="211"/>
                </a:cubicBezTo>
                <a:cubicBezTo>
                  <a:pt x="379" y="213"/>
                  <a:pt x="379" y="214"/>
                  <a:pt x="378" y="215"/>
                </a:cubicBezTo>
                <a:cubicBezTo>
                  <a:pt x="406" y="254"/>
                  <a:pt x="406" y="254"/>
                  <a:pt x="406" y="254"/>
                </a:cubicBezTo>
                <a:cubicBezTo>
                  <a:pt x="406" y="254"/>
                  <a:pt x="406" y="253"/>
                  <a:pt x="406" y="253"/>
                </a:cubicBezTo>
                <a:cubicBezTo>
                  <a:pt x="406" y="244"/>
                  <a:pt x="406" y="235"/>
                  <a:pt x="405" y="227"/>
                </a:cubicBezTo>
                <a:cubicBezTo>
                  <a:pt x="403" y="226"/>
                  <a:pt x="401" y="223"/>
                  <a:pt x="401" y="220"/>
                </a:cubicBezTo>
                <a:cubicBezTo>
                  <a:pt x="401" y="218"/>
                  <a:pt x="402" y="217"/>
                  <a:pt x="403" y="215"/>
                </a:cubicBezTo>
                <a:cubicBezTo>
                  <a:pt x="393" y="179"/>
                  <a:pt x="393" y="179"/>
                  <a:pt x="393" y="179"/>
                </a:cubicBezTo>
                <a:moveTo>
                  <a:pt x="234" y="171"/>
                </a:moveTo>
                <a:cubicBezTo>
                  <a:pt x="233" y="173"/>
                  <a:pt x="232" y="174"/>
                  <a:pt x="230" y="174"/>
                </a:cubicBezTo>
                <a:cubicBezTo>
                  <a:pt x="225" y="186"/>
                  <a:pt x="225" y="186"/>
                  <a:pt x="225" y="186"/>
                </a:cubicBezTo>
                <a:cubicBezTo>
                  <a:pt x="226" y="188"/>
                  <a:pt x="227" y="189"/>
                  <a:pt x="227" y="191"/>
                </a:cubicBezTo>
                <a:cubicBezTo>
                  <a:pt x="227" y="192"/>
                  <a:pt x="226" y="194"/>
                  <a:pt x="225" y="195"/>
                </a:cubicBezTo>
                <a:cubicBezTo>
                  <a:pt x="232" y="228"/>
                  <a:pt x="232" y="228"/>
                  <a:pt x="232" y="228"/>
                </a:cubicBezTo>
                <a:cubicBezTo>
                  <a:pt x="234" y="229"/>
                  <a:pt x="235" y="231"/>
                  <a:pt x="235" y="233"/>
                </a:cubicBezTo>
                <a:cubicBezTo>
                  <a:pt x="235" y="233"/>
                  <a:pt x="235" y="233"/>
                  <a:pt x="235" y="233"/>
                </a:cubicBezTo>
                <a:cubicBezTo>
                  <a:pt x="249" y="244"/>
                  <a:pt x="249" y="244"/>
                  <a:pt x="249" y="244"/>
                </a:cubicBezTo>
                <a:cubicBezTo>
                  <a:pt x="248" y="241"/>
                  <a:pt x="247" y="239"/>
                  <a:pt x="246" y="236"/>
                </a:cubicBezTo>
                <a:cubicBezTo>
                  <a:pt x="243" y="226"/>
                  <a:pt x="240" y="212"/>
                  <a:pt x="238" y="198"/>
                </a:cubicBezTo>
                <a:cubicBezTo>
                  <a:pt x="236" y="189"/>
                  <a:pt x="235" y="179"/>
                  <a:pt x="234" y="171"/>
                </a:cubicBezTo>
                <a:moveTo>
                  <a:pt x="182" y="163"/>
                </a:moveTo>
                <a:cubicBezTo>
                  <a:pt x="183" y="166"/>
                  <a:pt x="184" y="169"/>
                  <a:pt x="184" y="171"/>
                </a:cubicBezTo>
                <a:cubicBezTo>
                  <a:pt x="187" y="180"/>
                  <a:pt x="188" y="186"/>
                  <a:pt x="188" y="189"/>
                </a:cubicBezTo>
                <a:cubicBezTo>
                  <a:pt x="188" y="190"/>
                  <a:pt x="188" y="191"/>
                  <a:pt x="188" y="192"/>
                </a:cubicBezTo>
                <a:cubicBezTo>
                  <a:pt x="188" y="192"/>
                  <a:pt x="188" y="192"/>
                  <a:pt x="188" y="192"/>
                </a:cubicBezTo>
                <a:cubicBezTo>
                  <a:pt x="188" y="193"/>
                  <a:pt x="188" y="195"/>
                  <a:pt x="189" y="198"/>
                </a:cubicBezTo>
                <a:cubicBezTo>
                  <a:pt x="189" y="201"/>
                  <a:pt x="189" y="204"/>
                  <a:pt x="190" y="208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199" y="180"/>
                  <a:pt x="198" y="179"/>
                  <a:pt x="198" y="177"/>
                </a:cubicBezTo>
                <a:cubicBezTo>
                  <a:pt x="198" y="177"/>
                  <a:pt x="198" y="176"/>
                  <a:pt x="198" y="176"/>
                </a:cubicBezTo>
                <a:cubicBezTo>
                  <a:pt x="182" y="163"/>
                  <a:pt x="182" y="163"/>
                  <a:pt x="182" y="163"/>
                </a:cubicBezTo>
                <a:moveTo>
                  <a:pt x="404" y="163"/>
                </a:moveTo>
                <a:cubicBezTo>
                  <a:pt x="398" y="170"/>
                  <a:pt x="398" y="170"/>
                  <a:pt x="398" y="170"/>
                </a:cubicBezTo>
                <a:cubicBezTo>
                  <a:pt x="399" y="171"/>
                  <a:pt x="399" y="172"/>
                  <a:pt x="399" y="172"/>
                </a:cubicBezTo>
                <a:cubicBezTo>
                  <a:pt x="399" y="174"/>
                  <a:pt x="398" y="175"/>
                  <a:pt x="397" y="176"/>
                </a:cubicBezTo>
                <a:cubicBezTo>
                  <a:pt x="405" y="202"/>
                  <a:pt x="405" y="202"/>
                  <a:pt x="405" y="202"/>
                </a:cubicBezTo>
                <a:cubicBezTo>
                  <a:pt x="405" y="200"/>
                  <a:pt x="405" y="199"/>
                  <a:pt x="405" y="198"/>
                </a:cubicBezTo>
                <a:cubicBezTo>
                  <a:pt x="405" y="187"/>
                  <a:pt x="404" y="183"/>
                  <a:pt x="404" y="179"/>
                </a:cubicBezTo>
                <a:cubicBezTo>
                  <a:pt x="404" y="178"/>
                  <a:pt x="404" y="176"/>
                  <a:pt x="404" y="172"/>
                </a:cubicBezTo>
                <a:cubicBezTo>
                  <a:pt x="405" y="169"/>
                  <a:pt x="405" y="166"/>
                  <a:pt x="405" y="163"/>
                </a:cubicBezTo>
                <a:cubicBezTo>
                  <a:pt x="405" y="163"/>
                  <a:pt x="405" y="163"/>
                  <a:pt x="404" y="163"/>
                </a:cubicBezTo>
                <a:moveTo>
                  <a:pt x="372" y="159"/>
                </a:moveTo>
                <a:cubicBezTo>
                  <a:pt x="362" y="167"/>
                  <a:pt x="362" y="167"/>
                  <a:pt x="362" y="167"/>
                </a:cubicBezTo>
                <a:cubicBezTo>
                  <a:pt x="362" y="167"/>
                  <a:pt x="362" y="168"/>
                  <a:pt x="362" y="168"/>
                </a:cubicBezTo>
                <a:cubicBezTo>
                  <a:pt x="360" y="168"/>
                  <a:pt x="360" y="168"/>
                  <a:pt x="360" y="168"/>
                </a:cubicBezTo>
                <a:cubicBezTo>
                  <a:pt x="360" y="168"/>
                  <a:pt x="360" y="168"/>
                  <a:pt x="360" y="168"/>
                </a:cubicBezTo>
                <a:cubicBezTo>
                  <a:pt x="362" y="168"/>
                  <a:pt x="362" y="168"/>
                  <a:pt x="362" y="168"/>
                </a:cubicBezTo>
                <a:cubicBezTo>
                  <a:pt x="362" y="170"/>
                  <a:pt x="362" y="171"/>
                  <a:pt x="361" y="172"/>
                </a:cubicBezTo>
                <a:cubicBezTo>
                  <a:pt x="372" y="204"/>
                  <a:pt x="372" y="204"/>
                  <a:pt x="372" y="204"/>
                </a:cubicBezTo>
                <a:cubicBezTo>
                  <a:pt x="372" y="204"/>
                  <a:pt x="372" y="204"/>
                  <a:pt x="372" y="204"/>
                </a:cubicBezTo>
                <a:cubicBezTo>
                  <a:pt x="372" y="204"/>
                  <a:pt x="372" y="204"/>
                  <a:pt x="372" y="204"/>
                </a:cubicBezTo>
                <a:cubicBezTo>
                  <a:pt x="372" y="204"/>
                  <a:pt x="372" y="204"/>
                  <a:pt x="373" y="204"/>
                </a:cubicBezTo>
                <a:cubicBezTo>
                  <a:pt x="388" y="176"/>
                  <a:pt x="388" y="176"/>
                  <a:pt x="388" y="176"/>
                </a:cubicBezTo>
                <a:cubicBezTo>
                  <a:pt x="387" y="175"/>
                  <a:pt x="387" y="174"/>
                  <a:pt x="387" y="172"/>
                </a:cubicBezTo>
                <a:cubicBezTo>
                  <a:pt x="387" y="171"/>
                  <a:pt x="387" y="171"/>
                  <a:pt x="387" y="170"/>
                </a:cubicBezTo>
                <a:cubicBezTo>
                  <a:pt x="376" y="159"/>
                  <a:pt x="376" y="159"/>
                  <a:pt x="376" y="159"/>
                </a:cubicBezTo>
                <a:cubicBezTo>
                  <a:pt x="376" y="159"/>
                  <a:pt x="375" y="159"/>
                  <a:pt x="374" y="159"/>
                </a:cubicBezTo>
                <a:cubicBezTo>
                  <a:pt x="374" y="159"/>
                  <a:pt x="374" y="159"/>
                  <a:pt x="374" y="159"/>
                </a:cubicBezTo>
                <a:cubicBezTo>
                  <a:pt x="374" y="159"/>
                  <a:pt x="374" y="159"/>
                  <a:pt x="374" y="159"/>
                </a:cubicBezTo>
                <a:cubicBezTo>
                  <a:pt x="374" y="159"/>
                  <a:pt x="373" y="159"/>
                  <a:pt x="372" y="159"/>
                </a:cubicBezTo>
                <a:moveTo>
                  <a:pt x="196" y="151"/>
                </a:moveTo>
                <a:cubicBezTo>
                  <a:pt x="185" y="156"/>
                  <a:pt x="185" y="156"/>
                  <a:pt x="185" y="156"/>
                </a:cubicBezTo>
                <a:cubicBezTo>
                  <a:pt x="185" y="156"/>
                  <a:pt x="185" y="157"/>
                  <a:pt x="185" y="157"/>
                </a:cubicBezTo>
                <a:cubicBezTo>
                  <a:pt x="185" y="157"/>
                  <a:pt x="185" y="158"/>
                  <a:pt x="185" y="158"/>
                </a:cubicBezTo>
                <a:cubicBezTo>
                  <a:pt x="200" y="170"/>
                  <a:pt x="200" y="170"/>
                  <a:pt x="200" y="170"/>
                </a:cubicBezTo>
                <a:cubicBezTo>
                  <a:pt x="196" y="151"/>
                  <a:pt x="196" y="151"/>
                  <a:pt x="196" y="151"/>
                </a:cubicBezTo>
                <a:moveTo>
                  <a:pt x="482" y="149"/>
                </a:moveTo>
                <a:cubicBezTo>
                  <a:pt x="476" y="155"/>
                  <a:pt x="476" y="155"/>
                  <a:pt x="476" y="155"/>
                </a:cubicBezTo>
                <a:cubicBezTo>
                  <a:pt x="476" y="156"/>
                  <a:pt x="476" y="156"/>
                  <a:pt x="476" y="157"/>
                </a:cubicBezTo>
                <a:cubicBezTo>
                  <a:pt x="476" y="159"/>
                  <a:pt x="474" y="161"/>
                  <a:pt x="473" y="161"/>
                </a:cubicBezTo>
                <a:cubicBezTo>
                  <a:pt x="474" y="208"/>
                  <a:pt x="474" y="208"/>
                  <a:pt x="474" y="208"/>
                </a:cubicBezTo>
                <a:cubicBezTo>
                  <a:pt x="475" y="208"/>
                  <a:pt x="475" y="208"/>
                  <a:pt x="475" y="208"/>
                </a:cubicBezTo>
                <a:cubicBezTo>
                  <a:pt x="490" y="191"/>
                  <a:pt x="490" y="191"/>
                  <a:pt x="490" y="191"/>
                </a:cubicBezTo>
                <a:cubicBezTo>
                  <a:pt x="490" y="191"/>
                  <a:pt x="489" y="190"/>
                  <a:pt x="489" y="189"/>
                </a:cubicBezTo>
                <a:cubicBezTo>
                  <a:pt x="489" y="186"/>
                  <a:pt x="491" y="184"/>
                  <a:pt x="492" y="183"/>
                </a:cubicBezTo>
                <a:cubicBezTo>
                  <a:pt x="485" y="149"/>
                  <a:pt x="485" y="149"/>
                  <a:pt x="485" y="149"/>
                </a:cubicBezTo>
                <a:cubicBezTo>
                  <a:pt x="484" y="149"/>
                  <a:pt x="483" y="149"/>
                  <a:pt x="482" y="149"/>
                </a:cubicBezTo>
                <a:moveTo>
                  <a:pt x="204" y="147"/>
                </a:moveTo>
                <a:cubicBezTo>
                  <a:pt x="201" y="148"/>
                  <a:pt x="201" y="148"/>
                  <a:pt x="201" y="148"/>
                </a:cubicBezTo>
                <a:cubicBezTo>
                  <a:pt x="206" y="172"/>
                  <a:pt x="206" y="172"/>
                  <a:pt x="206" y="172"/>
                </a:cubicBezTo>
                <a:cubicBezTo>
                  <a:pt x="208" y="173"/>
                  <a:pt x="209" y="175"/>
                  <a:pt x="209" y="177"/>
                </a:cubicBezTo>
                <a:cubicBezTo>
                  <a:pt x="209" y="177"/>
                  <a:pt x="209" y="177"/>
                  <a:pt x="209" y="178"/>
                </a:cubicBezTo>
                <a:cubicBezTo>
                  <a:pt x="217" y="184"/>
                  <a:pt x="217" y="184"/>
                  <a:pt x="217" y="184"/>
                </a:cubicBezTo>
                <a:cubicBezTo>
                  <a:pt x="218" y="184"/>
                  <a:pt x="219" y="184"/>
                  <a:pt x="220" y="184"/>
                </a:cubicBezTo>
                <a:cubicBezTo>
                  <a:pt x="220" y="184"/>
                  <a:pt x="220" y="184"/>
                  <a:pt x="220" y="184"/>
                </a:cubicBezTo>
                <a:cubicBezTo>
                  <a:pt x="220" y="184"/>
                  <a:pt x="220" y="184"/>
                  <a:pt x="220" y="184"/>
                </a:cubicBezTo>
                <a:cubicBezTo>
                  <a:pt x="225" y="173"/>
                  <a:pt x="225" y="173"/>
                  <a:pt x="225" y="173"/>
                </a:cubicBezTo>
                <a:cubicBezTo>
                  <a:pt x="223" y="172"/>
                  <a:pt x="222" y="170"/>
                  <a:pt x="222" y="169"/>
                </a:cubicBezTo>
                <a:cubicBezTo>
                  <a:pt x="222" y="167"/>
                  <a:pt x="223" y="166"/>
                  <a:pt x="223" y="165"/>
                </a:cubicBezTo>
                <a:cubicBezTo>
                  <a:pt x="209" y="147"/>
                  <a:pt x="209" y="147"/>
                  <a:pt x="209" y="147"/>
                </a:cubicBezTo>
                <a:cubicBezTo>
                  <a:pt x="208" y="148"/>
                  <a:pt x="208" y="148"/>
                  <a:pt x="207" y="148"/>
                </a:cubicBezTo>
                <a:cubicBezTo>
                  <a:pt x="207" y="148"/>
                  <a:pt x="207" y="148"/>
                  <a:pt x="207" y="148"/>
                </a:cubicBezTo>
                <a:cubicBezTo>
                  <a:pt x="207" y="148"/>
                  <a:pt x="207" y="148"/>
                  <a:pt x="207" y="148"/>
                </a:cubicBezTo>
                <a:cubicBezTo>
                  <a:pt x="206" y="148"/>
                  <a:pt x="205" y="147"/>
                  <a:pt x="204" y="147"/>
                </a:cubicBezTo>
                <a:moveTo>
                  <a:pt x="302" y="145"/>
                </a:moveTo>
                <a:cubicBezTo>
                  <a:pt x="302" y="145"/>
                  <a:pt x="301" y="145"/>
                  <a:pt x="301" y="145"/>
                </a:cubicBezTo>
                <a:cubicBezTo>
                  <a:pt x="301" y="145"/>
                  <a:pt x="300" y="145"/>
                  <a:pt x="300" y="145"/>
                </a:cubicBezTo>
                <a:cubicBezTo>
                  <a:pt x="285" y="163"/>
                  <a:pt x="285" y="163"/>
                  <a:pt x="285" y="163"/>
                </a:cubicBezTo>
                <a:cubicBezTo>
                  <a:pt x="285" y="164"/>
                  <a:pt x="286" y="165"/>
                  <a:pt x="286" y="166"/>
                </a:cubicBezTo>
                <a:cubicBezTo>
                  <a:pt x="286" y="169"/>
                  <a:pt x="285" y="171"/>
                  <a:pt x="283" y="172"/>
                </a:cubicBezTo>
                <a:cubicBezTo>
                  <a:pt x="291" y="193"/>
                  <a:pt x="291" y="193"/>
                  <a:pt x="291" y="193"/>
                </a:cubicBezTo>
                <a:cubicBezTo>
                  <a:pt x="291" y="193"/>
                  <a:pt x="292" y="193"/>
                  <a:pt x="292" y="193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9" y="173"/>
                  <a:pt x="309" y="172"/>
                  <a:pt x="309" y="170"/>
                </a:cubicBezTo>
                <a:cubicBezTo>
                  <a:pt x="309" y="169"/>
                  <a:pt x="309" y="167"/>
                  <a:pt x="310" y="166"/>
                </a:cubicBezTo>
                <a:cubicBezTo>
                  <a:pt x="302" y="145"/>
                  <a:pt x="302" y="145"/>
                  <a:pt x="302" y="145"/>
                </a:cubicBezTo>
                <a:moveTo>
                  <a:pt x="361" y="143"/>
                </a:moveTo>
                <a:cubicBezTo>
                  <a:pt x="360" y="143"/>
                  <a:pt x="360" y="144"/>
                  <a:pt x="359" y="144"/>
                </a:cubicBezTo>
                <a:cubicBezTo>
                  <a:pt x="359" y="150"/>
                  <a:pt x="359" y="157"/>
                  <a:pt x="359" y="163"/>
                </a:cubicBezTo>
                <a:cubicBezTo>
                  <a:pt x="368" y="155"/>
                  <a:pt x="368" y="155"/>
                  <a:pt x="368" y="155"/>
                </a:cubicBezTo>
                <a:cubicBezTo>
                  <a:pt x="368" y="154"/>
                  <a:pt x="368" y="154"/>
                  <a:pt x="368" y="153"/>
                </a:cubicBezTo>
                <a:cubicBezTo>
                  <a:pt x="368" y="152"/>
                  <a:pt x="368" y="152"/>
                  <a:pt x="369" y="151"/>
                </a:cubicBezTo>
                <a:cubicBezTo>
                  <a:pt x="361" y="143"/>
                  <a:pt x="361" y="143"/>
                  <a:pt x="361" y="143"/>
                </a:cubicBezTo>
                <a:moveTo>
                  <a:pt x="282" y="143"/>
                </a:moveTo>
                <a:cubicBezTo>
                  <a:pt x="282" y="143"/>
                  <a:pt x="282" y="143"/>
                  <a:pt x="282" y="143"/>
                </a:cubicBezTo>
                <a:cubicBezTo>
                  <a:pt x="282" y="143"/>
                  <a:pt x="282" y="143"/>
                  <a:pt x="282" y="143"/>
                </a:cubicBezTo>
                <a:cubicBezTo>
                  <a:pt x="282" y="143"/>
                  <a:pt x="282" y="143"/>
                  <a:pt x="282" y="143"/>
                </a:cubicBezTo>
                <a:moveTo>
                  <a:pt x="327" y="137"/>
                </a:moveTo>
                <a:cubicBezTo>
                  <a:pt x="320" y="165"/>
                  <a:pt x="320" y="165"/>
                  <a:pt x="320" y="165"/>
                </a:cubicBezTo>
                <a:cubicBezTo>
                  <a:pt x="321" y="166"/>
                  <a:pt x="322" y="168"/>
                  <a:pt x="322" y="170"/>
                </a:cubicBezTo>
                <a:cubicBezTo>
                  <a:pt x="322" y="174"/>
                  <a:pt x="320" y="176"/>
                  <a:pt x="317" y="177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25" y="198"/>
                  <a:pt x="325" y="198"/>
                  <a:pt x="325" y="198"/>
                </a:cubicBezTo>
                <a:cubicBezTo>
                  <a:pt x="325" y="198"/>
                  <a:pt x="325" y="197"/>
                  <a:pt x="325" y="196"/>
                </a:cubicBezTo>
                <a:cubicBezTo>
                  <a:pt x="325" y="194"/>
                  <a:pt x="327" y="191"/>
                  <a:pt x="329" y="191"/>
                </a:cubicBezTo>
                <a:cubicBezTo>
                  <a:pt x="328" y="170"/>
                  <a:pt x="327" y="152"/>
                  <a:pt x="327" y="147"/>
                </a:cubicBezTo>
                <a:cubicBezTo>
                  <a:pt x="327" y="144"/>
                  <a:pt x="327" y="141"/>
                  <a:pt x="327" y="137"/>
                </a:cubicBezTo>
                <a:moveTo>
                  <a:pt x="199" y="135"/>
                </a:moveTo>
                <a:cubicBezTo>
                  <a:pt x="200" y="143"/>
                  <a:pt x="200" y="143"/>
                  <a:pt x="200" y="143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2" y="142"/>
                  <a:pt x="202" y="142"/>
                  <a:pt x="202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1"/>
                  <a:pt x="202" y="140"/>
                  <a:pt x="202" y="139"/>
                </a:cubicBezTo>
                <a:cubicBezTo>
                  <a:pt x="199" y="135"/>
                  <a:pt x="199" y="135"/>
                  <a:pt x="199" y="135"/>
                </a:cubicBezTo>
                <a:moveTo>
                  <a:pt x="504" y="132"/>
                </a:moveTo>
                <a:cubicBezTo>
                  <a:pt x="503" y="133"/>
                  <a:pt x="502" y="133"/>
                  <a:pt x="501" y="133"/>
                </a:cubicBezTo>
                <a:cubicBezTo>
                  <a:pt x="501" y="133"/>
                  <a:pt x="501" y="133"/>
                  <a:pt x="501" y="133"/>
                </a:cubicBezTo>
                <a:cubicBezTo>
                  <a:pt x="501" y="133"/>
                  <a:pt x="500" y="133"/>
                  <a:pt x="500" y="133"/>
                </a:cubicBezTo>
                <a:cubicBezTo>
                  <a:pt x="491" y="141"/>
                  <a:pt x="491" y="141"/>
                  <a:pt x="491" y="141"/>
                </a:cubicBezTo>
                <a:cubicBezTo>
                  <a:pt x="491" y="142"/>
                  <a:pt x="491" y="142"/>
                  <a:pt x="491" y="143"/>
                </a:cubicBezTo>
                <a:cubicBezTo>
                  <a:pt x="491" y="145"/>
                  <a:pt x="491" y="147"/>
                  <a:pt x="490" y="148"/>
                </a:cubicBezTo>
                <a:cubicBezTo>
                  <a:pt x="497" y="179"/>
                  <a:pt x="497" y="179"/>
                  <a:pt x="497" y="179"/>
                </a:cubicBezTo>
                <a:cubicBezTo>
                  <a:pt x="497" y="178"/>
                  <a:pt x="497" y="178"/>
                  <a:pt x="497" y="177"/>
                </a:cubicBezTo>
                <a:cubicBezTo>
                  <a:pt x="501" y="161"/>
                  <a:pt x="504" y="144"/>
                  <a:pt x="504" y="136"/>
                </a:cubicBezTo>
                <a:cubicBezTo>
                  <a:pt x="504" y="134"/>
                  <a:pt x="504" y="133"/>
                  <a:pt x="504" y="132"/>
                </a:cubicBezTo>
                <a:moveTo>
                  <a:pt x="379" y="123"/>
                </a:moveTo>
                <a:cubicBezTo>
                  <a:pt x="379" y="123"/>
                  <a:pt x="379" y="123"/>
                  <a:pt x="378" y="123"/>
                </a:cubicBezTo>
                <a:cubicBezTo>
                  <a:pt x="377" y="148"/>
                  <a:pt x="377" y="148"/>
                  <a:pt x="377" y="148"/>
                </a:cubicBezTo>
                <a:cubicBezTo>
                  <a:pt x="379" y="149"/>
                  <a:pt x="381" y="151"/>
                  <a:pt x="381" y="153"/>
                </a:cubicBezTo>
                <a:cubicBezTo>
                  <a:pt x="381" y="154"/>
                  <a:pt x="380" y="155"/>
                  <a:pt x="380" y="155"/>
                </a:cubicBezTo>
                <a:cubicBezTo>
                  <a:pt x="391" y="166"/>
                  <a:pt x="391" y="166"/>
                  <a:pt x="391" y="166"/>
                </a:cubicBezTo>
                <a:cubicBezTo>
                  <a:pt x="392" y="166"/>
                  <a:pt x="392" y="166"/>
                  <a:pt x="393" y="166"/>
                </a:cubicBezTo>
                <a:cubicBezTo>
                  <a:pt x="393" y="166"/>
                  <a:pt x="393" y="166"/>
                  <a:pt x="393" y="166"/>
                </a:cubicBezTo>
                <a:cubicBezTo>
                  <a:pt x="393" y="166"/>
                  <a:pt x="393" y="166"/>
                  <a:pt x="393" y="166"/>
                </a:cubicBezTo>
                <a:cubicBezTo>
                  <a:pt x="393" y="166"/>
                  <a:pt x="394" y="166"/>
                  <a:pt x="395" y="167"/>
                </a:cubicBezTo>
                <a:cubicBezTo>
                  <a:pt x="400" y="160"/>
                  <a:pt x="400" y="160"/>
                  <a:pt x="400" y="160"/>
                </a:cubicBezTo>
                <a:cubicBezTo>
                  <a:pt x="399" y="159"/>
                  <a:pt x="399" y="158"/>
                  <a:pt x="399" y="156"/>
                </a:cubicBezTo>
                <a:cubicBezTo>
                  <a:pt x="399" y="154"/>
                  <a:pt x="400" y="153"/>
                  <a:pt x="401" y="151"/>
                </a:cubicBezTo>
                <a:cubicBezTo>
                  <a:pt x="396" y="145"/>
                  <a:pt x="396" y="145"/>
                  <a:pt x="396" y="145"/>
                </a:cubicBezTo>
                <a:cubicBezTo>
                  <a:pt x="396" y="145"/>
                  <a:pt x="396" y="145"/>
                  <a:pt x="396" y="145"/>
                </a:cubicBezTo>
                <a:cubicBezTo>
                  <a:pt x="393" y="145"/>
                  <a:pt x="390" y="142"/>
                  <a:pt x="390" y="140"/>
                </a:cubicBezTo>
                <a:cubicBezTo>
                  <a:pt x="390" y="139"/>
                  <a:pt x="390" y="139"/>
                  <a:pt x="391" y="138"/>
                </a:cubicBezTo>
                <a:cubicBezTo>
                  <a:pt x="379" y="123"/>
                  <a:pt x="379" y="123"/>
                  <a:pt x="379" y="123"/>
                </a:cubicBezTo>
                <a:moveTo>
                  <a:pt x="487" y="122"/>
                </a:moveTo>
                <a:cubicBezTo>
                  <a:pt x="487" y="122"/>
                  <a:pt x="487" y="122"/>
                  <a:pt x="487" y="122"/>
                </a:cubicBezTo>
                <a:cubicBezTo>
                  <a:pt x="487" y="122"/>
                  <a:pt x="487" y="122"/>
                  <a:pt x="487" y="122"/>
                </a:cubicBezTo>
                <a:cubicBezTo>
                  <a:pt x="484" y="123"/>
                  <a:pt x="480" y="124"/>
                  <a:pt x="477" y="127"/>
                </a:cubicBezTo>
                <a:cubicBezTo>
                  <a:pt x="473" y="130"/>
                  <a:pt x="470" y="136"/>
                  <a:pt x="466" y="145"/>
                </a:cubicBezTo>
                <a:cubicBezTo>
                  <a:pt x="466" y="145"/>
                  <a:pt x="466" y="145"/>
                  <a:pt x="466" y="145"/>
                </a:cubicBezTo>
                <a:cubicBezTo>
                  <a:pt x="466" y="145"/>
                  <a:pt x="466" y="145"/>
                  <a:pt x="466" y="145"/>
                </a:cubicBezTo>
                <a:cubicBezTo>
                  <a:pt x="466" y="145"/>
                  <a:pt x="466" y="145"/>
                  <a:pt x="466" y="145"/>
                </a:cubicBezTo>
                <a:cubicBezTo>
                  <a:pt x="462" y="157"/>
                  <a:pt x="458" y="168"/>
                  <a:pt x="455" y="179"/>
                </a:cubicBezTo>
                <a:cubicBezTo>
                  <a:pt x="457" y="180"/>
                  <a:pt x="458" y="182"/>
                  <a:pt x="458" y="184"/>
                </a:cubicBezTo>
                <a:cubicBezTo>
                  <a:pt x="458" y="185"/>
                  <a:pt x="458" y="185"/>
                  <a:pt x="458" y="186"/>
                </a:cubicBezTo>
                <a:cubicBezTo>
                  <a:pt x="469" y="205"/>
                  <a:pt x="469" y="205"/>
                  <a:pt x="469" y="205"/>
                </a:cubicBezTo>
                <a:cubicBezTo>
                  <a:pt x="467" y="161"/>
                  <a:pt x="467" y="161"/>
                  <a:pt x="467" y="161"/>
                </a:cubicBezTo>
                <a:cubicBezTo>
                  <a:pt x="466" y="160"/>
                  <a:pt x="465" y="158"/>
                  <a:pt x="465" y="157"/>
                </a:cubicBezTo>
                <a:cubicBezTo>
                  <a:pt x="465" y="154"/>
                  <a:pt x="467" y="151"/>
                  <a:pt x="470" y="151"/>
                </a:cubicBezTo>
                <a:cubicBezTo>
                  <a:pt x="471" y="151"/>
                  <a:pt x="471" y="151"/>
                  <a:pt x="472" y="151"/>
                </a:cubicBezTo>
                <a:cubicBezTo>
                  <a:pt x="479" y="144"/>
                  <a:pt x="479" y="144"/>
                  <a:pt x="479" y="144"/>
                </a:cubicBezTo>
                <a:cubicBezTo>
                  <a:pt x="479" y="144"/>
                  <a:pt x="479" y="144"/>
                  <a:pt x="479" y="143"/>
                </a:cubicBezTo>
                <a:cubicBezTo>
                  <a:pt x="479" y="140"/>
                  <a:pt x="482" y="137"/>
                  <a:pt x="485" y="137"/>
                </a:cubicBezTo>
                <a:cubicBezTo>
                  <a:pt x="485" y="137"/>
                  <a:pt x="485" y="137"/>
                  <a:pt x="485" y="137"/>
                </a:cubicBezTo>
                <a:cubicBezTo>
                  <a:pt x="486" y="137"/>
                  <a:pt x="486" y="137"/>
                  <a:pt x="487" y="137"/>
                </a:cubicBezTo>
                <a:cubicBezTo>
                  <a:pt x="495" y="129"/>
                  <a:pt x="495" y="129"/>
                  <a:pt x="495" y="129"/>
                </a:cubicBezTo>
                <a:cubicBezTo>
                  <a:pt x="495" y="129"/>
                  <a:pt x="494" y="127"/>
                  <a:pt x="494" y="126"/>
                </a:cubicBezTo>
                <a:cubicBezTo>
                  <a:pt x="494" y="126"/>
                  <a:pt x="494" y="125"/>
                  <a:pt x="495" y="125"/>
                </a:cubicBezTo>
                <a:cubicBezTo>
                  <a:pt x="492" y="123"/>
                  <a:pt x="490" y="122"/>
                  <a:pt x="487" y="122"/>
                </a:cubicBezTo>
                <a:moveTo>
                  <a:pt x="218" y="111"/>
                </a:moveTo>
                <a:cubicBezTo>
                  <a:pt x="212" y="138"/>
                  <a:pt x="212" y="138"/>
                  <a:pt x="212" y="138"/>
                </a:cubicBezTo>
                <a:cubicBezTo>
                  <a:pt x="213" y="139"/>
                  <a:pt x="213" y="140"/>
                  <a:pt x="213" y="142"/>
                </a:cubicBezTo>
                <a:cubicBezTo>
                  <a:pt x="213" y="142"/>
                  <a:pt x="213" y="143"/>
                  <a:pt x="213" y="144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30" y="163"/>
                  <a:pt x="232" y="164"/>
                  <a:pt x="233" y="165"/>
                </a:cubicBezTo>
                <a:cubicBezTo>
                  <a:pt x="233" y="162"/>
                  <a:pt x="232" y="160"/>
                  <a:pt x="232" y="157"/>
                </a:cubicBezTo>
                <a:cubicBezTo>
                  <a:pt x="231" y="150"/>
                  <a:pt x="230" y="144"/>
                  <a:pt x="229" y="142"/>
                </a:cubicBezTo>
                <a:cubicBezTo>
                  <a:pt x="228" y="136"/>
                  <a:pt x="224" y="127"/>
                  <a:pt x="220" y="116"/>
                </a:cubicBezTo>
                <a:cubicBezTo>
                  <a:pt x="220" y="115"/>
                  <a:pt x="219" y="113"/>
                  <a:pt x="218" y="111"/>
                </a:cubicBezTo>
                <a:moveTo>
                  <a:pt x="393" y="101"/>
                </a:moveTo>
                <a:cubicBezTo>
                  <a:pt x="384" y="111"/>
                  <a:pt x="384" y="111"/>
                  <a:pt x="384" y="111"/>
                </a:cubicBezTo>
                <a:cubicBezTo>
                  <a:pt x="385" y="112"/>
                  <a:pt x="385" y="114"/>
                  <a:pt x="385" y="115"/>
                </a:cubicBezTo>
                <a:cubicBezTo>
                  <a:pt x="385" y="117"/>
                  <a:pt x="385" y="119"/>
                  <a:pt x="383" y="120"/>
                </a:cubicBezTo>
                <a:cubicBezTo>
                  <a:pt x="393" y="132"/>
                  <a:pt x="393" y="132"/>
                  <a:pt x="393" y="132"/>
                </a:cubicBezTo>
                <a:cubicBezTo>
                  <a:pt x="393" y="101"/>
                  <a:pt x="393" y="101"/>
                  <a:pt x="393" y="101"/>
                </a:cubicBezTo>
                <a:moveTo>
                  <a:pt x="298" y="100"/>
                </a:moveTo>
                <a:cubicBezTo>
                  <a:pt x="296" y="101"/>
                  <a:pt x="296" y="101"/>
                  <a:pt x="296" y="101"/>
                </a:cubicBezTo>
                <a:cubicBezTo>
                  <a:pt x="296" y="102"/>
                  <a:pt x="296" y="103"/>
                  <a:pt x="296" y="103"/>
                </a:cubicBezTo>
                <a:cubicBezTo>
                  <a:pt x="294" y="103"/>
                  <a:pt x="294" y="103"/>
                  <a:pt x="294" y="103"/>
                </a:cubicBezTo>
                <a:cubicBezTo>
                  <a:pt x="294" y="103"/>
                  <a:pt x="294" y="103"/>
                  <a:pt x="294" y="103"/>
                </a:cubicBezTo>
                <a:cubicBezTo>
                  <a:pt x="296" y="103"/>
                  <a:pt x="296" y="103"/>
                  <a:pt x="296" y="103"/>
                </a:cubicBezTo>
                <a:cubicBezTo>
                  <a:pt x="296" y="105"/>
                  <a:pt x="295" y="107"/>
                  <a:pt x="293" y="108"/>
                </a:cubicBezTo>
                <a:cubicBezTo>
                  <a:pt x="303" y="133"/>
                  <a:pt x="303" y="133"/>
                  <a:pt x="303" y="133"/>
                </a:cubicBezTo>
                <a:cubicBezTo>
                  <a:pt x="305" y="134"/>
                  <a:pt x="307" y="136"/>
                  <a:pt x="307" y="139"/>
                </a:cubicBezTo>
                <a:cubicBezTo>
                  <a:pt x="307" y="140"/>
                  <a:pt x="307" y="141"/>
                  <a:pt x="307" y="142"/>
                </a:cubicBezTo>
                <a:cubicBezTo>
                  <a:pt x="315" y="163"/>
                  <a:pt x="315" y="163"/>
                  <a:pt x="315" y="163"/>
                </a:cubicBezTo>
                <a:cubicBezTo>
                  <a:pt x="324" y="128"/>
                  <a:pt x="324" y="128"/>
                  <a:pt x="324" y="128"/>
                </a:cubicBezTo>
                <a:cubicBezTo>
                  <a:pt x="322" y="127"/>
                  <a:pt x="321" y="125"/>
                  <a:pt x="321" y="122"/>
                </a:cubicBezTo>
                <a:cubicBezTo>
                  <a:pt x="321" y="121"/>
                  <a:pt x="321" y="120"/>
                  <a:pt x="322" y="119"/>
                </a:cubicBezTo>
                <a:cubicBezTo>
                  <a:pt x="298" y="100"/>
                  <a:pt x="298" y="100"/>
                  <a:pt x="298" y="100"/>
                </a:cubicBezTo>
                <a:moveTo>
                  <a:pt x="184" y="97"/>
                </a:moveTo>
                <a:cubicBezTo>
                  <a:pt x="182" y="151"/>
                  <a:pt x="182" y="151"/>
                  <a:pt x="182" y="151"/>
                </a:cubicBezTo>
                <a:cubicBezTo>
                  <a:pt x="182" y="151"/>
                  <a:pt x="183" y="151"/>
                  <a:pt x="183" y="151"/>
                </a:cubicBezTo>
                <a:cubicBezTo>
                  <a:pt x="195" y="145"/>
                  <a:pt x="195" y="145"/>
                  <a:pt x="195" y="145"/>
                </a:cubicBezTo>
                <a:cubicBezTo>
                  <a:pt x="193" y="131"/>
                  <a:pt x="193" y="131"/>
                  <a:pt x="193" y="131"/>
                </a:cubicBezTo>
                <a:cubicBezTo>
                  <a:pt x="191" y="130"/>
                  <a:pt x="190" y="128"/>
                  <a:pt x="190" y="127"/>
                </a:cubicBezTo>
                <a:cubicBezTo>
                  <a:pt x="190" y="125"/>
                  <a:pt x="191" y="124"/>
                  <a:pt x="192" y="124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2" y="112"/>
                  <a:pt x="190" y="110"/>
                  <a:pt x="190" y="108"/>
                </a:cubicBezTo>
                <a:cubicBezTo>
                  <a:pt x="190" y="107"/>
                  <a:pt x="191" y="106"/>
                  <a:pt x="191" y="105"/>
                </a:cubicBezTo>
                <a:cubicBezTo>
                  <a:pt x="184" y="97"/>
                  <a:pt x="184" y="97"/>
                  <a:pt x="184" y="97"/>
                </a:cubicBezTo>
                <a:moveTo>
                  <a:pt x="407" y="87"/>
                </a:moveTo>
                <a:cubicBezTo>
                  <a:pt x="400" y="94"/>
                  <a:pt x="400" y="94"/>
                  <a:pt x="400" y="94"/>
                </a:cubicBezTo>
                <a:cubicBezTo>
                  <a:pt x="400" y="95"/>
                  <a:pt x="400" y="96"/>
                  <a:pt x="400" y="96"/>
                </a:cubicBezTo>
                <a:cubicBezTo>
                  <a:pt x="400" y="98"/>
                  <a:pt x="399" y="99"/>
                  <a:pt x="398" y="100"/>
                </a:cubicBezTo>
                <a:cubicBezTo>
                  <a:pt x="398" y="135"/>
                  <a:pt x="398" y="135"/>
                  <a:pt x="398" y="135"/>
                </a:cubicBezTo>
                <a:cubicBezTo>
                  <a:pt x="400" y="136"/>
                  <a:pt x="401" y="138"/>
                  <a:pt x="401" y="140"/>
                </a:cubicBezTo>
                <a:cubicBezTo>
                  <a:pt x="401" y="140"/>
                  <a:pt x="401" y="141"/>
                  <a:pt x="400" y="142"/>
                </a:cubicBezTo>
                <a:cubicBezTo>
                  <a:pt x="406" y="149"/>
                  <a:pt x="406" y="149"/>
                  <a:pt x="406" y="149"/>
                </a:cubicBezTo>
                <a:cubicBezTo>
                  <a:pt x="406" y="149"/>
                  <a:pt x="406" y="149"/>
                  <a:pt x="406" y="149"/>
                </a:cubicBezTo>
                <a:cubicBezTo>
                  <a:pt x="406" y="149"/>
                  <a:pt x="406" y="149"/>
                  <a:pt x="406" y="149"/>
                </a:cubicBezTo>
                <a:cubicBezTo>
                  <a:pt x="406" y="149"/>
                  <a:pt x="406" y="149"/>
                  <a:pt x="406" y="149"/>
                </a:cubicBezTo>
                <a:cubicBezTo>
                  <a:pt x="407" y="141"/>
                  <a:pt x="407" y="133"/>
                  <a:pt x="407" y="128"/>
                </a:cubicBezTo>
                <a:cubicBezTo>
                  <a:pt x="407" y="125"/>
                  <a:pt x="407" y="123"/>
                  <a:pt x="407" y="122"/>
                </a:cubicBezTo>
                <a:cubicBezTo>
                  <a:pt x="406" y="118"/>
                  <a:pt x="406" y="116"/>
                  <a:pt x="406" y="114"/>
                </a:cubicBezTo>
                <a:cubicBezTo>
                  <a:pt x="405" y="112"/>
                  <a:pt x="405" y="111"/>
                  <a:pt x="405" y="107"/>
                </a:cubicBezTo>
                <a:cubicBezTo>
                  <a:pt x="405" y="105"/>
                  <a:pt x="406" y="101"/>
                  <a:pt x="406" y="97"/>
                </a:cubicBezTo>
                <a:cubicBezTo>
                  <a:pt x="407" y="94"/>
                  <a:pt x="407" y="91"/>
                  <a:pt x="407" y="88"/>
                </a:cubicBezTo>
                <a:cubicBezTo>
                  <a:pt x="407" y="87"/>
                  <a:pt x="407" y="87"/>
                  <a:pt x="407" y="87"/>
                </a:cubicBezTo>
                <a:moveTo>
                  <a:pt x="377" y="85"/>
                </a:moveTo>
                <a:cubicBezTo>
                  <a:pt x="378" y="107"/>
                  <a:pt x="378" y="107"/>
                  <a:pt x="378" y="107"/>
                </a:cubicBezTo>
                <a:cubicBezTo>
                  <a:pt x="379" y="107"/>
                  <a:pt x="379" y="107"/>
                  <a:pt x="380" y="108"/>
                </a:cubicBezTo>
                <a:cubicBezTo>
                  <a:pt x="390" y="97"/>
                  <a:pt x="390" y="97"/>
                  <a:pt x="390" y="97"/>
                </a:cubicBezTo>
                <a:cubicBezTo>
                  <a:pt x="390" y="97"/>
                  <a:pt x="390" y="97"/>
                  <a:pt x="390" y="96"/>
                </a:cubicBezTo>
                <a:cubicBezTo>
                  <a:pt x="390" y="96"/>
                  <a:pt x="390" y="95"/>
                  <a:pt x="390" y="95"/>
                </a:cubicBezTo>
                <a:cubicBezTo>
                  <a:pt x="377" y="85"/>
                  <a:pt x="377" y="85"/>
                  <a:pt x="377" y="85"/>
                </a:cubicBezTo>
                <a:moveTo>
                  <a:pt x="167" y="77"/>
                </a:moveTo>
                <a:cubicBezTo>
                  <a:pt x="168" y="92"/>
                  <a:pt x="170" y="102"/>
                  <a:pt x="172" y="110"/>
                </a:cubicBezTo>
                <a:cubicBezTo>
                  <a:pt x="174" y="118"/>
                  <a:pt x="175" y="123"/>
                  <a:pt x="175" y="127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9"/>
                  <a:pt x="176" y="130"/>
                </a:cubicBezTo>
                <a:cubicBezTo>
                  <a:pt x="176" y="132"/>
                  <a:pt x="176" y="134"/>
                  <a:pt x="177" y="136"/>
                </a:cubicBezTo>
                <a:cubicBezTo>
                  <a:pt x="177" y="137"/>
                  <a:pt x="177" y="137"/>
                  <a:pt x="177" y="138"/>
                </a:cubicBezTo>
                <a:cubicBezTo>
                  <a:pt x="179" y="94"/>
                  <a:pt x="179" y="94"/>
                  <a:pt x="179" y="94"/>
                </a:cubicBezTo>
                <a:cubicBezTo>
                  <a:pt x="177" y="93"/>
                  <a:pt x="176" y="91"/>
                  <a:pt x="176" y="89"/>
                </a:cubicBezTo>
                <a:cubicBezTo>
                  <a:pt x="176" y="89"/>
                  <a:pt x="176" y="88"/>
                  <a:pt x="176" y="88"/>
                </a:cubicBezTo>
                <a:cubicBezTo>
                  <a:pt x="167" y="77"/>
                  <a:pt x="167" y="77"/>
                  <a:pt x="167" y="77"/>
                </a:cubicBezTo>
                <a:moveTo>
                  <a:pt x="282" y="75"/>
                </a:moveTo>
                <a:cubicBezTo>
                  <a:pt x="283" y="78"/>
                  <a:pt x="283" y="80"/>
                  <a:pt x="283" y="82"/>
                </a:cubicBezTo>
                <a:cubicBezTo>
                  <a:pt x="283" y="82"/>
                  <a:pt x="283" y="83"/>
                  <a:pt x="283" y="84"/>
                </a:cubicBezTo>
                <a:cubicBezTo>
                  <a:pt x="283" y="84"/>
                  <a:pt x="283" y="85"/>
                  <a:pt x="282" y="85"/>
                </a:cubicBezTo>
                <a:cubicBezTo>
                  <a:pt x="282" y="85"/>
                  <a:pt x="282" y="85"/>
                  <a:pt x="282" y="85"/>
                </a:cubicBezTo>
                <a:cubicBezTo>
                  <a:pt x="282" y="85"/>
                  <a:pt x="282" y="85"/>
                  <a:pt x="282" y="85"/>
                </a:cubicBezTo>
                <a:cubicBezTo>
                  <a:pt x="282" y="86"/>
                  <a:pt x="282" y="86"/>
                  <a:pt x="282" y="86"/>
                </a:cubicBezTo>
                <a:cubicBezTo>
                  <a:pt x="282" y="86"/>
                  <a:pt x="282" y="86"/>
                  <a:pt x="282" y="87"/>
                </a:cubicBezTo>
                <a:cubicBezTo>
                  <a:pt x="282" y="88"/>
                  <a:pt x="282" y="89"/>
                  <a:pt x="282" y="91"/>
                </a:cubicBezTo>
                <a:cubicBezTo>
                  <a:pt x="282" y="94"/>
                  <a:pt x="282" y="98"/>
                  <a:pt x="281" y="102"/>
                </a:cubicBezTo>
                <a:cubicBezTo>
                  <a:pt x="281" y="110"/>
                  <a:pt x="281" y="120"/>
                  <a:pt x="281" y="126"/>
                </a:cubicBezTo>
                <a:cubicBezTo>
                  <a:pt x="281" y="130"/>
                  <a:pt x="281" y="132"/>
                  <a:pt x="282" y="134"/>
                </a:cubicBezTo>
                <a:cubicBezTo>
                  <a:pt x="282" y="136"/>
                  <a:pt x="282" y="137"/>
                  <a:pt x="282" y="139"/>
                </a:cubicBezTo>
                <a:cubicBezTo>
                  <a:pt x="282" y="140"/>
                  <a:pt x="282" y="141"/>
                  <a:pt x="282" y="143"/>
                </a:cubicBezTo>
                <a:cubicBezTo>
                  <a:pt x="282" y="142"/>
                  <a:pt x="282" y="142"/>
                  <a:pt x="282" y="142"/>
                </a:cubicBezTo>
                <a:cubicBezTo>
                  <a:pt x="282" y="143"/>
                  <a:pt x="282" y="143"/>
                  <a:pt x="282" y="143"/>
                </a:cubicBezTo>
                <a:cubicBezTo>
                  <a:pt x="282" y="143"/>
                  <a:pt x="282" y="143"/>
                  <a:pt x="282" y="143"/>
                </a:cubicBezTo>
                <a:cubicBezTo>
                  <a:pt x="282" y="143"/>
                  <a:pt x="282" y="143"/>
                  <a:pt x="282" y="143"/>
                </a:cubicBezTo>
                <a:cubicBezTo>
                  <a:pt x="282" y="143"/>
                  <a:pt x="282" y="143"/>
                  <a:pt x="282" y="143"/>
                </a:cubicBezTo>
                <a:cubicBezTo>
                  <a:pt x="282" y="143"/>
                  <a:pt x="281" y="143"/>
                  <a:pt x="281" y="144"/>
                </a:cubicBezTo>
                <a:cubicBezTo>
                  <a:pt x="281" y="146"/>
                  <a:pt x="281" y="147"/>
                  <a:pt x="281" y="149"/>
                </a:cubicBezTo>
                <a:cubicBezTo>
                  <a:pt x="281" y="151"/>
                  <a:pt x="281" y="155"/>
                  <a:pt x="281" y="159"/>
                </a:cubicBezTo>
                <a:cubicBezTo>
                  <a:pt x="296" y="142"/>
                  <a:pt x="296" y="142"/>
                  <a:pt x="296" y="142"/>
                </a:cubicBezTo>
                <a:cubicBezTo>
                  <a:pt x="295" y="141"/>
                  <a:pt x="295" y="140"/>
                  <a:pt x="295" y="139"/>
                </a:cubicBezTo>
                <a:cubicBezTo>
                  <a:pt x="295" y="137"/>
                  <a:pt x="296" y="135"/>
                  <a:pt x="298" y="134"/>
                </a:cubicBezTo>
                <a:cubicBezTo>
                  <a:pt x="288" y="109"/>
                  <a:pt x="288" y="109"/>
                  <a:pt x="288" y="109"/>
                </a:cubicBezTo>
                <a:cubicBezTo>
                  <a:pt x="285" y="108"/>
                  <a:pt x="284" y="106"/>
                  <a:pt x="284" y="103"/>
                </a:cubicBezTo>
                <a:cubicBezTo>
                  <a:pt x="284" y="100"/>
                  <a:pt x="286" y="97"/>
                  <a:pt x="290" y="97"/>
                </a:cubicBezTo>
                <a:cubicBezTo>
                  <a:pt x="290" y="97"/>
                  <a:pt x="290" y="97"/>
                  <a:pt x="290" y="97"/>
                </a:cubicBezTo>
                <a:cubicBezTo>
                  <a:pt x="291" y="97"/>
                  <a:pt x="292" y="97"/>
                  <a:pt x="292" y="97"/>
                </a:cubicBezTo>
                <a:cubicBezTo>
                  <a:pt x="295" y="96"/>
                  <a:pt x="295" y="96"/>
                  <a:pt x="295" y="96"/>
                </a:cubicBezTo>
                <a:cubicBezTo>
                  <a:pt x="282" y="75"/>
                  <a:pt x="282" y="75"/>
                  <a:pt x="282" y="75"/>
                </a:cubicBezTo>
                <a:moveTo>
                  <a:pt x="300" y="57"/>
                </a:moveTo>
                <a:cubicBezTo>
                  <a:pt x="285" y="66"/>
                  <a:pt x="285" y="66"/>
                  <a:pt x="285" y="66"/>
                </a:cubicBezTo>
                <a:cubicBezTo>
                  <a:pt x="285" y="66"/>
                  <a:pt x="285" y="66"/>
                  <a:pt x="285" y="66"/>
                </a:cubicBezTo>
                <a:cubicBezTo>
                  <a:pt x="285" y="67"/>
                  <a:pt x="285" y="68"/>
                  <a:pt x="285" y="68"/>
                </a:cubicBezTo>
                <a:cubicBezTo>
                  <a:pt x="299" y="93"/>
                  <a:pt x="299" y="93"/>
                  <a:pt x="299" y="93"/>
                </a:cubicBezTo>
                <a:cubicBezTo>
                  <a:pt x="308" y="87"/>
                  <a:pt x="308" y="87"/>
                  <a:pt x="308" y="87"/>
                </a:cubicBezTo>
                <a:cubicBezTo>
                  <a:pt x="308" y="86"/>
                  <a:pt x="308" y="85"/>
                  <a:pt x="308" y="84"/>
                </a:cubicBezTo>
                <a:cubicBezTo>
                  <a:pt x="308" y="82"/>
                  <a:pt x="309" y="80"/>
                  <a:pt x="311" y="78"/>
                </a:cubicBezTo>
                <a:cubicBezTo>
                  <a:pt x="303" y="58"/>
                  <a:pt x="303" y="58"/>
                  <a:pt x="303" y="58"/>
                </a:cubicBezTo>
                <a:cubicBezTo>
                  <a:pt x="302" y="58"/>
                  <a:pt x="301" y="57"/>
                  <a:pt x="300" y="57"/>
                </a:cubicBezTo>
                <a:moveTo>
                  <a:pt x="369" y="56"/>
                </a:moveTo>
                <a:cubicBezTo>
                  <a:pt x="366" y="61"/>
                  <a:pt x="364" y="70"/>
                  <a:pt x="363" y="81"/>
                </a:cubicBezTo>
                <a:cubicBezTo>
                  <a:pt x="362" y="91"/>
                  <a:pt x="362" y="98"/>
                  <a:pt x="362" y="103"/>
                </a:cubicBezTo>
                <a:cubicBezTo>
                  <a:pt x="362" y="112"/>
                  <a:pt x="362" y="114"/>
                  <a:pt x="362" y="117"/>
                </a:cubicBezTo>
                <a:cubicBezTo>
                  <a:pt x="362" y="119"/>
                  <a:pt x="362" y="120"/>
                  <a:pt x="361" y="122"/>
                </a:cubicBezTo>
                <a:cubicBezTo>
                  <a:pt x="361" y="122"/>
                  <a:pt x="361" y="122"/>
                  <a:pt x="361" y="122"/>
                </a:cubicBezTo>
                <a:cubicBezTo>
                  <a:pt x="361" y="122"/>
                  <a:pt x="361" y="122"/>
                  <a:pt x="361" y="122"/>
                </a:cubicBezTo>
                <a:cubicBezTo>
                  <a:pt x="361" y="122"/>
                  <a:pt x="361" y="122"/>
                  <a:pt x="361" y="122"/>
                </a:cubicBezTo>
                <a:cubicBezTo>
                  <a:pt x="361" y="122"/>
                  <a:pt x="361" y="124"/>
                  <a:pt x="360" y="126"/>
                </a:cubicBezTo>
                <a:cubicBezTo>
                  <a:pt x="360" y="127"/>
                  <a:pt x="360" y="129"/>
                  <a:pt x="360" y="131"/>
                </a:cubicBezTo>
                <a:cubicBezTo>
                  <a:pt x="362" y="132"/>
                  <a:pt x="364" y="134"/>
                  <a:pt x="364" y="137"/>
                </a:cubicBezTo>
                <a:cubicBezTo>
                  <a:pt x="364" y="138"/>
                  <a:pt x="364" y="138"/>
                  <a:pt x="364" y="139"/>
                </a:cubicBezTo>
                <a:cubicBezTo>
                  <a:pt x="372" y="147"/>
                  <a:pt x="372" y="147"/>
                  <a:pt x="372" y="147"/>
                </a:cubicBezTo>
                <a:cubicBezTo>
                  <a:pt x="373" y="122"/>
                  <a:pt x="373" y="122"/>
                  <a:pt x="373" y="122"/>
                </a:cubicBezTo>
                <a:cubicBezTo>
                  <a:pt x="371" y="121"/>
                  <a:pt x="369" y="118"/>
                  <a:pt x="369" y="115"/>
                </a:cubicBezTo>
                <a:cubicBezTo>
                  <a:pt x="369" y="112"/>
                  <a:pt x="371" y="110"/>
                  <a:pt x="373" y="108"/>
                </a:cubicBezTo>
                <a:cubicBezTo>
                  <a:pt x="372" y="85"/>
                  <a:pt x="372" y="85"/>
                  <a:pt x="372" y="85"/>
                </a:cubicBezTo>
                <a:cubicBezTo>
                  <a:pt x="370" y="84"/>
                  <a:pt x="369" y="82"/>
                  <a:pt x="369" y="80"/>
                </a:cubicBezTo>
                <a:cubicBezTo>
                  <a:pt x="369" y="79"/>
                  <a:pt x="370" y="77"/>
                  <a:pt x="371" y="76"/>
                </a:cubicBezTo>
                <a:cubicBezTo>
                  <a:pt x="370" y="57"/>
                  <a:pt x="370" y="57"/>
                  <a:pt x="370" y="57"/>
                </a:cubicBezTo>
                <a:cubicBezTo>
                  <a:pt x="370" y="57"/>
                  <a:pt x="370" y="57"/>
                  <a:pt x="369" y="56"/>
                </a:cubicBezTo>
                <a:moveTo>
                  <a:pt x="395" y="53"/>
                </a:moveTo>
                <a:cubicBezTo>
                  <a:pt x="379" y="77"/>
                  <a:pt x="379" y="77"/>
                  <a:pt x="379" y="77"/>
                </a:cubicBezTo>
                <a:cubicBezTo>
                  <a:pt x="380" y="78"/>
                  <a:pt x="380" y="79"/>
                  <a:pt x="380" y="80"/>
                </a:cubicBezTo>
                <a:cubicBezTo>
                  <a:pt x="380" y="80"/>
                  <a:pt x="380" y="80"/>
                  <a:pt x="380" y="80"/>
                </a:cubicBezTo>
                <a:cubicBezTo>
                  <a:pt x="394" y="91"/>
                  <a:pt x="394" y="91"/>
                  <a:pt x="394" y="91"/>
                </a:cubicBezTo>
                <a:cubicBezTo>
                  <a:pt x="394" y="91"/>
                  <a:pt x="395" y="91"/>
                  <a:pt x="395" y="91"/>
                </a:cubicBezTo>
                <a:cubicBezTo>
                  <a:pt x="395" y="91"/>
                  <a:pt x="395" y="91"/>
                  <a:pt x="395" y="91"/>
                </a:cubicBezTo>
                <a:cubicBezTo>
                  <a:pt x="395" y="91"/>
                  <a:pt x="395" y="91"/>
                  <a:pt x="396" y="91"/>
                </a:cubicBezTo>
                <a:cubicBezTo>
                  <a:pt x="403" y="83"/>
                  <a:pt x="403" y="83"/>
                  <a:pt x="403" y="83"/>
                </a:cubicBezTo>
                <a:cubicBezTo>
                  <a:pt x="403" y="82"/>
                  <a:pt x="403" y="82"/>
                  <a:pt x="403" y="81"/>
                </a:cubicBezTo>
                <a:cubicBezTo>
                  <a:pt x="403" y="79"/>
                  <a:pt x="405" y="76"/>
                  <a:pt x="407" y="75"/>
                </a:cubicBezTo>
                <a:cubicBezTo>
                  <a:pt x="407" y="72"/>
                  <a:pt x="406" y="69"/>
                  <a:pt x="405" y="66"/>
                </a:cubicBezTo>
                <a:cubicBezTo>
                  <a:pt x="404" y="62"/>
                  <a:pt x="402" y="58"/>
                  <a:pt x="398" y="55"/>
                </a:cubicBezTo>
                <a:cubicBezTo>
                  <a:pt x="397" y="54"/>
                  <a:pt x="396" y="54"/>
                  <a:pt x="395" y="53"/>
                </a:cubicBezTo>
                <a:moveTo>
                  <a:pt x="198" y="52"/>
                </a:moveTo>
                <a:cubicBezTo>
                  <a:pt x="187" y="86"/>
                  <a:pt x="187" y="86"/>
                  <a:pt x="187" y="86"/>
                </a:cubicBezTo>
                <a:cubicBezTo>
                  <a:pt x="187" y="87"/>
                  <a:pt x="188" y="88"/>
                  <a:pt x="188" y="89"/>
                </a:cubicBezTo>
                <a:cubicBezTo>
                  <a:pt x="188" y="90"/>
                  <a:pt x="187" y="91"/>
                  <a:pt x="187" y="92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6" y="102"/>
                  <a:pt x="196" y="102"/>
                  <a:pt x="196" y="102"/>
                </a:cubicBezTo>
                <a:cubicBezTo>
                  <a:pt x="200" y="102"/>
                  <a:pt x="202" y="104"/>
                  <a:pt x="202" y="108"/>
                </a:cubicBezTo>
                <a:cubicBezTo>
                  <a:pt x="202" y="110"/>
                  <a:pt x="201" y="112"/>
                  <a:pt x="199" y="113"/>
                </a:cubicBezTo>
                <a:cubicBezTo>
                  <a:pt x="197" y="122"/>
                  <a:pt x="197" y="122"/>
                  <a:pt x="197" y="122"/>
                </a:cubicBezTo>
                <a:cubicBezTo>
                  <a:pt x="199" y="123"/>
                  <a:pt x="200" y="125"/>
                  <a:pt x="200" y="127"/>
                </a:cubicBezTo>
                <a:cubicBezTo>
                  <a:pt x="200" y="127"/>
                  <a:pt x="200" y="127"/>
                  <a:pt x="200" y="127"/>
                </a:cubicBezTo>
                <a:cubicBezTo>
                  <a:pt x="207" y="136"/>
                  <a:pt x="207" y="136"/>
                  <a:pt x="207" y="136"/>
                </a:cubicBezTo>
                <a:cubicBezTo>
                  <a:pt x="214" y="108"/>
                  <a:pt x="214" y="108"/>
                  <a:pt x="214" y="108"/>
                </a:cubicBezTo>
                <a:cubicBezTo>
                  <a:pt x="213" y="107"/>
                  <a:pt x="212" y="105"/>
                  <a:pt x="212" y="104"/>
                </a:cubicBezTo>
                <a:cubicBezTo>
                  <a:pt x="212" y="102"/>
                  <a:pt x="213" y="100"/>
                  <a:pt x="214" y="99"/>
                </a:cubicBezTo>
                <a:cubicBezTo>
                  <a:pt x="213" y="95"/>
                  <a:pt x="211" y="90"/>
                  <a:pt x="210" y="87"/>
                </a:cubicBezTo>
                <a:cubicBezTo>
                  <a:pt x="209" y="80"/>
                  <a:pt x="205" y="70"/>
                  <a:pt x="202" y="60"/>
                </a:cubicBezTo>
                <a:cubicBezTo>
                  <a:pt x="201" y="57"/>
                  <a:pt x="199" y="54"/>
                  <a:pt x="198" y="52"/>
                </a:cubicBezTo>
                <a:moveTo>
                  <a:pt x="382" y="49"/>
                </a:moveTo>
                <a:cubicBezTo>
                  <a:pt x="382" y="49"/>
                  <a:pt x="382" y="49"/>
                  <a:pt x="382" y="49"/>
                </a:cubicBezTo>
                <a:cubicBezTo>
                  <a:pt x="381" y="49"/>
                  <a:pt x="381" y="49"/>
                  <a:pt x="381" y="49"/>
                </a:cubicBezTo>
                <a:cubicBezTo>
                  <a:pt x="380" y="49"/>
                  <a:pt x="379" y="49"/>
                  <a:pt x="378" y="49"/>
                </a:cubicBezTo>
                <a:cubicBezTo>
                  <a:pt x="379" y="50"/>
                  <a:pt x="379" y="50"/>
                  <a:pt x="379" y="50"/>
                </a:cubicBezTo>
                <a:cubicBezTo>
                  <a:pt x="379" y="53"/>
                  <a:pt x="377" y="55"/>
                  <a:pt x="376" y="56"/>
                </a:cubicBezTo>
                <a:cubicBezTo>
                  <a:pt x="376" y="72"/>
                  <a:pt x="376" y="72"/>
                  <a:pt x="376" y="72"/>
                </a:cubicBezTo>
                <a:cubicBezTo>
                  <a:pt x="390" y="51"/>
                  <a:pt x="390" y="51"/>
                  <a:pt x="390" y="51"/>
                </a:cubicBezTo>
                <a:cubicBezTo>
                  <a:pt x="387" y="50"/>
                  <a:pt x="384" y="49"/>
                  <a:pt x="382" y="49"/>
                </a:cubicBezTo>
                <a:moveTo>
                  <a:pt x="188" y="34"/>
                </a:moveTo>
                <a:cubicBezTo>
                  <a:pt x="188" y="34"/>
                  <a:pt x="188" y="34"/>
                  <a:pt x="188" y="34"/>
                </a:cubicBezTo>
                <a:cubicBezTo>
                  <a:pt x="188" y="34"/>
                  <a:pt x="188" y="34"/>
                  <a:pt x="188" y="34"/>
                </a:cubicBezTo>
                <a:cubicBezTo>
                  <a:pt x="188" y="34"/>
                  <a:pt x="188" y="34"/>
                  <a:pt x="188" y="34"/>
                </a:cubicBezTo>
                <a:cubicBezTo>
                  <a:pt x="185" y="34"/>
                  <a:pt x="179" y="35"/>
                  <a:pt x="175" y="39"/>
                </a:cubicBezTo>
                <a:cubicBezTo>
                  <a:pt x="170" y="43"/>
                  <a:pt x="166" y="50"/>
                  <a:pt x="166" y="64"/>
                </a:cubicBezTo>
                <a:cubicBezTo>
                  <a:pt x="166" y="65"/>
                  <a:pt x="166" y="66"/>
                  <a:pt x="166" y="67"/>
                </a:cubicBezTo>
                <a:cubicBezTo>
                  <a:pt x="168" y="67"/>
                  <a:pt x="169" y="69"/>
                  <a:pt x="169" y="71"/>
                </a:cubicBezTo>
                <a:cubicBezTo>
                  <a:pt x="169" y="72"/>
                  <a:pt x="169" y="72"/>
                  <a:pt x="169" y="72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83"/>
                  <a:pt x="181" y="83"/>
                  <a:pt x="182" y="83"/>
                </a:cubicBezTo>
                <a:cubicBezTo>
                  <a:pt x="194" y="49"/>
                  <a:pt x="194" y="49"/>
                  <a:pt x="194" y="49"/>
                </a:cubicBezTo>
                <a:cubicBezTo>
                  <a:pt x="193" y="48"/>
                  <a:pt x="193" y="47"/>
                  <a:pt x="193" y="46"/>
                </a:cubicBezTo>
                <a:cubicBezTo>
                  <a:pt x="193" y="45"/>
                  <a:pt x="194" y="43"/>
                  <a:pt x="194" y="42"/>
                </a:cubicBezTo>
                <a:cubicBezTo>
                  <a:pt x="193" y="40"/>
                  <a:pt x="192" y="38"/>
                  <a:pt x="191" y="36"/>
                </a:cubicBezTo>
                <a:cubicBezTo>
                  <a:pt x="191" y="35"/>
                  <a:pt x="190" y="34"/>
                  <a:pt x="190" y="34"/>
                </a:cubicBezTo>
                <a:cubicBezTo>
                  <a:pt x="190" y="34"/>
                  <a:pt x="189" y="34"/>
                  <a:pt x="188" y="34"/>
                </a:cubicBezTo>
                <a:moveTo>
                  <a:pt x="320" y="25"/>
                </a:moveTo>
                <a:cubicBezTo>
                  <a:pt x="308" y="48"/>
                  <a:pt x="308" y="48"/>
                  <a:pt x="308" y="48"/>
                </a:cubicBezTo>
                <a:cubicBezTo>
                  <a:pt x="309" y="49"/>
                  <a:pt x="310" y="50"/>
                  <a:pt x="310" y="52"/>
                </a:cubicBezTo>
                <a:cubicBezTo>
                  <a:pt x="310" y="54"/>
                  <a:pt x="309" y="55"/>
                  <a:pt x="308" y="56"/>
                </a:cubicBezTo>
                <a:cubicBezTo>
                  <a:pt x="316" y="76"/>
                  <a:pt x="316" y="76"/>
                  <a:pt x="316" y="76"/>
                </a:cubicBezTo>
                <a:cubicBezTo>
                  <a:pt x="316" y="76"/>
                  <a:pt x="316" y="76"/>
                  <a:pt x="316" y="76"/>
                </a:cubicBezTo>
                <a:cubicBezTo>
                  <a:pt x="320" y="76"/>
                  <a:pt x="324" y="80"/>
                  <a:pt x="324" y="84"/>
                </a:cubicBezTo>
                <a:cubicBezTo>
                  <a:pt x="324" y="89"/>
                  <a:pt x="320" y="92"/>
                  <a:pt x="316" y="92"/>
                </a:cubicBezTo>
                <a:cubicBezTo>
                  <a:pt x="316" y="92"/>
                  <a:pt x="316" y="92"/>
                  <a:pt x="316" y="92"/>
                </a:cubicBezTo>
                <a:cubicBezTo>
                  <a:pt x="314" y="92"/>
                  <a:pt x="313" y="92"/>
                  <a:pt x="311" y="91"/>
                </a:cubicBezTo>
                <a:cubicBezTo>
                  <a:pt x="303" y="97"/>
                  <a:pt x="303" y="97"/>
                  <a:pt x="303" y="97"/>
                </a:cubicBezTo>
                <a:cubicBezTo>
                  <a:pt x="325" y="115"/>
                  <a:pt x="325" y="115"/>
                  <a:pt x="325" y="115"/>
                </a:cubicBezTo>
                <a:cubicBezTo>
                  <a:pt x="326" y="115"/>
                  <a:pt x="327" y="114"/>
                  <a:pt x="327" y="114"/>
                </a:cubicBezTo>
                <a:cubicBezTo>
                  <a:pt x="327" y="104"/>
                  <a:pt x="327" y="94"/>
                  <a:pt x="326" y="88"/>
                </a:cubicBezTo>
                <a:cubicBezTo>
                  <a:pt x="326" y="85"/>
                  <a:pt x="326" y="83"/>
                  <a:pt x="325" y="82"/>
                </a:cubicBezTo>
                <a:cubicBezTo>
                  <a:pt x="325" y="81"/>
                  <a:pt x="325" y="80"/>
                  <a:pt x="325" y="78"/>
                </a:cubicBezTo>
                <a:cubicBezTo>
                  <a:pt x="324" y="77"/>
                  <a:pt x="324" y="75"/>
                  <a:pt x="324" y="73"/>
                </a:cubicBezTo>
                <a:cubicBezTo>
                  <a:pt x="324" y="70"/>
                  <a:pt x="324" y="65"/>
                  <a:pt x="323" y="59"/>
                </a:cubicBezTo>
                <a:cubicBezTo>
                  <a:pt x="323" y="49"/>
                  <a:pt x="322" y="36"/>
                  <a:pt x="320" y="25"/>
                </a:cubicBezTo>
                <a:moveTo>
                  <a:pt x="291" y="6"/>
                </a:moveTo>
                <a:cubicBezTo>
                  <a:pt x="285" y="12"/>
                  <a:pt x="282" y="21"/>
                  <a:pt x="282" y="35"/>
                </a:cubicBezTo>
                <a:cubicBezTo>
                  <a:pt x="282" y="45"/>
                  <a:pt x="282" y="54"/>
                  <a:pt x="282" y="61"/>
                </a:cubicBezTo>
                <a:cubicBezTo>
                  <a:pt x="282" y="61"/>
                  <a:pt x="282" y="61"/>
                  <a:pt x="282" y="61"/>
                </a:cubicBezTo>
                <a:cubicBezTo>
                  <a:pt x="297" y="52"/>
                  <a:pt x="297" y="52"/>
                  <a:pt x="297" y="52"/>
                </a:cubicBezTo>
                <a:cubicBezTo>
                  <a:pt x="297" y="50"/>
                  <a:pt x="298" y="48"/>
                  <a:pt x="300" y="47"/>
                </a:cubicBezTo>
                <a:cubicBezTo>
                  <a:pt x="291" y="6"/>
                  <a:pt x="291" y="6"/>
                  <a:pt x="291" y="6"/>
                </a:cubicBezTo>
                <a:moveTo>
                  <a:pt x="303" y="0"/>
                </a:moveTo>
                <a:cubicBezTo>
                  <a:pt x="303" y="0"/>
                  <a:pt x="303" y="0"/>
                  <a:pt x="303" y="0"/>
                </a:cubicBezTo>
                <a:cubicBezTo>
                  <a:pt x="301" y="0"/>
                  <a:pt x="300" y="0"/>
                  <a:pt x="298" y="1"/>
                </a:cubicBezTo>
                <a:cubicBezTo>
                  <a:pt x="298" y="2"/>
                  <a:pt x="297" y="4"/>
                  <a:pt x="296" y="5"/>
                </a:cubicBezTo>
                <a:cubicBezTo>
                  <a:pt x="305" y="43"/>
                  <a:pt x="305" y="43"/>
                  <a:pt x="305" y="43"/>
                </a:cubicBezTo>
                <a:cubicBezTo>
                  <a:pt x="316" y="21"/>
                  <a:pt x="316" y="21"/>
                  <a:pt x="316" y="21"/>
                </a:cubicBezTo>
                <a:cubicBezTo>
                  <a:pt x="316" y="20"/>
                  <a:pt x="316" y="19"/>
                  <a:pt x="316" y="18"/>
                </a:cubicBezTo>
                <a:cubicBezTo>
                  <a:pt x="316" y="16"/>
                  <a:pt x="317" y="14"/>
                  <a:pt x="318" y="13"/>
                </a:cubicBezTo>
                <a:cubicBezTo>
                  <a:pt x="317" y="11"/>
                  <a:pt x="316" y="8"/>
                  <a:pt x="315" y="6"/>
                </a:cubicBezTo>
                <a:cubicBezTo>
                  <a:pt x="314" y="4"/>
                  <a:pt x="313" y="3"/>
                  <a:pt x="311" y="2"/>
                </a:cubicBezTo>
                <a:cubicBezTo>
                  <a:pt x="309" y="0"/>
                  <a:pt x="306" y="0"/>
                  <a:pt x="303" y="0"/>
                </a:cubicBezTo>
              </a:path>
            </a:pathLst>
          </a:custGeom>
          <a:gradFill>
            <a:gsLst>
              <a:gs pos="0">
                <a:srgbClr val="FF9409"/>
              </a:gs>
              <a:gs pos="100000">
                <a:srgbClr val="FFFF00"/>
              </a:gs>
            </a:gsLst>
            <a:lin ang="162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2ADDFB7C-61E7-4AD4-BD56-9E25A3315079}"/>
              </a:ext>
            </a:extLst>
          </p:cNvPr>
          <p:cNvSpPr/>
          <p:nvPr/>
        </p:nvSpPr>
        <p:spPr>
          <a:xfrm>
            <a:off x="4477674" y="2299347"/>
            <a:ext cx="229003" cy="229003"/>
          </a:xfrm>
          <a:prstGeom prst="ellipse">
            <a:avLst/>
          </a:prstGeom>
          <a:solidFill>
            <a:schemeClr val="bg1"/>
          </a:solidFill>
          <a:ln>
            <a:solidFill>
              <a:srgbClr val="FAF2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F94071AD-6351-4151-AB6B-2DA961AD26C8}"/>
              </a:ext>
            </a:extLst>
          </p:cNvPr>
          <p:cNvGrpSpPr/>
          <p:nvPr/>
        </p:nvGrpSpPr>
        <p:grpSpPr>
          <a:xfrm>
            <a:off x="993064" y="2210789"/>
            <a:ext cx="3800697" cy="923330"/>
            <a:chOff x="-3181595" y="1813672"/>
            <a:chExt cx="3800697" cy="923330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F11DAFED-6548-42A7-9474-E4CF6E86E8C3}"/>
                </a:ext>
              </a:extLst>
            </p:cNvPr>
            <p:cNvSpPr/>
            <p:nvPr/>
          </p:nvSpPr>
          <p:spPr>
            <a:xfrm>
              <a:off x="-3181595" y="2213782"/>
              <a:ext cx="35208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……</a:t>
              </a:r>
              <a:endParaRPr lang="zh-CN" altLang="en-US" sz="14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F64707A6-23F2-4EBF-B839-F00E3C1E308F}"/>
                </a:ext>
              </a:extLst>
            </p:cNvPr>
            <p:cNvSpPr txBox="1"/>
            <p:nvPr/>
          </p:nvSpPr>
          <p:spPr>
            <a:xfrm>
              <a:off x="-2492615" y="1813672"/>
              <a:ext cx="31117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FF9409"/>
                      </a:gs>
                      <a:gs pos="100000">
                        <a:srgbClr val="FFFF00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单击此处添加标题文本</a:t>
              </a: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44"/>
          <a:stretch/>
        </p:blipFill>
        <p:spPr>
          <a:xfrm>
            <a:off x="0" y="199861"/>
            <a:ext cx="2217098" cy="1088979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108549" y="280927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6350"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r>
              <a:rPr lang="zh-CN" altLang="en-US" sz="4400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blurRad="50800" dir="2220000" algn="t" rotWithShape="0">
                    <a:prstClr val="black">
                      <a:alpha val="40000"/>
                    </a:prstClr>
                  </a:outerShdw>
                </a:effectLst>
                <a:latin typeface="站酷锐锐体" panose="00020600040101010101" pitchFamily="18" charset="-122"/>
                <a:ea typeface="站酷锐锐体" panose="00020600040101010101" pitchFamily="18" charset="-122"/>
              </a:rPr>
              <a:t>单击此处添加标题文本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2ADDFB7C-61E7-4AD4-BD56-9E25A3315079}"/>
              </a:ext>
            </a:extLst>
          </p:cNvPr>
          <p:cNvSpPr/>
          <p:nvPr/>
        </p:nvSpPr>
        <p:spPr>
          <a:xfrm>
            <a:off x="4477674" y="3659869"/>
            <a:ext cx="229003" cy="229003"/>
          </a:xfrm>
          <a:prstGeom prst="ellipse">
            <a:avLst/>
          </a:prstGeom>
          <a:solidFill>
            <a:schemeClr val="bg1"/>
          </a:solidFill>
          <a:ln>
            <a:solidFill>
              <a:srgbClr val="FAF2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F94071AD-6351-4151-AB6B-2DA961AD26C8}"/>
              </a:ext>
            </a:extLst>
          </p:cNvPr>
          <p:cNvGrpSpPr/>
          <p:nvPr/>
        </p:nvGrpSpPr>
        <p:grpSpPr>
          <a:xfrm>
            <a:off x="993064" y="3571311"/>
            <a:ext cx="3800697" cy="923330"/>
            <a:chOff x="-3181595" y="1813672"/>
            <a:chExt cx="3800697" cy="923330"/>
          </a:xfrm>
        </p:grpSpPr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F11DAFED-6548-42A7-9474-E4CF6E86E8C3}"/>
                </a:ext>
              </a:extLst>
            </p:cNvPr>
            <p:cNvSpPr/>
            <p:nvPr/>
          </p:nvSpPr>
          <p:spPr>
            <a:xfrm>
              <a:off x="-3181595" y="2213782"/>
              <a:ext cx="35208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……</a:t>
              </a:r>
              <a:endParaRPr lang="zh-CN" altLang="en-US" sz="14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F64707A6-23F2-4EBF-B839-F00E3C1E308F}"/>
                </a:ext>
              </a:extLst>
            </p:cNvPr>
            <p:cNvSpPr txBox="1"/>
            <p:nvPr/>
          </p:nvSpPr>
          <p:spPr>
            <a:xfrm>
              <a:off x="-2492615" y="1813672"/>
              <a:ext cx="31117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FF9409"/>
                      </a:gs>
                      <a:gs pos="100000">
                        <a:srgbClr val="FFFF00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单击此处添加标题文本</a:t>
              </a:r>
            </a:p>
          </p:txBody>
        </p:sp>
      </p:grpSp>
      <p:sp>
        <p:nvSpPr>
          <p:cNvPr id="41" name="椭圆 40">
            <a:extLst>
              <a:ext uri="{FF2B5EF4-FFF2-40B4-BE49-F238E27FC236}">
                <a16:creationId xmlns="" xmlns:a16="http://schemas.microsoft.com/office/drawing/2014/main" id="{2ADDFB7C-61E7-4AD4-BD56-9E25A3315079}"/>
              </a:ext>
            </a:extLst>
          </p:cNvPr>
          <p:cNvSpPr/>
          <p:nvPr/>
        </p:nvSpPr>
        <p:spPr>
          <a:xfrm>
            <a:off x="7888529" y="2299347"/>
            <a:ext cx="229003" cy="229003"/>
          </a:xfrm>
          <a:prstGeom prst="ellipse">
            <a:avLst/>
          </a:prstGeom>
          <a:solidFill>
            <a:schemeClr val="bg1"/>
          </a:solidFill>
          <a:ln>
            <a:solidFill>
              <a:srgbClr val="FAF2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F94071AD-6351-4151-AB6B-2DA961AD26C8}"/>
              </a:ext>
            </a:extLst>
          </p:cNvPr>
          <p:cNvGrpSpPr/>
          <p:nvPr/>
        </p:nvGrpSpPr>
        <p:grpSpPr>
          <a:xfrm>
            <a:off x="7713178" y="2210789"/>
            <a:ext cx="3573643" cy="923330"/>
            <a:chOff x="-3181595" y="1813672"/>
            <a:chExt cx="3573643" cy="923330"/>
          </a:xfrm>
        </p:grpSpPr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F11DAFED-6548-42A7-9474-E4CF6E86E8C3}"/>
                </a:ext>
              </a:extLst>
            </p:cNvPr>
            <p:cNvSpPr/>
            <p:nvPr/>
          </p:nvSpPr>
          <p:spPr>
            <a:xfrm>
              <a:off x="-3181595" y="2213782"/>
              <a:ext cx="35208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……</a:t>
              </a:r>
              <a:endParaRPr lang="zh-CN" altLang="en-US" sz="14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F64707A6-23F2-4EBF-B839-F00E3C1E308F}"/>
                </a:ext>
              </a:extLst>
            </p:cNvPr>
            <p:cNvSpPr txBox="1"/>
            <p:nvPr/>
          </p:nvSpPr>
          <p:spPr>
            <a:xfrm>
              <a:off x="-2719669" y="1813672"/>
              <a:ext cx="31117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FF9409"/>
                      </a:gs>
                      <a:gs pos="100000">
                        <a:srgbClr val="FFFF00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单击此处添加标题文本</a:t>
              </a:r>
            </a:p>
          </p:txBody>
        </p:sp>
      </p:grpSp>
      <p:sp>
        <p:nvSpPr>
          <p:cNvPr id="46" name="椭圆 45">
            <a:extLst>
              <a:ext uri="{FF2B5EF4-FFF2-40B4-BE49-F238E27FC236}">
                <a16:creationId xmlns="" xmlns:a16="http://schemas.microsoft.com/office/drawing/2014/main" id="{2ADDFB7C-61E7-4AD4-BD56-9E25A3315079}"/>
              </a:ext>
            </a:extLst>
          </p:cNvPr>
          <p:cNvSpPr/>
          <p:nvPr/>
        </p:nvSpPr>
        <p:spPr>
          <a:xfrm>
            <a:off x="7888529" y="3659869"/>
            <a:ext cx="229003" cy="229003"/>
          </a:xfrm>
          <a:prstGeom prst="ellipse">
            <a:avLst/>
          </a:prstGeom>
          <a:solidFill>
            <a:schemeClr val="bg1"/>
          </a:solidFill>
          <a:ln>
            <a:solidFill>
              <a:srgbClr val="FAF2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F94071AD-6351-4151-AB6B-2DA961AD26C8}"/>
              </a:ext>
            </a:extLst>
          </p:cNvPr>
          <p:cNvGrpSpPr/>
          <p:nvPr/>
        </p:nvGrpSpPr>
        <p:grpSpPr>
          <a:xfrm>
            <a:off x="7713178" y="3571311"/>
            <a:ext cx="3573643" cy="923330"/>
            <a:chOff x="-3181595" y="1813672"/>
            <a:chExt cx="3573643" cy="923330"/>
          </a:xfrm>
        </p:grpSpPr>
        <p:sp>
          <p:nvSpPr>
            <p:cNvPr id="48" name="矩形 47">
              <a:extLst>
                <a:ext uri="{FF2B5EF4-FFF2-40B4-BE49-F238E27FC236}">
                  <a16:creationId xmlns="" xmlns:a16="http://schemas.microsoft.com/office/drawing/2014/main" id="{F11DAFED-6548-42A7-9474-E4CF6E86E8C3}"/>
                </a:ext>
              </a:extLst>
            </p:cNvPr>
            <p:cNvSpPr/>
            <p:nvPr/>
          </p:nvSpPr>
          <p:spPr>
            <a:xfrm>
              <a:off x="-3181595" y="2213782"/>
              <a:ext cx="35208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400" b="1" dirty="0">
                  <a:gradFill>
                    <a:gsLst>
                      <a:gs pos="78000">
                        <a:srgbClr val="FF9200"/>
                      </a:gs>
                      <a:gs pos="0">
                        <a:srgbClr val="FFFF0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……</a:t>
              </a:r>
              <a:endParaRPr lang="zh-CN" altLang="en-US" sz="1400" b="1" dirty="0">
                <a:gradFill>
                  <a:gsLst>
                    <a:gs pos="78000">
                      <a:srgbClr val="FF9200"/>
                    </a:gs>
                    <a:gs pos="0">
                      <a:srgbClr val="FFFF00"/>
                    </a:gs>
                    <a:gs pos="100000">
                      <a:srgbClr val="FF0000"/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F64707A6-23F2-4EBF-B839-F00E3C1E308F}"/>
                </a:ext>
              </a:extLst>
            </p:cNvPr>
            <p:cNvSpPr txBox="1"/>
            <p:nvPr/>
          </p:nvSpPr>
          <p:spPr>
            <a:xfrm>
              <a:off x="-2719669" y="1813672"/>
              <a:ext cx="31117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0">
                        <a:srgbClr val="FF9409"/>
                      </a:gs>
                      <a:gs pos="100000">
                        <a:srgbClr val="FFFF00"/>
                      </a:gs>
                    </a:gsLst>
                    <a:lin ang="162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750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178</TotalTime>
  <Words>1731</Words>
  <Application>Microsoft Office PowerPoint</Application>
  <PresentationFormat>宽屏</PresentationFormat>
  <Paragraphs>106</Paragraphs>
  <Slides>16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Gill Sans</vt:lpstr>
      <vt:lpstr>阿里巴巴普惠体 M</vt:lpstr>
      <vt:lpstr>等线</vt:lpstr>
      <vt:lpstr>华文细黑</vt:lpstr>
      <vt:lpstr>微软雅黑</vt:lpstr>
      <vt:lpstr>站酷锐锐体</vt:lpstr>
      <vt:lpstr>Arial</vt:lpstr>
      <vt:lpstr>Calibri</vt:lpstr>
      <vt:lpstr>Impact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 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dc:description>www.51ppt mob an.com</dc:description>
  <cp:lastModifiedBy>YANGs</cp:lastModifiedBy>
  <cp:revision>86</cp:revision>
  <dcterms:created xsi:type="dcterms:W3CDTF">2017-08-18T03:02:00Z</dcterms:created>
  <dcterms:modified xsi:type="dcterms:W3CDTF">2020-12-08T15:50:33Z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